
<file path=[Content_Types].xml><?xml version="1.0" encoding="utf-8"?>
<Types xmlns="http://schemas.openxmlformats.org/package/2006/content-types">
  <Default Extension="A6E37C60" ContentType="image/png"/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1" r:id="rId5"/>
    <p:sldMasterId id="2147483682" r:id="rId6"/>
    <p:sldMasterId id="2147483696" r:id="rId7"/>
    <p:sldMasterId id="2147483727" r:id="rId8"/>
  </p:sldMasterIdLst>
  <p:notesMasterIdLst>
    <p:notesMasterId r:id="rId26"/>
  </p:notesMasterIdLst>
  <p:handoutMasterIdLst>
    <p:handoutMasterId r:id="rId27"/>
  </p:handoutMasterIdLst>
  <p:sldIdLst>
    <p:sldId id="256" r:id="rId9"/>
    <p:sldId id="2147479760" r:id="rId10"/>
    <p:sldId id="2147473590" r:id="rId11"/>
    <p:sldId id="2147473593" r:id="rId12"/>
    <p:sldId id="2147483638" r:id="rId13"/>
    <p:sldId id="2147471730" r:id="rId14"/>
    <p:sldId id="260" r:id="rId15"/>
    <p:sldId id="2147483645" r:id="rId16"/>
    <p:sldId id="2147483646" r:id="rId17"/>
    <p:sldId id="2147483647" r:id="rId18"/>
    <p:sldId id="257" r:id="rId19"/>
    <p:sldId id="258" r:id="rId20"/>
    <p:sldId id="261" r:id="rId21"/>
    <p:sldId id="264" r:id="rId22"/>
    <p:sldId id="259" r:id="rId23"/>
    <p:sldId id="265" r:id="rId24"/>
    <p:sldId id="2147483631" r:id="rId25"/>
  </p:sldIdLst>
  <p:sldSz cx="9144000" cy="5143500" type="screen16x9"/>
  <p:notesSz cx="6858000" cy="9144000"/>
  <p:custDataLst>
    <p:tags r:id="rId28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AF92B13-5E55-4E6E-9E1F-8866884A086B}">
          <p14:sldIdLst>
            <p14:sldId id="256"/>
            <p14:sldId id="2147479760"/>
            <p14:sldId id="2147473590"/>
            <p14:sldId id="2147473593"/>
            <p14:sldId id="2147483638"/>
            <p14:sldId id="2147471730"/>
            <p14:sldId id="260"/>
            <p14:sldId id="2147483645"/>
            <p14:sldId id="2147483646"/>
            <p14:sldId id="2147483647"/>
            <p14:sldId id="257"/>
            <p14:sldId id="258"/>
            <p14:sldId id="261"/>
            <p14:sldId id="264"/>
            <p14:sldId id="259"/>
            <p14:sldId id="265"/>
            <p14:sldId id="21474836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50" userDrawn="1">
          <p15:clr>
            <a:srgbClr val="A4A3A4"/>
          </p15:clr>
        </p15:guide>
        <p15:guide id="2" pos="24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9507E"/>
    <a:srgbClr val="013B5E"/>
    <a:srgbClr val="DF3621"/>
    <a:srgbClr val="0178BC"/>
    <a:srgbClr val="00B09B"/>
    <a:srgbClr val="FD9E01"/>
    <a:srgbClr val="FFF301"/>
    <a:srgbClr val="FFFF00"/>
    <a:srgbClr val="257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21984-959C-4B99-B08D-5043A793D3F8}" v="1" dt="2025-09-08T15:17:24.0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99" d="100"/>
          <a:sy n="199" d="100"/>
        </p:scale>
        <p:origin x="3222" y="144"/>
      </p:cViewPr>
      <p:guideLst>
        <p:guide orient="horz" pos="350"/>
        <p:guide pos="24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idenfaden, Olaf" userId="32184ab2-5e36-4403-abf6-07fe881c055e" providerId="ADAL" clId="{7A721984-959C-4B99-B08D-5043A793D3F8}"/>
    <pc:docChg chg="undo custSel delSld modSld delMainMaster delSection modSection">
      <pc:chgData name="Seidenfaden, Olaf" userId="32184ab2-5e36-4403-abf6-07fe881c055e" providerId="ADAL" clId="{7A721984-959C-4B99-B08D-5043A793D3F8}" dt="2025-09-08T15:18:27.162" v="99" actId="17851"/>
      <pc:docMkLst>
        <pc:docMk/>
      </pc:docMkLst>
      <pc:sldChg chg="modSp mod">
        <pc:chgData name="Seidenfaden, Olaf" userId="32184ab2-5e36-4403-abf6-07fe881c055e" providerId="ADAL" clId="{7A721984-959C-4B99-B08D-5043A793D3F8}" dt="2025-09-08T15:17:36.248" v="81" actId="14100"/>
        <pc:sldMkLst>
          <pc:docMk/>
          <pc:sldMk cId="997355025" sldId="258"/>
        </pc:sldMkLst>
        <pc:spChg chg="mod">
          <ac:chgData name="Seidenfaden, Olaf" userId="32184ab2-5e36-4403-abf6-07fe881c055e" providerId="ADAL" clId="{7A721984-959C-4B99-B08D-5043A793D3F8}" dt="2025-09-08T15:17:15.527" v="69" actId="20577"/>
          <ac:spMkLst>
            <pc:docMk/>
            <pc:sldMk cId="997355025" sldId="258"/>
            <ac:spMk id="7" creationId="{00000000-0000-0000-0000-000000000000}"/>
          </ac:spMkLst>
        </pc:spChg>
        <pc:spChg chg="mod">
          <ac:chgData name="Seidenfaden, Olaf" userId="32184ab2-5e36-4403-abf6-07fe881c055e" providerId="ADAL" clId="{7A721984-959C-4B99-B08D-5043A793D3F8}" dt="2025-09-08T15:17:36.248" v="81" actId="14100"/>
          <ac:spMkLst>
            <pc:docMk/>
            <pc:sldMk cId="997355025" sldId="258"/>
            <ac:spMk id="9" creationId="{00000000-0000-0000-0000-000000000000}"/>
          </ac:spMkLst>
        </pc:spChg>
      </pc:sldChg>
      <pc:sldChg chg="modSp mod">
        <pc:chgData name="Seidenfaden, Olaf" userId="32184ab2-5e36-4403-abf6-07fe881c055e" providerId="ADAL" clId="{7A721984-959C-4B99-B08D-5043A793D3F8}" dt="2025-09-08T15:18:03.058" v="97" actId="20577"/>
        <pc:sldMkLst>
          <pc:docMk/>
          <pc:sldMk cId="778087357" sldId="261"/>
        </pc:sldMkLst>
        <pc:spChg chg="mod">
          <ac:chgData name="Seidenfaden, Olaf" userId="32184ab2-5e36-4403-abf6-07fe881c055e" providerId="ADAL" clId="{7A721984-959C-4B99-B08D-5043A793D3F8}" dt="2025-09-08T15:18:03.058" v="97" actId="20577"/>
          <ac:spMkLst>
            <pc:docMk/>
            <pc:sldMk cId="778087357" sldId="261"/>
            <ac:spMk id="3" creationId="{0342731A-58FF-EAC5-375E-12232A18D1D3}"/>
          </ac:spMkLst>
        </pc:spChg>
      </pc:sldChg>
      <pc:sldChg chg="del">
        <pc:chgData name="Seidenfaden, Olaf" userId="32184ab2-5e36-4403-abf6-07fe881c055e" providerId="ADAL" clId="{7A721984-959C-4B99-B08D-5043A793D3F8}" dt="2025-09-08T15:18:22.525" v="98" actId="47"/>
        <pc:sldMkLst>
          <pc:docMk/>
          <pc:sldMk cId="4171713418" sldId="269"/>
        </pc:sldMkLst>
      </pc:sldChg>
      <pc:sldChg chg="del">
        <pc:chgData name="Seidenfaden, Olaf" userId="32184ab2-5e36-4403-abf6-07fe881c055e" providerId="ADAL" clId="{7A721984-959C-4B99-B08D-5043A793D3F8}" dt="2025-09-08T15:18:22.525" v="98" actId="47"/>
        <pc:sldMkLst>
          <pc:docMk/>
          <pc:sldMk cId="3446017253" sldId="2147471691"/>
        </pc:sldMkLst>
      </pc:sldChg>
      <pc:sldChg chg="addSp delSp modSp mod">
        <pc:chgData name="Seidenfaden, Olaf" userId="32184ab2-5e36-4403-abf6-07fe881c055e" providerId="ADAL" clId="{7A721984-959C-4B99-B08D-5043A793D3F8}" dt="2025-09-08T15:13:45.192" v="10" actId="1076"/>
        <pc:sldMkLst>
          <pc:docMk/>
          <pc:sldMk cId="1752629127" sldId="2147471730"/>
        </pc:sldMkLst>
        <pc:spChg chg="mod">
          <ac:chgData name="Seidenfaden, Olaf" userId="32184ab2-5e36-4403-abf6-07fe881c055e" providerId="ADAL" clId="{7A721984-959C-4B99-B08D-5043A793D3F8}" dt="2025-09-08T15:12:59.953" v="2" actId="20577"/>
          <ac:spMkLst>
            <pc:docMk/>
            <pc:sldMk cId="1752629127" sldId="2147471730"/>
            <ac:spMk id="9" creationId="{727D143E-2C84-4F50-0F60-933F44619199}"/>
          </ac:spMkLst>
        </pc:spChg>
        <pc:spChg chg="add del">
          <ac:chgData name="Seidenfaden, Olaf" userId="32184ab2-5e36-4403-abf6-07fe881c055e" providerId="ADAL" clId="{7A721984-959C-4B99-B08D-5043A793D3F8}" dt="2025-09-08T15:13:38.160" v="9" actId="478"/>
          <ac:spMkLst>
            <pc:docMk/>
            <pc:sldMk cId="1752629127" sldId="2147471730"/>
            <ac:spMk id="15" creationId="{E6FF80D1-1F8F-386F-2C8F-59AD1084E61A}"/>
          </ac:spMkLst>
        </pc:spChg>
        <pc:spChg chg="mod">
          <ac:chgData name="Seidenfaden, Olaf" userId="32184ab2-5e36-4403-abf6-07fe881c055e" providerId="ADAL" clId="{7A721984-959C-4B99-B08D-5043A793D3F8}" dt="2025-09-08T15:13:27.807" v="7" actId="478"/>
          <ac:spMkLst>
            <pc:docMk/>
            <pc:sldMk cId="1752629127" sldId="2147471730"/>
            <ac:spMk id="19" creationId="{18613D2F-D1E0-30F2-5068-173610810C28}"/>
          </ac:spMkLst>
        </pc:spChg>
        <pc:spChg chg="add del mod">
          <ac:chgData name="Seidenfaden, Olaf" userId="32184ab2-5e36-4403-abf6-07fe881c055e" providerId="ADAL" clId="{7A721984-959C-4B99-B08D-5043A793D3F8}" dt="2025-09-08T15:13:45.192" v="10" actId="1076"/>
          <ac:spMkLst>
            <pc:docMk/>
            <pc:sldMk cId="1752629127" sldId="2147471730"/>
            <ac:spMk id="20" creationId="{6E5A5B6A-388E-FC21-D9A4-0F371570BE97}"/>
          </ac:spMkLst>
        </pc:spChg>
        <pc:grpChg chg="mod">
          <ac:chgData name="Seidenfaden, Olaf" userId="32184ab2-5e36-4403-abf6-07fe881c055e" providerId="ADAL" clId="{7A721984-959C-4B99-B08D-5043A793D3F8}" dt="2025-09-08T15:13:05.190" v="3" actId="14100"/>
          <ac:grpSpMkLst>
            <pc:docMk/>
            <pc:sldMk cId="1752629127" sldId="2147471730"/>
            <ac:grpSpMk id="8" creationId="{63DEF14F-286A-8C2B-93F8-4FB480B6BD15}"/>
          </ac:grpSpMkLst>
        </pc:grpChg>
        <pc:grpChg chg="add del">
          <ac:chgData name="Seidenfaden, Olaf" userId="32184ab2-5e36-4403-abf6-07fe881c055e" providerId="ADAL" clId="{7A721984-959C-4B99-B08D-5043A793D3F8}" dt="2025-09-08T15:13:27.807" v="7" actId="478"/>
          <ac:grpSpMkLst>
            <pc:docMk/>
            <pc:sldMk cId="1752629127" sldId="2147471730"/>
            <ac:grpSpMk id="18" creationId="{DD43FA4A-C153-ED55-C044-5B770B28146F}"/>
          </ac:grpSpMkLst>
        </pc:grpChg>
      </pc:sldChg>
      <pc:sldChg chg="del">
        <pc:chgData name="Seidenfaden, Olaf" userId="32184ab2-5e36-4403-abf6-07fe881c055e" providerId="ADAL" clId="{7A721984-959C-4B99-B08D-5043A793D3F8}" dt="2025-09-08T15:18:22.525" v="98" actId="47"/>
        <pc:sldMkLst>
          <pc:docMk/>
          <pc:sldMk cId="165022063" sldId="2147472743"/>
        </pc:sldMkLst>
      </pc:sldChg>
      <pc:sldChg chg="modSp mod">
        <pc:chgData name="Seidenfaden, Olaf" userId="32184ab2-5e36-4403-abf6-07fe881c055e" providerId="ADAL" clId="{7A721984-959C-4B99-B08D-5043A793D3F8}" dt="2025-09-08T15:12:26.662" v="1" actId="20577"/>
        <pc:sldMkLst>
          <pc:docMk/>
          <pc:sldMk cId="3537935645" sldId="2147479760"/>
        </pc:sldMkLst>
        <pc:spChg chg="mod">
          <ac:chgData name="Seidenfaden, Olaf" userId="32184ab2-5e36-4403-abf6-07fe881c055e" providerId="ADAL" clId="{7A721984-959C-4B99-B08D-5043A793D3F8}" dt="2025-09-08T15:12:26.662" v="1" actId="20577"/>
          <ac:spMkLst>
            <pc:docMk/>
            <pc:sldMk cId="3537935645" sldId="2147479760"/>
            <ac:spMk id="173" creationId="{4AC3D803-A35D-4CD9-A940-63569AF25775}"/>
          </ac:spMkLst>
        </pc:spChg>
      </pc:sldChg>
      <pc:sldChg chg="del">
        <pc:chgData name="Seidenfaden, Olaf" userId="32184ab2-5e36-4403-abf6-07fe881c055e" providerId="ADAL" clId="{7A721984-959C-4B99-B08D-5043A793D3F8}" dt="2025-09-08T15:18:22.525" v="98" actId="47"/>
        <pc:sldMkLst>
          <pc:docMk/>
          <pc:sldMk cId="2520570553" sldId="2147483636"/>
        </pc:sldMkLst>
      </pc:sldChg>
      <pc:sldChg chg="modSp mod">
        <pc:chgData name="Seidenfaden, Olaf" userId="32184ab2-5e36-4403-abf6-07fe881c055e" providerId="ADAL" clId="{7A721984-959C-4B99-B08D-5043A793D3F8}" dt="2025-09-08T15:14:58.556" v="36" actId="14100"/>
        <pc:sldMkLst>
          <pc:docMk/>
          <pc:sldMk cId="3557334999" sldId="2147483646"/>
        </pc:sldMkLst>
        <pc:spChg chg="mod">
          <ac:chgData name="Seidenfaden, Olaf" userId="32184ab2-5e36-4403-abf6-07fe881c055e" providerId="ADAL" clId="{7A721984-959C-4B99-B08D-5043A793D3F8}" dt="2025-09-08T15:14:31.144" v="29" actId="113"/>
          <ac:spMkLst>
            <pc:docMk/>
            <pc:sldMk cId="3557334999" sldId="2147483646"/>
            <ac:spMk id="3" creationId="{87ACDAE9-11E2-A82E-8944-DAA1B98EAC57}"/>
          </ac:spMkLst>
        </pc:spChg>
        <pc:spChg chg="mod">
          <ac:chgData name="Seidenfaden, Olaf" userId="32184ab2-5e36-4403-abf6-07fe881c055e" providerId="ADAL" clId="{7A721984-959C-4B99-B08D-5043A793D3F8}" dt="2025-09-08T15:14:46.853" v="35" actId="20577"/>
          <ac:spMkLst>
            <pc:docMk/>
            <pc:sldMk cId="3557334999" sldId="2147483646"/>
            <ac:spMk id="4" creationId="{6F636CBB-9E73-2B8D-5851-15C0B0F272C8}"/>
          </ac:spMkLst>
        </pc:spChg>
        <pc:spChg chg="mod">
          <ac:chgData name="Seidenfaden, Olaf" userId="32184ab2-5e36-4403-abf6-07fe881c055e" providerId="ADAL" clId="{7A721984-959C-4B99-B08D-5043A793D3F8}" dt="2025-09-08T15:14:58.556" v="36" actId="14100"/>
          <ac:spMkLst>
            <pc:docMk/>
            <pc:sldMk cId="3557334999" sldId="2147483646"/>
            <ac:spMk id="5" creationId="{87A9F4D2-23C6-9E26-6947-6CE3D98E988F}"/>
          </ac:spMkLst>
        </pc:spChg>
      </pc:sldChg>
      <pc:sldChg chg="modSp mod">
        <pc:chgData name="Seidenfaden, Olaf" userId="32184ab2-5e36-4403-abf6-07fe881c055e" providerId="ADAL" clId="{7A721984-959C-4B99-B08D-5043A793D3F8}" dt="2025-09-08T15:16:21.519" v="64" actId="20577"/>
        <pc:sldMkLst>
          <pc:docMk/>
          <pc:sldMk cId="1309234909" sldId="2147483647"/>
        </pc:sldMkLst>
        <pc:spChg chg="mod">
          <ac:chgData name="Seidenfaden, Olaf" userId="32184ab2-5e36-4403-abf6-07fe881c055e" providerId="ADAL" clId="{7A721984-959C-4B99-B08D-5043A793D3F8}" dt="2025-09-08T15:16:21.519" v="64" actId="20577"/>
          <ac:spMkLst>
            <pc:docMk/>
            <pc:sldMk cId="1309234909" sldId="2147483647"/>
            <ac:spMk id="19" creationId="{00000000-0000-0000-0000-000000000000}"/>
          </ac:spMkLst>
        </pc:spChg>
        <pc:spChg chg="mod">
          <ac:chgData name="Seidenfaden, Olaf" userId="32184ab2-5e36-4403-abf6-07fe881c055e" providerId="ADAL" clId="{7A721984-959C-4B99-B08D-5043A793D3F8}" dt="2025-09-08T15:16:16.069" v="62" actId="14100"/>
          <ac:spMkLst>
            <pc:docMk/>
            <pc:sldMk cId="1309234909" sldId="2147483647"/>
            <ac:spMk id="20" creationId="{00000000-0000-0000-0000-000000000000}"/>
          </ac:spMkLst>
        </pc:spChg>
        <pc:spChg chg="mod">
          <ac:chgData name="Seidenfaden, Olaf" userId="32184ab2-5e36-4403-abf6-07fe881c055e" providerId="ADAL" clId="{7A721984-959C-4B99-B08D-5043A793D3F8}" dt="2025-09-08T15:16:18.408" v="63" actId="14100"/>
          <ac:spMkLst>
            <pc:docMk/>
            <pc:sldMk cId="1309234909" sldId="2147483647"/>
            <ac:spMk id="21" creationId="{00000000-0000-0000-0000-000000000000}"/>
          </ac:spMkLst>
        </pc:spChg>
      </pc:sldChg>
      <pc:sldMasterChg chg="del delSldLayout">
        <pc:chgData name="Seidenfaden, Olaf" userId="32184ab2-5e36-4403-abf6-07fe881c055e" providerId="ADAL" clId="{7A721984-959C-4B99-B08D-5043A793D3F8}" dt="2025-09-08T15:18:22.525" v="98" actId="47"/>
        <pc:sldMasterMkLst>
          <pc:docMk/>
          <pc:sldMasterMk cId="1398563158" sldId="2147483738"/>
        </pc:sldMasterMkLst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2556021860" sldId="2147483739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2029790258" sldId="2147483740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12617478" sldId="2147483741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2703761943" sldId="2147483742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3936976" sldId="2147483743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323871109" sldId="2147483744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3733853024" sldId="2147483745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278503399" sldId="2147483746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586204831" sldId="2147483747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3935945600" sldId="2147483748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901817553" sldId="2147483749"/>
          </pc:sldLayoutMkLst>
        </pc:sldLayoutChg>
        <pc:sldLayoutChg chg="del">
          <pc:chgData name="Seidenfaden, Olaf" userId="32184ab2-5e36-4403-abf6-07fe881c055e" providerId="ADAL" clId="{7A721984-959C-4B99-B08D-5043A793D3F8}" dt="2025-09-08T15:18:22.525" v="98" actId="47"/>
          <pc:sldLayoutMkLst>
            <pc:docMk/>
            <pc:sldMasterMk cId="1398563158" sldId="2147483738"/>
            <pc:sldLayoutMk cId="2794143786" sldId="214748375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4563-04DD-4728-8CC2-AD790F9B42D8}" type="datetimeFigureOut">
              <a:rPr lang="de-DE" sz="600" smtClean="0">
                <a:latin typeface="Arial" pitchFamily="34" charset="0"/>
                <a:cs typeface="Arial" pitchFamily="34" charset="0"/>
              </a:rPr>
              <a:pPr/>
              <a:t>08.09.2025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sz="6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C5C09-A086-41B5-AB93-0D519CF90B74}" type="slidenum">
              <a:rPr lang="de-DE" sz="600" smtClean="0">
                <a:latin typeface="Arial" pitchFamily="34" charset="0"/>
                <a:cs typeface="Arial" pitchFamily="34" charset="0"/>
              </a:rPr>
              <a:pPr/>
              <a:t>‹Nr.›</a:t>
            </a:fld>
            <a:endParaRPr lang="de-DE" sz="6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9938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600">
                <a:latin typeface="Arial" pitchFamily="34" charset="0"/>
                <a:cs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600">
                <a:latin typeface="Arial" pitchFamily="34" charset="0"/>
                <a:cs typeface="Arial" pitchFamily="34" charset="0"/>
              </a:defRPr>
            </a:lvl1pPr>
          </a:lstStyle>
          <a:p>
            <a:fld id="{F8D99BBB-DA91-45F1-94E4-DDBAA3887247}" type="datetimeFigureOut">
              <a:rPr lang="de-DE" smtClean="0"/>
              <a:pPr/>
              <a:t>08.09.2025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600">
                <a:latin typeface="Arial" pitchFamily="34" charset="0"/>
                <a:cs typeface="Arial" pitchFamily="34" charset="0"/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600">
                <a:latin typeface="Arial" pitchFamily="34" charset="0"/>
                <a:cs typeface="Arial" pitchFamily="34" charset="0"/>
              </a:defRPr>
            </a:lvl1pPr>
          </a:lstStyle>
          <a:p>
            <a:fld id="{CEC6974F-3C9C-44C7-8DD3-1BF295C9E94D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934590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indent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207963" indent="-206375" algn="l" defTabSz="914400" rtl="0" eaLnBrk="1" latinLnBrk="0" hangingPunct="1">
      <a:buClr>
        <a:srgbClr val="F21C0A"/>
      </a:buClr>
      <a:buFont typeface="Wingdings" pitchFamily="2" charset="2"/>
      <a:buChar char="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209550" indent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412750" indent="-201613" algn="l" defTabSz="914400" rtl="0" eaLnBrk="1" latinLnBrk="0" hangingPunct="1">
      <a:buClr>
        <a:srgbClr val="F21C0A"/>
      </a:buClr>
      <a:buFont typeface="Wingdings" pitchFamily="2" charset="2"/>
      <a:buChar char="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414338" indent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>
            <a:extLst>
              <a:ext uri="{FF2B5EF4-FFF2-40B4-BE49-F238E27FC236}">
                <a16:creationId xmlns:a16="http://schemas.microsoft.com/office/drawing/2014/main" id="{66AED20D-9860-03BD-6808-1C8A871A7A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947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2188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0" name="Google Shape;570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6220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566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823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Uhr enthält.&#10;&#10;Automatisch generierte Beschreibung">
            <a:extLst>
              <a:ext uri="{FF2B5EF4-FFF2-40B4-BE49-F238E27FC236}">
                <a16:creationId xmlns:a16="http://schemas.microsoft.com/office/drawing/2014/main" id="{61968566-41D3-4A2F-AC59-472A2F910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19200" y="864000"/>
            <a:ext cx="3049200" cy="1206000"/>
          </a:xfrm>
        </p:spPr>
        <p:txBody>
          <a:bodyPr anchor="t" anchorCtr="0"/>
          <a:lstStyle>
            <a:lvl1pPr>
              <a:lnSpc>
                <a:spcPct val="100000"/>
              </a:lnSpc>
              <a:defRPr sz="2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9200" y="2304000"/>
            <a:ext cx="3049200" cy="1512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Uhr, Schild, Straße, Anzeige enthält.&#10;&#10;Automatisch generierte Beschreibung">
            <a:extLst>
              <a:ext uri="{FF2B5EF4-FFF2-40B4-BE49-F238E27FC236}">
                <a16:creationId xmlns:a16="http://schemas.microsoft.com/office/drawing/2014/main" id="{93F47C83-9C80-448E-8975-3E230481F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5"/>
          <p:cNvSpPr txBox="1">
            <a:spLocks noGrp="1"/>
          </p:cNvSpPr>
          <p:nvPr>
            <p:ph type="title"/>
          </p:nvPr>
        </p:nvSpPr>
        <p:spPr>
          <a:xfrm>
            <a:off x="4305175" y="3184575"/>
            <a:ext cx="4125600" cy="4569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3" tIns="91423" rIns="91423" bIns="91423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7" name="Google Shape;217;p15"/>
          <p:cNvSpPr txBox="1">
            <a:spLocks noGrp="1"/>
          </p:cNvSpPr>
          <p:nvPr>
            <p:ph type="subTitle" idx="1"/>
          </p:nvPr>
        </p:nvSpPr>
        <p:spPr>
          <a:xfrm>
            <a:off x="4305175" y="1502025"/>
            <a:ext cx="4125600" cy="1615500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8" name="Google Shape;218;p15"/>
          <p:cNvSpPr>
            <a:spLocks noGrp="1"/>
          </p:cNvSpPr>
          <p:nvPr>
            <p:ph type="pic" idx="2"/>
          </p:nvPr>
        </p:nvSpPr>
        <p:spPr>
          <a:xfrm flipH="1">
            <a:off x="885649" y="360298"/>
            <a:ext cx="3063300" cy="442290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dist="723900" dir="8100000" algn="bl" rotWithShape="0">
              <a:srgbClr val="000000"/>
            </a:outerShdw>
          </a:effectLst>
        </p:spPr>
      </p:sp>
      <p:grpSp>
        <p:nvGrpSpPr>
          <p:cNvPr id="219" name="Google Shape;219;p15"/>
          <p:cNvGrpSpPr/>
          <p:nvPr/>
        </p:nvGrpSpPr>
        <p:grpSpPr>
          <a:xfrm rot="5400000" flipH="1">
            <a:off x="5280816" y="-106975"/>
            <a:ext cx="465550" cy="679500"/>
            <a:chOff x="2387125" y="3527850"/>
            <a:chExt cx="465550" cy="679500"/>
          </a:xfrm>
        </p:grpSpPr>
        <p:sp>
          <p:nvSpPr>
            <p:cNvPr id="220" name="Google Shape;220;p15"/>
            <p:cNvSpPr/>
            <p:nvPr/>
          </p:nvSpPr>
          <p:spPr>
            <a:xfrm>
              <a:off x="2387125" y="3527850"/>
              <a:ext cx="465550" cy="115475"/>
            </a:xfrm>
            <a:custGeom>
              <a:avLst/>
              <a:gdLst/>
              <a:ahLst/>
              <a:cxnLst/>
              <a:rect l="l" t="t" r="r" b="b"/>
              <a:pathLst>
                <a:path w="18622" h="4619" extrusionOk="0">
                  <a:moveTo>
                    <a:pt x="0" y="0"/>
                  </a:moveTo>
                  <a:lnTo>
                    <a:pt x="0" y="1656"/>
                  </a:lnTo>
                  <a:lnTo>
                    <a:pt x="18621" y="4619"/>
                  </a:lnTo>
                  <a:lnTo>
                    <a:pt x="18621" y="3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2387125" y="3667725"/>
              <a:ext cx="465550" cy="117125"/>
            </a:xfrm>
            <a:custGeom>
              <a:avLst/>
              <a:gdLst/>
              <a:ahLst/>
              <a:cxnLst/>
              <a:rect l="l" t="t" r="r" b="b"/>
              <a:pathLst>
                <a:path w="18622" h="4685" extrusionOk="0">
                  <a:moveTo>
                    <a:pt x="0" y="0"/>
                  </a:moveTo>
                  <a:lnTo>
                    <a:pt x="0" y="1722"/>
                  </a:lnTo>
                  <a:lnTo>
                    <a:pt x="18621" y="4684"/>
                  </a:lnTo>
                  <a:lnTo>
                    <a:pt x="18621" y="32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2387125" y="3808825"/>
              <a:ext cx="465550" cy="117550"/>
            </a:xfrm>
            <a:custGeom>
              <a:avLst/>
              <a:gdLst/>
              <a:ahLst/>
              <a:cxnLst/>
              <a:rect l="l" t="t" r="r" b="b"/>
              <a:pathLst>
                <a:path w="18622" h="4702" extrusionOk="0">
                  <a:moveTo>
                    <a:pt x="0" y="0"/>
                  </a:moveTo>
                  <a:lnTo>
                    <a:pt x="0" y="1656"/>
                  </a:lnTo>
                  <a:lnTo>
                    <a:pt x="18621" y="4701"/>
                  </a:lnTo>
                  <a:lnTo>
                    <a:pt x="18621" y="32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2387125" y="3950350"/>
              <a:ext cx="465550" cy="117125"/>
            </a:xfrm>
            <a:custGeom>
              <a:avLst/>
              <a:gdLst/>
              <a:ahLst/>
              <a:cxnLst/>
              <a:rect l="l" t="t" r="r" b="b"/>
              <a:pathLst>
                <a:path w="18622" h="4685" extrusionOk="0">
                  <a:moveTo>
                    <a:pt x="0" y="0"/>
                  </a:moveTo>
                  <a:lnTo>
                    <a:pt x="0" y="1655"/>
                  </a:lnTo>
                  <a:lnTo>
                    <a:pt x="18621" y="4684"/>
                  </a:lnTo>
                  <a:lnTo>
                    <a:pt x="18621" y="31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2387125" y="4091875"/>
              <a:ext cx="465550" cy="115475"/>
            </a:xfrm>
            <a:custGeom>
              <a:avLst/>
              <a:gdLst/>
              <a:ahLst/>
              <a:cxnLst/>
              <a:rect l="l" t="t" r="r" b="b"/>
              <a:pathLst>
                <a:path w="18622" h="4619" extrusionOk="0">
                  <a:moveTo>
                    <a:pt x="0" y="0"/>
                  </a:moveTo>
                  <a:lnTo>
                    <a:pt x="0" y="1655"/>
                  </a:lnTo>
                  <a:lnTo>
                    <a:pt x="18621" y="4618"/>
                  </a:lnTo>
                  <a:lnTo>
                    <a:pt x="18621" y="3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225;p15"/>
          <p:cNvSpPr/>
          <p:nvPr/>
        </p:nvSpPr>
        <p:spPr>
          <a:xfrm rot="-5400000" flipH="1">
            <a:off x="8834640" y="1959535"/>
            <a:ext cx="417361" cy="417392"/>
          </a:xfrm>
          <a:custGeom>
            <a:avLst/>
            <a:gdLst/>
            <a:ahLst/>
            <a:cxnLst/>
            <a:rect l="l" t="t" r="r" b="b"/>
            <a:pathLst>
              <a:path w="13656" h="13657" extrusionOk="0">
                <a:moveTo>
                  <a:pt x="6836" y="1"/>
                </a:moveTo>
                <a:cubicBezTo>
                  <a:pt x="3046" y="1"/>
                  <a:pt x="0" y="3096"/>
                  <a:pt x="0" y="6820"/>
                </a:cubicBezTo>
                <a:cubicBezTo>
                  <a:pt x="0" y="10611"/>
                  <a:pt x="3046" y="13656"/>
                  <a:pt x="6836" y="13656"/>
                </a:cubicBezTo>
                <a:cubicBezTo>
                  <a:pt x="10561" y="13656"/>
                  <a:pt x="13656" y="10611"/>
                  <a:pt x="13656" y="6820"/>
                </a:cubicBezTo>
                <a:cubicBezTo>
                  <a:pt x="13656" y="3096"/>
                  <a:pt x="10561" y="1"/>
                  <a:pt x="6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"/>
          <p:cNvSpPr/>
          <p:nvPr/>
        </p:nvSpPr>
        <p:spPr>
          <a:xfrm rot="-5400000" flipH="1">
            <a:off x="8835648" y="2470978"/>
            <a:ext cx="415344" cy="417392"/>
          </a:xfrm>
          <a:custGeom>
            <a:avLst/>
            <a:gdLst/>
            <a:ahLst/>
            <a:cxnLst/>
            <a:rect l="l" t="t" r="r" b="b"/>
            <a:pathLst>
              <a:path w="13590" h="13657" extrusionOk="0">
                <a:moveTo>
                  <a:pt x="6754" y="1"/>
                </a:moveTo>
                <a:cubicBezTo>
                  <a:pt x="3030" y="1"/>
                  <a:pt x="1" y="3096"/>
                  <a:pt x="1" y="6820"/>
                </a:cubicBezTo>
                <a:cubicBezTo>
                  <a:pt x="1" y="10611"/>
                  <a:pt x="3030" y="13656"/>
                  <a:pt x="6754" y="13656"/>
                </a:cubicBezTo>
                <a:cubicBezTo>
                  <a:pt x="10544" y="13656"/>
                  <a:pt x="13590" y="10611"/>
                  <a:pt x="13590" y="6820"/>
                </a:cubicBezTo>
                <a:cubicBezTo>
                  <a:pt x="13590" y="3096"/>
                  <a:pt x="10544" y="1"/>
                  <a:pt x="675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5"/>
          <p:cNvSpPr/>
          <p:nvPr/>
        </p:nvSpPr>
        <p:spPr>
          <a:xfrm rot="-5400000" flipH="1">
            <a:off x="8834640" y="2981934"/>
            <a:ext cx="417362" cy="417392"/>
          </a:xfrm>
          <a:custGeom>
            <a:avLst/>
            <a:gdLst/>
            <a:ahLst/>
            <a:cxnLst/>
            <a:rect l="l" t="t" r="r" b="b"/>
            <a:pathLst>
              <a:path w="13656" h="13657" extrusionOk="0">
                <a:moveTo>
                  <a:pt x="6836" y="1"/>
                </a:moveTo>
                <a:cubicBezTo>
                  <a:pt x="3029" y="1"/>
                  <a:pt x="0" y="3096"/>
                  <a:pt x="0" y="6820"/>
                </a:cubicBezTo>
                <a:cubicBezTo>
                  <a:pt x="0" y="10611"/>
                  <a:pt x="3029" y="13656"/>
                  <a:pt x="6836" y="13656"/>
                </a:cubicBezTo>
                <a:cubicBezTo>
                  <a:pt x="10627" y="13656"/>
                  <a:pt x="13656" y="10611"/>
                  <a:pt x="13656" y="6820"/>
                </a:cubicBezTo>
                <a:cubicBezTo>
                  <a:pt x="13656" y="3096"/>
                  <a:pt x="10627" y="1"/>
                  <a:pt x="683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" name="Google Shape;228;p15"/>
          <p:cNvGrpSpPr/>
          <p:nvPr/>
        </p:nvGrpSpPr>
        <p:grpSpPr>
          <a:xfrm>
            <a:off x="5972701" y="4420639"/>
            <a:ext cx="1116468" cy="1119776"/>
            <a:chOff x="8520725" y="4192175"/>
            <a:chExt cx="623272" cy="625119"/>
          </a:xfrm>
        </p:grpSpPr>
        <p:sp>
          <p:nvSpPr>
            <p:cNvPr id="229" name="Google Shape;229;p15"/>
            <p:cNvSpPr/>
            <p:nvPr/>
          </p:nvSpPr>
          <p:spPr>
            <a:xfrm>
              <a:off x="8520725" y="4192175"/>
              <a:ext cx="623272" cy="625119"/>
            </a:xfrm>
            <a:custGeom>
              <a:avLst/>
              <a:gdLst/>
              <a:ahLst/>
              <a:cxnLst/>
              <a:rect l="l" t="t" r="r" b="b"/>
              <a:pathLst>
                <a:path w="22611" h="22678" extrusionOk="0">
                  <a:moveTo>
                    <a:pt x="11305" y="266"/>
                  </a:moveTo>
                  <a:cubicBezTo>
                    <a:pt x="17380" y="266"/>
                    <a:pt x="22346" y="5231"/>
                    <a:pt x="22346" y="11306"/>
                  </a:cubicBezTo>
                  <a:cubicBezTo>
                    <a:pt x="22346" y="17447"/>
                    <a:pt x="17380" y="22412"/>
                    <a:pt x="11305" y="22412"/>
                  </a:cubicBezTo>
                  <a:cubicBezTo>
                    <a:pt x="5231" y="22412"/>
                    <a:pt x="265" y="17447"/>
                    <a:pt x="265" y="11306"/>
                  </a:cubicBezTo>
                  <a:cubicBezTo>
                    <a:pt x="265" y="5231"/>
                    <a:pt x="5231" y="266"/>
                    <a:pt x="11305" y="266"/>
                  </a:cubicBezTo>
                  <a:close/>
                  <a:moveTo>
                    <a:pt x="11305" y="1"/>
                  </a:moveTo>
                  <a:cubicBezTo>
                    <a:pt x="5032" y="1"/>
                    <a:pt x="0" y="5099"/>
                    <a:pt x="0" y="11306"/>
                  </a:cubicBezTo>
                  <a:cubicBezTo>
                    <a:pt x="0" y="17579"/>
                    <a:pt x="5032" y="22677"/>
                    <a:pt x="11305" y="22677"/>
                  </a:cubicBezTo>
                  <a:cubicBezTo>
                    <a:pt x="17579" y="22677"/>
                    <a:pt x="22611" y="17579"/>
                    <a:pt x="22611" y="11306"/>
                  </a:cubicBezTo>
                  <a:cubicBezTo>
                    <a:pt x="22611" y="5099"/>
                    <a:pt x="17579" y="1"/>
                    <a:pt x="11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5"/>
            <p:cNvSpPr/>
            <p:nvPr/>
          </p:nvSpPr>
          <p:spPr>
            <a:xfrm>
              <a:off x="8667179" y="4340476"/>
              <a:ext cx="330808" cy="328520"/>
            </a:xfrm>
            <a:custGeom>
              <a:avLst/>
              <a:gdLst/>
              <a:ahLst/>
              <a:cxnLst/>
              <a:rect l="l" t="t" r="r" b="b"/>
              <a:pathLst>
                <a:path w="12001" h="11918" extrusionOk="0">
                  <a:moveTo>
                    <a:pt x="5992" y="265"/>
                  </a:moveTo>
                  <a:cubicBezTo>
                    <a:pt x="9170" y="265"/>
                    <a:pt x="11719" y="2814"/>
                    <a:pt x="11719" y="5926"/>
                  </a:cubicBezTo>
                  <a:cubicBezTo>
                    <a:pt x="11719" y="9104"/>
                    <a:pt x="9170" y="11653"/>
                    <a:pt x="5992" y="11653"/>
                  </a:cubicBezTo>
                  <a:cubicBezTo>
                    <a:pt x="2814" y="11653"/>
                    <a:pt x="265" y="9104"/>
                    <a:pt x="265" y="5926"/>
                  </a:cubicBezTo>
                  <a:cubicBezTo>
                    <a:pt x="265" y="2814"/>
                    <a:pt x="2814" y="265"/>
                    <a:pt x="5992" y="265"/>
                  </a:cubicBezTo>
                  <a:close/>
                  <a:moveTo>
                    <a:pt x="5992" y="0"/>
                  </a:moveTo>
                  <a:cubicBezTo>
                    <a:pt x="2682" y="0"/>
                    <a:pt x="1" y="2615"/>
                    <a:pt x="1" y="5926"/>
                  </a:cubicBezTo>
                  <a:cubicBezTo>
                    <a:pt x="1" y="9236"/>
                    <a:pt x="2682" y="11918"/>
                    <a:pt x="5992" y="11918"/>
                  </a:cubicBezTo>
                  <a:cubicBezTo>
                    <a:pt x="9303" y="11918"/>
                    <a:pt x="12001" y="9236"/>
                    <a:pt x="12001" y="5926"/>
                  </a:cubicBezTo>
                  <a:cubicBezTo>
                    <a:pt x="12001" y="2615"/>
                    <a:pt x="9303" y="0"/>
                    <a:pt x="59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5"/>
            <p:cNvSpPr/>
            <p:nvPr/>
          </p:nvSpPr>
          <p:spPr>
            <a:xfrm>
              <a:off x="8769831" y="4443129"/>
              <a:ext cx="125503" cy="123216"/>
            </a:xfrm>
            <a:custGeom>
              <a:avLst/>
              <a:gdLst/>
              <a:ahLst/>
              <a:cxnLst/>
              <a:rect l="l" t="t" r="r" b="b"/>
              <a:pathLst>
                <a:path w="4553" h="4470" extrusionOk="0">
                  <a:moveTo>
                    <a:pt x="2268" y="265"/>
                  </a:moveTo>
                  <a:cubicBezTo>
                    <a:pt x="3377" y="265"/>
                    <a:pt x="4271" y="1159"/>
                    <a:pt x="4271" y="2202"/>
                  </a:cubicBezTo>
                  <a:cubicBezTo>
                    <a:pt x="4271" y="3311"/>
                    <a:pt x="3377" y="4205"/>
                    <a:pt x="2268" y="4205"/>
                  </a:cubicBezTo>
                  <a:cubicBezTo>
                    <a:pt x="1159" y="4205"/>
                    <a:pt x="266" y="3311"/>
                    <a:pt x="266" y="2202"/>
                  </a:cubicBezTo>
                  <a:cubicBezTo>
                    <a:pt x="266" y="1159"/>
                    <a:pt x="1159" y="265"/>
                    <a:pt x="2268" y="265"/>
                  </a:cubicBezTo>
                  <a:close/>
                  <a:moveTo>
                    <a:pt x="2268" y="0"/>
                  </a:moveTo>
                  <a:cubicBezTo>
                    <a:pt x="1027" y="0"/>
                    <a:pt x="1" y="960"/>
                    <a:pt x="1" y="2202"/>
                  </a:cubicBezTo>
                  <a:cubicBezTo>
                    <a:pt x="1" y="3443"/>
                    <a:pt x="1027" y="4469"/>
                    <a:pt x="2268" y="4469"/>
                  </a:cubicBezTo>
                  <a:cubicBezTo>
                    <a:pt x="3510" y="4469"/>
                    <a:pt x="4553" y="3443"/>
                    <a:pt x="4553" y="2202"/>
                  </a:cubicBezTo>
                  <a:cubicBezTo>
                    <a:pt x="4553" y="960"/>
                    <a:pt x="3510" y="0"/>
                    <a:pt x="2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6296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3">
            <a:extLst>
              <a:ext uri="{FF2B5EF4-FFF2-40B4-BE49-F238E27FC236}">
                <a16:creationId xmlns:a16="http://schemas.microsoft.com/office/drawing/2014/main" id="{04B5EC80-5222-45EC-AC19-B0BCA8E74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"/>
            <a:ext cx="9144000" cy="514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06" y="843881"/>
            <a:ext cx="3200400" cy="453587"/>
          </a:xfrm>
          <a:noFill/>
        </p:spPr>
        <p:txBody>
          <a:bodyPr wrap="square" lIns="90000" tIns="46800" rIns="90000" bIns="46800" rtlCol="0">
            <a:spAutoFit/>
          </a:bodyPr>
          <a:lstStyle>
            <a:lvl1pPr>
              <a:lnSpc>
                <a:spcPts val="2100"/>
              </a:lnSpc>
              <a:defRPr lang="de-DE" sz="21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800"/>
              </a:lnSpc>
            </a:pPr>
            <a:endParaRPr lang="de-DE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28706" y="1836610"/>
            <a:ext cx="3200400" cy="297198"/>
          </a:xfrm>
          <a:noFill/>
        </p:spPr>
        <p:txBody>
          <a:bodyPr wrap="square" lIns="90000" tIns="46800" rIns="90000" bIns="46800" rtlCol="0">
            <a:spAutoFit/>
          </a:bodyPr>
          <a:lstStyle>
            <a:lvl1pPr>
              <a:lnSpc>
                <a:spcPts val="1125"/>
              </a:lnSpc>
              <a:defRPr lang="de-DE" sz="2000" dirty="0">
                <a:solidFill>
                  <a:schemeClr val="bg1"/>
                </a:solidFill>
                <a:latin typeface="Arial" panose="020B0604020202020204" pitchFamily="34" charset="0"/>
                <a:ea typeface="Polo 22 NEU Leicht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500"/>
              </a:lnSpc>
            </a:pPr>
            <a:endParaRPr lang="de-DE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021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D59A1A58-D5B9-4655-ABA7-20B86A8E6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3236790"/>
            <a:ext cx="6705600" cy="354136"/>
          </a:xfrm>
        </p:spPr>
        <p:txBody>
          <a:bodyPr anchor="b" anchorCtr="0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600" y="3776663"/>
            <a:ext cx="6705600" cy="342900"/>
          </a:xfrm>
        </p:spPr>
        <p:txBody>
          <a:bodyPr>
            <a:noAutofit/>
          </a:bodyPr>
          <a:lstStyle>
            <a:lvl1pPr marL="0" indent="0" algn="l">
              <a:lnSpc>
                <a:spcPts val="1800"/>
              </a:lnSpc>
              <a:buNone/>
              <a:defRPr sz="1400">
                <a:solidFill>
                  <a:srgbClr val="777777"/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0636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1308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05734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2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1A93F"/>
              </a:buClr>
              <a:defRPr/>
            </a:lvl2pPr>
            <a:lvl4pPr>
              <a:buClr>
                <a:srgbClr val="31A93F"/>
              </a:buClr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2026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2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130400"/>
            <a:ext cx="3886200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130400"/>
            <a:ext cx="3886200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1368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1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28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0960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920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1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30400"/>
            <a:ext cx="38862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360800"/>
            <a:ext cx="3886200" cy="272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130400"/>
            <a:ext cx="38862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360800"/>
            <a:ext cx="3886200" cy="272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4781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541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0041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103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449A6C-8DF0-4542-889F-84DE0E912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5600" y="586800"/>
            <a:ext cx="4176000" cy="684000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>
                <a:solidFill>
                  <a:srgbClr val="014F7D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5600" y="1360800"/>
            <a:ext cx="4176000" cy="684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rgbClr val="014F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E73B795-877C-42F7-B90F-E2C41C479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600" y="619200"/>
            <a:ext cx="2916000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639753-C25B-4F21-89EA-C5C3B9394C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6000" y="2934000"/>
            <a:ext cx="1728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45483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3236790"/>
            <a:ext cx="6705600" cy="354136"/>
          </a:xfrm>
        </p:spPr>
        <p:txBody>
          <a:bodyPr anchor="b" anchorCtr="0"/>
          <a:lstStyle>
            <a:lvl1pPr>
              <a:defRPr>
                <a:solidFill>
                  <a:srgbClr val="31A93F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600" y="3776663"/>
            <a:ext cx="6705600" cy="342900"/>
          </a:xfrm>
        </p:spPr>
        <p:txBody>
          <a:bodyPr>
            <a:noAutofit/>
          </a:bodyPr>
          <a:lstStyle>
            <a:lvl1pPr marL="0" indent="0" algn="l">
              <a:lnSpc>
                <a:spcPts val="1800"/>
              </a:lnSpc>
              <a:buNone/>
              <a:defRPr sz="1400">
                <a:solidFill>
                  <a:srgbClr val="777777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6" name="Grafik 5" descr="EDIS logo_RGB.jpg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67603" y="4635901"/>
            <a:ext cx="787129" cy="253538"/>
          </a:xfrm>
          <a:prstGeom prst="rect">
            <a:avLst/>
          </a:prstGeom>
        </p:spPr>
      </p:pic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0636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1308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060404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500063"/>
            <a:ext cx="7924800" cy="354136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28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0960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17543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3">
            <a:extLst>
              <a:ext uri="{FF2B5EF4-FFF2-40B4-BE49-F238E27FC236}">
                <a16:creationId xmlns:a16="http://schemas.microsoft.com/office/drawing/2014/main" id="{04B5EC80-5222-45EC-AC19-B0BCA8E744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"/>
            <a:ext cx="9144000" cy="51425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28706" y="843881"/>
            <a:ext cx="3200400" cy="453587"/>
          </a:xfrm>
          <a:noFill/>
        </p:spPr>
        <p:txBody>
          <a:bodyPr wrap="square" lIns="90000" tIns="46800" rIns="90000" bIns="46800" rtlCol="0">
            <a:spAutoFit/>
          </a:bodyPr>
          <a:lstStyle>
            <a:lvl1pPr>
              <a:lnSpc>
                <a:spcPts val="2100"/>
              </a:lnSpc>
              <a:defRPr lang="de-DE" sz="2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2800"/>
              </a:lnSpc>
            </a:pP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28706" y="1836610"/>
            <a:ext cx="3200400" cy="297198"/>
          </a:xfrm>
          <a:noFill/>
        </p:spPr>
        <p:txBody>
          <a:bodyPr wrap="square" lIns="90000" tIns="46800" rIns="90000" bIns="46800" rtlCol="0">
            <a:spAutoFit/>
          </a:bodyPr>
          <a:lstStyle>
            <a:lvl1pPr>
              <a:lnSpc>
                <a:spcPts val="1125"/>
              </a:lnSpc>
              <a:defRPr lang="de-DE" sz="2000" dirty="0">
                <a:solidFill>
                  <a:schemeClr val="bg1"/>
                </a:solidFill>
                <a:latin typeface="Arial" panose="020B0604020202020204" pitchFamily="34" charset="0"/>
                <a:ea typeface="Polo 22 NEU Leicht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1500"/>
              </a:lnSpc>
            </a:pPr>
            <a:endParaRPr lang="de-D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0702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>
            <a:extLst>
              <a:ext uri="{FF2B5EF4-FFF2-40B4-BE49-F238E27FC236}">
                <a16:creationId xmlns:a16="http://schemas.microsoft.com/office/drawing/2014/main" id="{D59A1A58-D5B9-4655-ABA7-20B86A8E6C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9600" y="3236790"/>
            <a:ext cx="6705600" cy="354136"/>
          </a:xfrm>
        </p:spPr>
        <p:txBody>
          <a:bodyPr anchor="b" anchorCtr="0"/>
          <a:lstStyle>
            <a:lvl1pPr>
              <a:defRPr>
                <a:solidFill>
                  <a:srgbClr val="31A93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09600" y="3776663"/>
            <a:ext cx="6705600" cy="342900"/>
          </a:xfrm>
        </p:spPr>
        <p:txBody>
          <a:bodyPr>
            <a:noAutofit/>
          </a:bodyPr>
          <a:lstStyle>
            <a:lvl1pPr marL="0" indent="0" algn="l">
              <a:lnSpc>
                <a:spcPts val="1800"/>
              </a:lnSpc>
              <a:buNone/>
              <a:defRPr sz="1400">
                <a:solidFill>
                  <a:srgbClr val="777777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5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1"/>
          </p:nvPr>
        </p:nvSpPr>
        <p:spPr>
          <a:xfrm>
            <a:off x="30636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130800" y="540000"/>
            <a:ext cx="3013200" cy="180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747129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1A93F"/>
              </a:buClr>
              <a:defRPr/>
            </a:lvl2pPr>
            <a:lvl4pPr>
              <a:buClr>
                <a:srgbClr val="31A93F"/>
              </a:buClr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16374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130400"/>
            <a:ext cx="3886200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5025" y="1130400"/>
            <a:ext cx="3886200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099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49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528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6096002" y="1130400"/>
            <a:ext cx="2439987" cy="2952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29698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49"/>
            <a:ext cx="7924800" cy="307777"/>
          </a:xfrm>
        </p:spPr>
        <p:txBody>
          <a:bodyPr/>
          <a:lstStyle>
            <a:lvl1pPr>
              <a:lnSpc>
                <a:spcPts val="2400"/>
              </a:lnSpc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30400"/>
            <a:ext cx="38862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1360800"/>
            <a:ext cx="3886200" cy="272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130400"/>
            <a:ext cx="3886200" cy="2286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360800"/>
            <a:ext cx="3886200" cy="27216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778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54136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47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074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A351D52-DA99-41BF-BE0C-8CC7CC1FF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672000"/>
            <a:ext cx="4176000" cy="338400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>
                <a:solidFill>
                  <a:srgbClr val="014F7D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0000" y="4021200"/>
            <a:ext cx="4176000" cy="33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rgbClr val="014F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E73B795-877C-42F7-B90F-E2C41C479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000" y="576000"/>
            <a:ext cx="2592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639753-C25B-4F21-89EA-C5C3B9394C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98000" y="252000"/>
            <a:ext cx="2196000" cy="219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0BA4B32-25CE-48F6-9FAA-5586F37A20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0000" y="1008000"/>
            <a:ext cx="1764000" cy="176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8245354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-Bildschi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35A9AC42-FBD8-4209-BAA9-FCF2959585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69953" y="3625455"/>
            <a:ext cx="1568053" cy="950119"/>
          </a:xfrm>
          <a:custGeom>
            <a:avLst/>
            <a:gdLst>
              <a:gd name="connsiteX0" fmla="*/ 2090737 w 2090737"/>
              <a:gd name="connsiteY0" fmla="*/ 0 h 1266825"/>
              <a:gd name="connsiteX1" fmla="*/ 2090737 w 2090737"/>
              <a:gd name="connsiteY1" fmla="*/ 1266825 h 1266825"/>
              <a:gd name="connsiteX2" fmla="*/ 0 w 2090737"/>
              <a:gd name="connsiteY2" fmla="*/ 1262062 h 1266825"/>
              <a:gd name="connsiteX3" fmla="*/ 61912 w 2090737"/>
              <a:gd name="connsiteY3" fmla="*/ 4762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737" h="1266825">
                <a:moveTo>
                  <a:pt x="2090737" y="0"/>
                </a:moveTo>
                <a:lnTo>
                  <a:pt x="2090737" y="1266825"/>
                </a:lnTo>
                <a:lnTo>
                  <a:pt x="0" y="1262062"/>
                </a:lnTo>
                <a:lnTo>
                  <a:pt x="61912" y="476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8640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r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038579BD-25FF-49F2-B05F-00E8C09FDC38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7269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DC75200D-40E5-4F48-9BB2-790025809D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86976" y="225543"/>
            <a:ext cx="3950654" cy="4819502"/>
          </a:xfrm>
          <a:custGeom>
            <a:avLst/>
            <a:gdLst>
              <a:gd name="connsiteX0" fmla="*/ 346918 w 5267538"/>
              <a:gd name="connsiteY0" fmla="*/ 3914785 h 6426002"/>
              <a:gd name="connsiteX1" fmla="*/ 345721 w 5267538"/>
              <a:gd name="connsiteY1" fmla="*/ 3915679 h 6426002"/>
              <a:gd name="connsiteX2" fmla="*/ 346075 w 5267538"/>
              <a:gd name="connsiteY2" fmla="*/ 3915435 h 6426002"/>
              <a:gd name="connsiteX3" fmla="*/ 2735161 w 5267538"/>
              <a:gd name="connsiteY3" fmla="*/ 293 h 6426002"/>
              <a:gd name="connsiteX4" fmla="*/ 2799714 w 5267538"/>
              <a:gd name="connsiteY4" fmla="*/ 5460 h 6426002"/>
              <a:gd name="connsiteX5" fmla="*/ 3054500 w 5267538"/>
              <a:gd name="connsiteY5" fmla="*/ 34507 h 6426002"/>
              <a:gd name="connsiteX6" fmla="*/ 3149970 w 5267538"/>
              <a:gd name="connsiteY6" fmla="*/ 63553 h 6426002"/>
              <a:gd name="connsiteX7" fmla="*/ 3497648 w 5267538"/>
              <a:gd name="connsiteY7" fmla="*/ 178701 h 6426002"/>
              <a:gd name="connsiteX8" fmla="*/ 3879402 w 5267538"/>
              <a:gd name="connsiteY8" fmla="*/ 403813 h 6426002"/>
              <a:gd name="connsiteX9" fmla="*/ 4008823 w 5267538"/>
              <a:gd name="connsiteY9" fmla="*/ 534301 h 6426002"/>
              <a:gd name="connsiteX10" fmla="*/ 4104073 w 5267538"/>
              <a:gd name="connsiteY10" fmla="*/ 654951 h 6426002"/>
              <a:gd name="connsiteX11" fmla="*/ 4147831 w 5267538"/>
              <a:gd name="connsiteY11" fmla="*/ 772993 h 6426002"/>
              <a:gd name="connsiteX12" fmla="*/ 4190395 w 5267538"/>
              <a:gd name="connsiteY12" fmla="*/ 870821 h 6426002"/>
              <a:gd name="connsiteX13" fmla="*/ 4143588 w 5267538"/>
              <a:gd name="connsiteY13" fmla="*/ 968177 h 6426002"/>
              <a:gd name="connsiteX14" fmla="*/ 4132648 w 5267538"/>
              <a:gd name="connsiteY14" fmla="*/ 1032776 h 6426002"/>
              <a:gd name="connsiteX15" fmla="*/ 4192627 w 5267538"/>
              <a:gd name="connsiteY15" fmla="*/ 1165467 h 6426002"/>
              <a:gd name="connsiteX16" fmla="*/ 4177695 w 5267538"/>
              <a:gd name="connsiteY16" fmla="*/ 1272002 h 6426002"/>
              <a:gd name="connsiteX17" fmla="*/ 4166881 w 5267538"/>
              <a:gd name="connsiteY17" fmla="*/ 1326669 h 6426002"/>
              <a:gd name="connsiteX18" fmla="*/ 4164178 w 5267538"/>
              <a:gd name="connsiteY18" fmla="*/ 1401454 h 6426002"/>
              <a:gd name="connsiteX19" fmla="*/ 4174174 w 5267538"/>
              <a:gd name="connsiteY19" fmla="*/ 1473065 h 6426002"/>
              <a:gd name="connsiteX20" fmla="*/ 4142896 w 5267538"/>
              <a:gd name="connsiteY20" fmla="*/ 1575953 h 6426002"/>
              <a:gd name="connsiteX21" fmla="*/ 4127493 w 5267538"/>
              <a:gd name="connsiteY21" fmla="*/ 1650833 h 6426002"/>
              <a:gd name="connsiteX22" fmla="*/ 4102564 w 5267538"/>
              <a:gd name="connsiteY22" fmla="*/ 1705154 h 6426002"/>
              <a:gd name="connsiteX23" fmla="*/ 4103036 w 5267538"/>
              <a:gd name="connsiteY23" fmla="*/ 1889996 h 6426002"/>
              <a:gd name="connsiteX24" fmla="*/ 4125732 w 5267538"/>
              <a:gd name="connsiteY24" fmla="*/ 2077635 h 6426002"/>
              <a:gd name="connsiteX25" fmla="*/ 4113975 w 5267538"/>
              <a:gd name="connsiteY25" fmla="*/ 2119256 h 6426002"/>
              <a:gd name="connsiteX26" fmla="*/ 4111272 w 5267538"/>
              <a:gd name="connsiteY26" fmla="*/ 2149591 h 6426002"/>
              <a:gd name="connsiteX27" fmla="*/ 4102690 w 5267538"/>
              <a:gd name="connsiteY27" fmla="*/ 2179927 h 6426002"/>
              <a:gd name="connsiteX28" fmla="*/ 4076001 w 5267538"/>
              <a:gd name="connsiteY28" fmla="*/ 2277283 h 6426002"/>
              <a:gd name="connsiteX29" fmla="*/ 4027087 w 5267538"/>
              <a:gd name="connsiteY29" fmla="*/ 2355589 h 6426002"/>
              <a:gd name="connsiteX30" fmla="*/ 3999455 w 5267538"/>
              <a:gd name="connsiteY30" fmla="*/ 2441660 h 6426002"/>
              <a:gd name="connsiteX31" fmla="*/ 3956891 w 5267538"/>
              <a:gd name="connsiteY31" fmla="*/ 2502330 h 6426002"/>
              <a:gd name="connsiteX32" fmla="*/ 3882577 w 5267538"/>
              <a:gd name="connsiteY32" fmla="*/ 2572872 h 6426002"/>
              <a:gd name="connsiteX33" fmla="*/ 3867174 w 5267538"/>
              <a:gd name="connsiteY33" fmla="*/ 2609557 h 6426002"/>
              <a:gd name="connsiteX34" fmla="*/ 3861296 w 5267538"/>
              <a:gd name="connsiteY34" fmla="*/ 2643068 h 6426002"/>
              <a:gd name="connsiteX35" fmla="*/ 3868117 w 5267538"/>
              <a:gd name="connsiteY35" fmla="*/ 2708674 h 6426002"/>
              <a:gd name="connsiteX36" fmla="*/ 3859064 w 5267538"/>
              <a:gd name="connsiteY36" fmla="*/ 2748063 h 6426002"/>
              <a:gd name="connsiteX37" fmla="*/ 3843660 w 5267538"/>
              <a:gd name="connsiteY37" fmla="*/ 2795562 h 6426002"/>
              <a:gd name="connsiteX38" fmla="*/ 3831903 w 5267538"/>
              <a:gd name="connsiteY38" fmla="*/ 2859408 h 6426002"/>
              <a:gd name="connsiteX39" fmla="*/ 3819675 w 5267538"/>
              <a:gd name="connsiteY39" fmla="*/ 2908793 h 6426002"/>
              <a:gd name="connsiteX40" fmla="*/ 3802511 w 5267538"/>
              <a:gd name="connsiteY40" fmla="*/ 2944410 h 6426002"/>
              <a:gd name="connsiteX41" fmla="*/ 3788050 w 5267538"/>
              <a:gd name="connsiteY41" fmla="*/ 2968867 h 6426002"/>
              <a:gd name="connsiteX42" fmla="*/ 3758658 w 5267538"/>
              <a:gd name="connsiteY42" fmla="*/ 3001906 h 6426002"/>
              <a:gd name="connsiteX43" fmla="*/ 3725148 w 5267538"/>
              <a:gd name="connsiteY43" fmla="*/ 3032713 h 6426002"/>
              <a:gd name="connsiteX44" fmla="*/ 3677177 w 5267538"/>
              <a:gd name="connsiteY44" fmla="*/ 3034945 h 6426002"/>
              <a:gd name="connsiteX45" fmla="*/ 3624617 w 5267538"/>
              <a:gd name="connsiteY45" fmla="*/ 3031298 h 6426002"/>
              <a:gd name="connsiteX46" fmla="*/ 3557596 w 5267538"/>
              <a:gd name="connsiteY46" fmla="*/ 3046702 h 6426002"/>
              <a:gd name="connsiteX47" fmla="*/ 3488815 w 5267538"/>
              <a:gd name="connsiteY47" fmla="*/ 3067512 h 6426002"/>
              <a:gd name="connsiteX48" fmla="*/ 3426383 w 5267538"/>
              <a:gd name="connsiteY48" fmla="*/ 3104197 h 6426002"/>
              <a:gd name="connsiteX49" fmla="*/ 3364298 w 5267538"/>
              <a:gd name="connsiteY49" fmla="*/ 3138651 h 6426002"/>
              <a:gd name="connsiteX50" fmla="*/ 3284577 w 5267538"/>
              <a:gd name="connsiteY50" fmla="*/ 3200265 h 6426002"/>
              <a:gd name="connsiteX51" fmla="*/ 3282345 w 5267538"/>
              <a:gd name="connsiteY51" fmla="*/ 3240125 h 6426002"/>
              <a:gd name="connsiteX52" fmla="*/ 3299981 w 5267538"/>
              <a:gd name="connsiteY52" fmla="*/ 3265053 h 6426002"/>
              <a:gd name="connsiteX53" fmla="*/ 3420976 w 5267538"/>
              <a:gd name="connsiteY53" fmla="*/ 3313496 h 6426002"/>
              <a:gd name="connsiteX54" fmla="*/ 3483062 w 5267538"/>
              <a:gd name="connsiteY54" fmla="*/ 3360178 h 6426002"/>
              <a:gd name="connsiteX55" fmla="*/ 3540558 w 5267538"/>
              <a:gd name="connsiteY55" fmla="*/ 3408149 h 6426002"/>
              <a:gd name="connsiteX56" fmla="*/ 3598053 w 5267538"/>
              <a:gd name="connsiteY56" fmla="*/ 3447537 h 6426002"/>
              <a:gd name="connsiteX57" fmla="*/ 3631564 w 5267538"/>
              <a:gd name="connsiteY57" fmla="*/ 3496923 h 6426002"/>
              <a:gd name="connsiteX58" fmla="*/ 3640146 w 5267538"/>
              <a:gd name="connsiteY58" fmla="*/ 3524083 h 6426002"/>
              <a:gd name="connsiteX59" fmla="*/ 3651431 w 5267538"/>
              <a:gd name="connsiteY59" fmla="*/ 3535840 h 6426002"/>
              <a:gd name="connsiteX60" fmla="*/ 3712573 w 5267538"/>
              <a:gd name="connsiteY60" fmla="*/ 3612386 h 6426002"/>
              <a:gd name="connsiteX61" fmla="*/ 3756898 w 5267538"/>
              <a:gd name="connsiteY61" fmla="*/ 3659414 h 6426002"/>
              <a:gd name="connsiteX62" fmla="*/ 3781355 w 5267538"/>
              <a:gd name="connsiteY62" fmla="*/ 3692924 h 6426002"/>
              <a:gd name="connsiteX63" fmla="*/ 3811690 w 5267538"/>
              <a:gd name="connsiteY63" fmla="*/ 3713734 h 6426002"/>
              <a:gd name="connsiteX64" fmla="*/ 3832500 w 5267538"/>
              <a:gd name="connsiteY64" fmla="*/ 3780755 h 6426002"/>
              <a:gd name="connsiteX65" fmla="*/ 3845546 w 5267538"/>
              <a:gd name="connsiteY65" fmla="*/ 3813323 h 6426002"/>
              <a:gd name="connsiteX66" fmla="*/ 3885878 w 5267538"/>
              <a:gd name="connsiteY66" fmla="*/ 3856358 h 6426002"/>
              <a:gd name="connsiteX67" fmla="*/ 3908449 w 5267538"/>
              <a:gd name="connsiteY67" fmla="*/ 3895747 h 6426002"/>
              <a:gd name="connsiteX68" fmla="*/ 3945134 w 5267538"/>
              <a:gd name="connsiteY68" fmla="*/ 3945604 h 6426002"/>
              <a:gd name="connsiteX69" fmla="*/ 4077541 w 5267538"/>
              <a:gd name="connsiteY69" fmla="*/ 4039439 h 6426002"/>
              <a:gd name="connsiteX70" fmla="*/ 4097522 w 5267538"/>
              <a:gd name="connsiteY70" fmla="*/ 4067963 h 6426002"/>
              <a:gd name="connsiteX71" fmla="*/ 4105347 w 5267538"/>
              <a:gd name="connsiteY71" fmla="*/ 4084800 h 6426002"/>
              <a:gd name="connsiteX72" fmla="*/ 4099641 w 5267538"/>
              <a:gd name="connsiteY72" fmla="*/ 4076942 h 6426002"/>
              <a:gd name="connsiteX73" fmla="*/ 4126927 w 5267538"/>
              <a:gd name="connsiteY73" fmla="*/ 4140096 h 6426002"/>
              <a:gd name="connsiteX74" fmla="*/ 4112215 w 5267538"/>
              <a:gd name="connsiteY74" fmla="*/ 4099580 h 6426002"/>
              <a:gd name="connsiteX75" fmla="*/ 4105347 w 5267538"/>
              <a:gd name="connsiteY75" fmla="*/ 4084800 h 6426002"/>
              <a:gd name="connsiteX76" fmla="*/ 4112596 w 5267538"/>
              <a:gd name="connsiteY76" fmla="*/ 4094784 h 6426002"/>
              <a:gd name="connsiteX77" fmla="*/ 4174898 w 5267538"/>
              <a:gd name="connsiteY77" fmla="*/ 4189827 h 6426002"/>
              <a:gd name="connsiteX78" fmla="*/ 4192533 w 5267538"/>
              <a:gd name="connsiteY78" fmla="*/ 4217459 h 6426002"/>
              <a:gd name="connsiteX79" fmla="*/ 4203757 w 5267538"/>
              <a:gd name="connsiteY79" fmla="*/ 4235483 h 6426002"/>
              <a:gd name="connsiteX80" fmla="*/ 4204013 w 5267538"/>
              <a:gd name="connsiteY80" fmla="*/ 4236062 h 6426002"/>
              <a:gd name="connsiteX81" fmla="*/ 4202419 w 5267538"/>
              <a:gd name="connsiteY81" fmla="*/ 4235131 h 6426002"/>
              <a:gd name="connsiteX82" fmla="*/ 4207445 w 5267538"/>
              <a:gd name="connsiteY82" fmla="*/ 4243827 h 6426002"/>
              <a:gd name="connsiteX83" fmla="*/ 4204013 w 5267538"/>
              <a:gd name="connsiteY83" fmla="*/ 4236062 h 6426002"/>
              <a:gd name="connsiteX84" fmla="*/ 4214632 w 5267538"/>
              <a:gd name="connsiteY84" fmla="*/ 4242262 h 6426002"/>
              <a:gd name="connsiteX85" fmla="*/ 4250846 w 5267538"/>
              <a:gd name="connsiteY85" fmla="*/ 4297054 h 6426002"/>
              <a:gd name="connsiteX86" fmla="*/ 4277535 w 5267538"/>
              <a:gd name="connsiteY86" fmla="*/ 4335500 h 6426002"/>
              <a:gd name="connsiteX87" fmla="*/ 4273417 w 5267538"/>
              <a:gd name="connsiteY87" fmla="*/ 4422514 h 6426002"/>
              <a:gd name="connsiteX88" fmla="*/ 4287877 w 5267538"/>
              <a:gd name="connsiteY88" fmla="*/ 4437446 h 6426002"/>
              <a:gd name="connsiteX89" fmla="*/ 4345845 w 5267538"/>
              <a:gd name="connsiteY89" fmla="*/ 4510817 h 6426002"/>
              <a:gd name="connsiteX90" fmla="*/ 4404283 w 5267538"/>
              <a:gd name="connsiteY90" fmla="*/ 4546087 h 6426002"/>
              <a:gd name="connsiteX91" fmla="*/ 4447319 w 5267538"/>
              <a:gd name="connsiteY91" fmla="*/ 4611348 h 6426002"/>
              <a:gd name="connsiteX92" fmla="*/ 4515283 w 5267538"/>
              <a:gd name="connsiteY92" fmla="*/ 4710119 h 6426002"/>
              <a:gd name="connsiteX93" fmla="*/ 4545492 w 5267538"/>
              <a:gd name="connsiteY93" fmla="*/ 4760196 h 6426002"/>
              <a:gd name="connsiteX94" fmla="*/ 4563599 w 5267538"/>
              <a:gd name="connsiteY94" fmla="*/ 4809581 h 6426002"/>
              <a:gd name="connsiteX95" fmla="*/ 4613456 w 5267538"/>
              <a:gd name="connsiteY95" fmla="*/ 4857552 h 6426002"/>
              <a:gd name="connsiteX96" fmla="*/ 4630620 w 5267538"/>
              <a:gd name="connsiteY96" fmla="*/ 4880123 h 6426002"/>
              <a:gd name="connsiteX97" fmla="*/ 4645552 w 5267538"/>
              <a:gd name="connsiteY97" fmla="*/ 4910458 h 6426002"/>
              <a:gd name="connsiteX98" fmla="*/ 4689530 w 5267538"/>
              <a:gd name="connsiteY98" fmla="*/ 4924918 h 6426002"/>
              <a:gd name="connsiteX99" fmla="*/ 4747969 w 5267538"/>
              <a:gd name="connsiteY99" fmla="*/ 4988764 h 6426002"/>
              <a:gd name="connsiteX100" fmla="*/ 4785126 w 5267538"/>
              <a:gd name="connsiteY100" fmla="*/ 5022275 h 6426002"/>
              <a:gd name="connsiteX101" fmla="*/ 4782996 w 5267538"/>
              <a:gd name="connsiteY101" fmla="*/ 5007067 h 6426002"/>
              <a:gd name="connsiteX102" fmla="*/ 5210114 w 5267538"/>
              <a:gd name="connsiteY102" fmla="*/ 5529918 h 6426002"/>
              <a:gd name="connsiteX103" fmla="*/ 5211342 w 5267538"/>
              <a:gd name="connsiteY103" fmla="*/ 5532914 h 6426002"/>
              <a:gd name="connsiteX104" fmla="*/ 5216578 w 5267538"/>
              <a:gd name="connsiteY104" fmla="*/ 5538267 h 6426002"/>
              <a:gd name="connsiteX105" fmla="*/ 5216944 w 5267538"/>
              <a:gd name="connsiteY105" fmla="*/ 5538279 h 6426002"/>
              <a:gd name="connsiteX106" fmla="*/ 5232060 w 5267538"/>
              <a:gd name="connsiteY106" fmla="*/ 5556783 h 6426002"/>
              <a:gd name="connsiteX107" fmla="*/ 5267538 w 5267538"/>
              <a:gd name="connsiteY107" fmla="*/ 6426002 h 6426002"/>
              <a:gd name="connsiteX108" fmla="*/ 3266722 w 5267538"/>
              <a:gd name="connsiteY108" fmla="*/ 6326414 h 6426002"/>
              <a:gd name="connsiteX109" fmla="*/ 3257668 w 5267538"/>
              <a:gd name="connsiteY109" fmla="*/ 6244932 h 6426002"/>
              <a:gd name="connsiteX110" fmla="*/ 3248615 w 5267538"/>
              <a:gd name="connsiteY110" fmla="*/ 6217772 h 6426002"/>
              <a:gd name="connsiteX111" fmla="*/ 3239561 w 5267538"/>
              <a:gd name="connsiteY111" fmla="*/ 6163451 h 6426002"/>
              <a:gd name="connsiteX112" fmla="*/ 3230508 w 5267538"/>
              <a:gd name="connsiteY112" fmla="*/ 5964275 h 6426002"/>
              <a:gd name="connsiteX113" fmla="*/ 3212401 w 5267538"/>
              <a:gd name="connsiteY113" fmla="*/ 5873740 h 6426002"/>
              <a:gd name="connsiteX114" fmla="*/ 3176187 w 5267538"/>
              <a:gd name="connsiteY114" fmla="*/ 5710778 h 6426002"/>
              <a:gd name="connsiteX115" fmla="*/ 3165599 w 5267538"/>
              <a:gd name="connsiteY115" fmla="*/ 5684131 h 6426002"/>
              <a:gd name="connsiteX116" fmla="*/ 3072992 w 5267538"/>
              <a:gd name="connsiteY116" fmla="*/ 5623826 h 6426002"/>
              <a:gd name="connsiteX117" fmla="*/ 2620555 w 5267538"/>
              <a:gd name="connsiteY117" fmla="*/ 5580963 h 6426002"/>
              <a:gd name="connsiteX118" fmla="*/ 2358617 w 5267538"/>
              <a:gd name="connsiteY118" fmla="*/ 5585727 h 6426002"/>
              <a:gd name="connsiteX119" fmla="*/ 2180024 w 5267538"/>
              <a:gd name="connsiteY119" fmla="*/ 5550008 h 6426002"/>
              <a:gd name="connsiteX120" fmla="*/ 2121060 w 5267538"/>
              <a:gd name="connsiteY120" fmla="*/ 5578481 h 6426002"/>
              <a:gd name="connsiteX121" fmla="*/ 2116914 w 5267538"/>
              <a:gd name="connsiteY121" fmla="*/ 5585697 h 6426002"/>
              <a:gd name="connsiteX122" fmla="*/ 2091186 w 5267538"/>
              <a:gd name="connsiteY122" fmla="*/ 5612133 h 6426002"/>
              <a:gd name="connsiteX123" fmla="*/ 2073550 w 5267538"/>
              <a:gd name="connsiteY123" fmla="*/ 5663279 h 6426002"/>
              <a:gd name="connsiteX124" fmla="*/ 2042744 w 5267538"/>
              <a:gd name="connsiteY124" fmla="*/ 5703139 h 6426002"/>
              <a:gd name="connsiteX125" fmla="*/ 2015112 w 5267538"/>
              <a:gd name="connsiteY125" fmla="*/ 5735235 h 6426002"/>
              <a:gd name="connsiteX126" fmla="*/ 2012227 w 5267538"/>
              <a:gd name="connsiteY126" fmla="*/ 5746730 h 6426002"/>
              <a:gd name="connsiteX127" fmla="*/ 1994286 w 5267538"/>
              <a:gd name="connsiteY127" fmla="*/ 5814326 h 6426002"/>
              <a:gd name="connsiteX128" fmla="*/ 1970473 w 5267538"/>
              <a:gd name="connsiteY128" fmla="*/ 5938152 h 6426002"/>
              <a:gd name="connsiteX129" fmla="*/ 1915305 w 5267538"/>
              <a:gd name="connsiteY129" fmla="*/ 6065759 h 6426002"/>
              <a:gd name="connsiteX130" fmla="*/ 1898289 w 5267538"/>
              <a:gd name="connsiteY130" fmla="*/ 6078921 h 6426002"/>
              <a:gd name="connsiteX131" fmla="*/ 1866610 w 5267538"/>
              <a:gd name="connsiteY131" fmla="*/ 6094670 h 6426002"/>
              <a:gd name="connsiteX132" fmla="*/ 1750801 w 5267538"/>
              <a:gd name="connsiteY132" fmla="*/ 6127363 h 6426002"/>
              <a:gd name="connsiteX133" fmla="*/ 1704590 w 5267538"/>
              <a:gd name="connsiteY133" fmla="*/ 6096085 h 6426002"/>
              <a:gd name="connsiteX134" fmla="*/ 1671551 w 5267538"/>
              <a:gd name="connsiteY134" fmla="*/ 6071156 h 6426002"/>
              <a:gd name="connsiteX135" fmla="*/ 1631691 w 5267538"/>
              <a:gd name="connsiteY135" fmla="*/ 6065278 h 6426002"/>
              <a:gd name="connsiteX136" fmla="*/ 1566085 w 5267538"/>
              <a:gd name="connsiteY136" fmla="*/ 6066221 h 6426002"/>
              <a:gd name="connsiteX137" fmla="*/ 1488124 w 5267538"/>
              <a:gd name="connsiteY137" fmla="*/ 6057167 h 6426002"/>
              <a:gd name="connsiteX138" fmla="*/ 1434747 w 5267538"/>
              <a:gd name="connsiteY138" fmla="*/ 6013660 h 6426002"/>
              <a:gd name="connsiteX139" fmla="*/ 1374548 w 5267538"/>
              <a:gd name="connsiteY139" fmla="*/ 5973328 h 6426002"/>
              <a:gd name="connsiteX140" fmla="*/ 1347387 w 5267538"/>
              <a:gd name="connsiteY140" fmla="*/ 5955222 h 6426002"/>
              <a:gd name="connsiteX141" fmla="*/ 1320227 w 5267538"/>
              <a:gd name="connsiteY141" fmla="*/ 5928061 h 6426002"/>
              <a:gd name="connsiteX142" fmla="*/ 1265906 w 5267538"/>
              <a:gd name="connsiteY142" fmla="*/ 5891847 h 6426002"/>
              <a:gd name="connsiteX143" fmla="*/ 1247799 w 5267538"/>
              <a:gd name="connsiteY143" fmla="*/ 5864687 h 6426002"/>
              <a:gd name="connsiteX144" fmla="*/ 1220639 w 5267538"/>
              <a:gd name="connsiteY144" fmla="*/ 5837527 h 6426002"/>
              <a:gd name="connsiteX145" fmla="*/ 1202532 w 5267538"/>
              <a:gd name="connsiteY145" fmla="*/ 5783206 h 6426002"/>
              <a:gd name="connsiteX146" fmla="*/ 1166318 w 5267538"/>
              <a:gd name="connsiteY146" fmla="*/ 5728885 h 6426002"/>
              <a:gd name="connsiteX147" fmla="*/ 1148211 w 5267538"/>
              <a:gd name="connsiteY147" fmla="*/ 5701725 h 6426002"/>
              <a:gd name="connsiteX148" fmla="*/ 1139157 w 5267538"/>
              <a:gd name="connsiteY148" fmla="*/ 5674564 h 6426002"/>
              <a:gd name="connsiteX149" fmla="*/ 1131940 w 5267538"/>
              <a:gd name="connsiteY149" fmla="*/ 5663737 h 6426002"/>
              <a:gd name="connsiteX150" fmla="*/ 1129421 w 5267538"/>
              <a:gd name="connsiteY150" fmla="*/ 5659958 h 6426002"/>
              <a:gd name="connsiteX151" fmla="*/ 1075991 w 5267538"/>
              <a:gd name="connsiteY151" fmla="*/ 5588901 h 6426002"/>
              <a:gd name="connsiteX152" fmla="*/ 961691 w 5267538"/>
              <a:gd name="connsiteY152" fmla="*/ 5322201 h 6426002"/>
              <a:gd name="connsiteX153" fmla="*/ 911167 w 5267538"/>
              <a:gd name="connsiteY153" fmla="*/ 5267692 h 6426002"/>
              <a:gd name="connsiteX154" fmla="*/ 903408 w 5267538"/>
              <a:gd name="connsiteY154" fmla="*/ 5248523 h 6426002"/>
              <a:gd name="connsiteX155" fmla="*/ 892482 w 5267538"/>
              <a:gd name="connsiteY155" fmla="*/ 5223557 h 6426002"/>
              <a:gd name="connsiteX156" fmla="*/ 865573 w 5267538"/>
              <a:gd name="connsiteY156" fmla="*/ 5192026 h 6426002"/>
              <a:gd name="connsiteX157" fmla="*/ 854508 w 5267538"/>
              <a:gd name="connsiteY157" fmla="*/ 5163829 h 6426002"/>
              <a:gd name="connsiteX158" fmla="*/ 814176 w 5267538"/>
              <a:gd name="connsiteY158" fmla="*/ 5143019 h 6426002"/>
              <a:gd name="connsiteX159" fmla="*/ 802890 w 5267538"/>
              <a:gd name="connsiteY159" fmla="*/ 5089987 h 6426002"/>
              <a:gd name="connsiteX160" fmla="*/ 741276 w 5267538"/>
              <a:gd name="connsiteY160" fmla="*/ 5029316 h 6426002"/>
              <a:gd name="connsiteX161" fmla="*/ 692834 w 5267538"/>
              <a:gd name="connsiteY161" fmla="*/ 4963710 h 6426002"/>
              <a:gd name="connsiteX162" fmla="*/ 674727 w 5267538"/>
              <a:gd name="connsiteY162" fmla="*/ 4955600 h 6426002"/>
              <a:gd name="connsiteX163" fmla="*/ 662970 w 5267538"/>
              <a:gd name="connsiteY163" fmla="*/ 4937964 h 6426002"/>
              <a:gd name="connsiteX164" fmla="*/ 645335 w 5267538"/>
              <a:gd name="connsiteY164" fmla="*/ 4913979 h 6426002"/>
              <a:gd name="connsiteX165" fmla="*/ 585953 w 5267538"/>
              <a:gd name="connsiteY165" fmla="*/ 4829668 h 6426002"/>
              <a:gd name="connsiteX166" fmla="*/ 537708 w 5267538"/>
              <a:gd name="connsiteY166" fmla="*/ 4721609 h 6426002"/>
              <a:gd name="connsiteX167" fmla="*/ 527845 w 5267538"/>
              <a:gd name="connsiteY167" fmla="*/ 4709561 h 6426002"/>
              <a:gd name="connsiteX168" fmla="*/ 499668 w 5267538"/>
              <a:gd name="connsiteY168" fmla="*/ 4630175 h 6426002"/>
              <a:gd name="connsiteX169" fmla="*/ 330600 w 5267538"/>
              <a:gd name="connsiteY169" fmla="*/ 4325375 h 6426002"/>
              <a:gd name="connsiteX170" fmla="*/ 316941 w 5267538"/>
              <a:gd name="connsiteY170" fmla="*/ 4282182 h 6426002"/>
              <a:gd name="connsiteX171" fmla="*/ 305506 w 5267538"/>
              <a:gd name="connsiteY171" fmla="*/ 4262372 h 6426002"/>
              <a:gd name="connsiteX172" fmla="*/ 271785 w 5267538"/>
              <a:gd name="connsiteY172" fmla="*/ 4209789 h 6426002"/>
              <a:gd name="connsiteX173" fmla="*/ 112218 w 5267538"/>
              <a:gd name="connsiteY173" fmla="*/ 4042237 h 6426002"/>
              <a:gd name="connsiteX174" fmla="*/ 106339 w 5267538"/>
              <a:gd name="connsiteY174" fmla="*/ 4011902 h 6426002"/>
              <a:gd name="connsiteX175" fmla="*/ 62361 w 5267538"/>
              <a:gd name="connsiteY175" fmla="*/ 3937116 h 6426002"/>
              <a:gd name="connsiteX176" fmla="*/ 10146 w 5267538"/>
              <a:gd name="connsiteY176" fmla="*/ 3890906 h 6426002"/>
              <a:gd name="connsiteX177" fmla="*/ 315292 w 5267538"/>
              <a:gd name="connsiteY177" fmla="*/ 3936299 h 6426002"/>
              <a:gd name="connsiteX178" fmla="*/ 336899 w 5267538"/>
              <a:gd name="connsiteY178" fmla="*/ 3921771 h 6426002"/>
              <a:gd name="connsiteX179" fmla="*/ 326671 w 5267538"/>
              <a:gd name="connsiteY179" fmla="*/ 3909329 h 6426002"/>
              <a:gd name="connsiteX180" fmla="*/ 314954 w 5267538"/>
              <a:gd name="connsiteY180" fmla="*/ 3895091 h 6426002"/>
              <a:gd name="connsiteX181" fmla="*/ 315638 w 5267538"/>
              <a:gd name="connsiteY181" fmla="*/ 3893263 h 6426002"/>
              <a:gd name="connsiteX182" fmla="*/ 339623 w 5267538"/>
              <a:gd name="connsiteY182" fmla="*/ 3884681 h 6426002"/>
              <a:gd name="connsiteX183" fmla="*/ 356787 w 5267538"/>
              <a:gd name="connsiteY183" fmla="*/ 3878803 h 6426002"/>
              <a:gd name="connsiteX184" fmla="*/ 368418 w 5267538"/>
              <a:gd name="connsiteY184" fmla="*/ 3845764 h 6426002"/>
              <a:gd name="connsiteX185" fmla="*/ 410511 w 5267538"/>
              <a:gd name="connsiteY185" fmla="*/ 3829543 h 6426002"/>
              <a:gd name="connsiteX186" fmla="*/ 454018 w 5267538"/>
              <a:gd name="connsiteY186" fmla="*/ 3783333 h 6426002"/>
              <a:gd name="connsiteX187" fmla="*/ 477060 w 5267538"/>
              <a:gd name="connsiteY187" fmla="*/ 3716312 h 6426002"/>
              <a:gd name="connsiteX188" fmla="*/ 486931 w 5267538"/>
              <a:gd name="connsiteY188" fmla="*/ 3614021 h 6426002"/>
              <a:gd name="connsiteX189" fmla="*/ 488691 w 5267538"/>
              <a:gd name="connsiteY189" fmla="*/ 3583214 h 6426002"/>
              <a:gd name="connsiteX190" fmla="*/ 551720 w 5267538"/>
              <a:gd name="connsiteY190" fmla="*/ 3546528 h 6426002"/>
              <a:gd name="connsiteX191" fmla="*/ 634615 w 5267538"/>
              <a:gd name="connsiteY191" fmla="*/ 3488089 h 6426002"/>
              <a:gd name="connsiteX192" fmla="*/ 700347 w 5267538"/>
              <a:gd name="connsiteY192" fmla="*/ 3445054 h 6426002"/>
              <a:gd name="connsiteX193" fmla="*/ 702108 w 5267538"/>
              <a:gd name="connsiteY193" fmla="*/ 3391551 h 6426002"/>
              <a:gd name="connsiteX194" fmla="*/ 760547 w 5267538"/>
              <a:gd name="connsiteY194" fmla="*/ 3381680 h 6426002"/>
              <a:gd name="connsiteX195" fmla="*/ 800281 w 5267538"/>
              <a:gd name="connsiteY195" fmla="*/ 3347226 h 6426002"/>
              <a:gd name="connsiteX196" fmla="*/ 872709 w 5267538"/>
              <a:gd name="connsiteY196" fmla="*/ 3271969 h 6426002"/>
              <a:gd name="connsiteX197" fmla="*/ 949255 w 5267538"/>
              <a:gd name="connsiteY197" fmla="*/ 3247041 h 6426002"/>
              <a:gd name="connsiteX198" fmla="*/ 1020865 w 5267538"/>
              <a:gd name="connsiteY198" fmla="*/ 3279734 h 6426002"/>
              <a:gd name="connsiteX199" fmla="*/ 1080247 w 5267538"/>
              <a:gd name="connsiteY199" fmla="*/ 3306549 h 6426002"/>
              <a:gd name="connsiteX200" fmla="*/ 1139157 w 5267538"/>
              <a:gd name="connsiteY200" fmla="*/ 3335595 h 6426002"/>
              <a:gd name="connsiteX201" fmla="*/ 1202532 w 5267538"/>
              <a:gd name="connsiteY201" fmla="*/ 3311610 h 6426002"/>
              <a:gd name="connsiteX202" fmla="*/ 1302466 w 5267538"/>
              <a:gd name="connsiteY202" fmla="*/ 3286681 h 6426002"/>
              <a:gd name="connsiteX203" fmla="*/ 1314223 w 5267538"/>
              <a:gd name="connsiteY203" fmla="*/ 3249996 h 6426002"/>
              <a:gd name="connsiteX204" fmla="*/ 1310104 w 5267538"/>
              <a:gd name="connsiteY204" fmla="*/ 2931364 h 6426002"/>
              <a:gd name="connsiteX205" fmla="*/ 1343143 w 5267538"/>
              <a:gd name="connsiteY205" fmla="*/ 2856233 h 6426002"/>
              <a:gd name="connsiteX206" fmla="*/ 1446975 w 5267538"/>
              <a:gd name="connsiteY206" fmla="*/ 2795562 h 6426002"/>
              <a:gd name="connsiteX207" fmla="*/ 1497649 w 5267538"/>
              <a:gd name="connsiteY207" fmla="*/ 2782391 h 6426002"/>
              <a:gd name="connsiteX208" fmla="*/ 1660140 w 5267538"/>
              <a:gd name="connsiteY208" fmla="*/ 2665859 h 6426002"/>
              <a:gd name="connsiteX209" fmla="*/ 1706351 w 5267538"/>
              <a:gd name="connsiteY209" fmla="*/ 2647752 h 6426002"/>
              <a:gd name="connsiteX210" fmla="*/ 1791950 w 5267538"/>
              <a:gd name="connsiteY210" fmla="*/ 2684091 h 6426002"/>
              <a:gd name="connsiteX211" fmla="*/ 1827221 w 5267538"/>
              <a:gd name="connsiteY211" fmla="*/ 2686921 h 6426002"/>
              <a:gd name="connsiteX212" fmla="*/ 1905653 w 5267538"/>
              <a:gd name="connsiteY212" fmla="*/ 2711032 h 6426002"/>
              <a:gd name="connsiteX213" fmla="*/ 1955038 w 5267538"/>
              <a:gd name="connsiteY213" fmla="*/ 2661646 h 6426002"/>
              <a:gd name="connsiteX214" fmla="*/ 1960445 w 5267538"/>
              <a:gd name="connsiteY214" fmla="*/ 2634486 h 6426002"/>
              <a:gd name="connsiteX215" fmla="*/ 1969498 w 5267538"/>
              <a:gd name="connsiteY215" fmla="*/ 2616851 h 6426002"/>
              <a:gd name="connsiteX216" fmla="*/ 2000305 w 5267538"/>
              <a:gd name="connsiteY216" fmla="*/ 2573815 h 6426002"/>
              <a:gd name="connsiteX217" fmla="*/ 2012534 w 5267538"/>
              <a:gd name="connsiteY217" fmla="*/ 2505851 h 6426002"/>
              <a:gd name="connsiteX218" fmla="*/ 1966968 w 5267538"/>
              <a:gd name="connsiteY218" fmla="*/ 2455177 h 6426002"/>
              <a:gd name="connsiteX219" fmla="*/ 1894713 w 5267538"/>
              <a:gd name="connsiteY219" fmla="*/ 2338771 h 6426002"/>
              <a:gd name="connsiteX220" fmla="*/ 1887546 w 5267538"/>
              <a:gd name="connsiteY220" fmla="*/ 2271278 h 6426002"/>
              <a:gd name="connsiteX221" fmla="*/ 1882139 w 5267538"/>
              <a:gd name="connsiteY221" fmla="*/ 2201083 h 6426002"/>
              <a:gd name="connsiteX222" fmla="*/ 1879435 w 5267538"/>
              <a:gd name="connsiteY222" fmla="*/ 2133119 h 6426002"/>
              <a:gd name="connsiteX223" fmla="*/ 1874028 w 5267538"/>
              <a:gd name="connsiteY223" fmla="*/ 2064683 h 6426002"/>
              <a:gd name="connsiteX224" fmla="*/ 1881322 w 5267538"/>
              <a:gd name="connsiteY224" fmla="*/ 2026238 h 6426002"/>
              <a:gd name="connsiteX225" fmla="*/ 1863686 w 5267538"/>
              <a:gd name="connsiteY225" fmla="*/ 1963335 h 6426002"/>
              <a:gd name="connsiteX226" fmla="*/ 1849697 w 5267538"/>
              <a:gd name="connsiteY226" fmla="*/ 1906311 h 6426002"/>
              <a:gd name="connsiteX227" fmla="*/ 1815244 w 5267538"/>
              <a:gd name="connsiteY227" fmla="*/ 1850575 h 6426002"/>
              <a:gd name="connsiteX228" fmla="*/ 1788555 w 5267538"/>
              <a:gd name="connsiteY228" fmla="*/ 1786729 h 6426002"/>
              <a:gd name="connsiteX229" fmla="*/ 1759980 w 5267538"/>
              <a:gd name="connsiteY229" fmla="*/ 1729014 h 6426002"/>
              <a:gd name="connsiteX230" fmla="*/ 1734108 w 5267538"/>
              <a:gd name="connsiteY230" fmla="*/ 1680100 h 6426002"/>
              <a:gd name="connsiteX231" fmla="*/ 1739515 w 5267538"/>
              <a:gd name="connsiteY231" fmla="*/ 1646589 h 6426002"/>
              <a:gd name="connsiteX232" fmla="*/ 1741747 w 5267538"/>
              <a:gd name="connsiteY232" fmla="*/ 1630369 h 6426002"/>
              <a:gd name="connsiteX233" fmla="*/ 1766204 w 5267538"/>
              <a:gd name="connsiteY233" fmla="*/ 1588748 h 6426002"/>
              <a:gd name="connsiteX234" fmla="*/ 1778433 w 5267538"/>
              <a:gd name="connsiteY234" fmla="*/ 1531252 h 6426002"/>
              <a:gd name="connsiteX235" fmla="*/ 1793365 w 5267538"/>
              <a:gd name="connsiteY235" fmla="*/ 1389572 h 6426002"/>
              <a:gd name="connsiteX236" fmla="*/ 1763847 w 5267538"/>
              <a:gd name="connsiteY236" fmla="*/ 1292687 h 6426002"/>
              <a:gd name="connsiteX237" fmla="*/ 1736686 w 5267538"/>
              <a:gd name="connsiteY237" fmla="*/ 1171471 h 6426002"/>
              <a:gd name="connsiteX238" fmla="*/ 1724929 w 5267538"/>
              <a:gd name="connsiteY238" fmla="*/ 1093511 h 6426002"/>
              <a:gd name="connsiteX239" fmla="*/ 1753976 w 5267538"/>
              <a:gd name="connsiteY239" fmla="*/ 1044125 h 6426002"/>
              <a:gd name="connsiteX240" fmla="*/ 1768908 w 5267538"/>
              <a:gd name="connsiteY240" fmla="*/ 937370 h 6426002"/>
              <a:gd name="connsiteX241" fmla="*/ 1797011 w 5267538"/>
              <a:gd name="connsiteY241" fmla="*/ 876699 h 6426002"/>
              <a:gd name="connsiteX242" fmla="*/ 1808297 w 5267538"/>
              <a:gd name="connsiteY242" fmla="*/ 836839 h 6426002"/>
              <a:gd name="connsiteX243" fmla="*/ 1817350 w 5267538"/>
              <a:gd name="connsiteY243" fmla="*/ 806503 h 6426002"/>
              <a:gd name="connsiteX244" fmla="*/ 1829107 w 5267538"/>
              <a:gd name="connsiteY244" fmla="*/ 785693 h 6426002"/>
              <a:gd name="connsiteX245" fmla="*/ 1847685 w 5267538"/>
              <a:gd name="connsiteY245" fmla="*/ 737251 h 6426002"/>
              <a:gd name="connsiteX246" fmla="*/ 1891192 w 5267538"/>
              <a:gd name="connsiteY246" fmla="*/ 654480 h 6426002"/>
              <a:gd name="connsiteX247" fmla="*/ 1900246 w 5267538"/>
              <a:gd name="connsiteY247" fmla="*/ 602392 h 6426002"/>
              <a:gd name="connsiteX248" fmla="*/ 1952335 w 5267538"/>
              <a:gd name="connsiteY248" fmla="*/ 551246 h 6426002"/>
              <a:gd name="connsiteX249" fmla="*/ 1979495 w 5267538"/>
              <a:gd name="connsiteY249" fmla="*/ 490575 h 6426002"/>
              <a:gd name="connsiteX250" fmla="*/ 1993012 w 5267538"/>
              <a:gd name="connsiteY250" fmla="*/ 480704 h 6426002"/>
              <a:gd name="connsiteX251" fmla="*/ 2005241 w 5267538"/>
              <a:gd name="connsiteY251" fmla="*/ 434494 h 6426002"/>
              <a:gd name="connsiteX252" fmla="*/ 2049565 w 5267538"/>
              <a:gd name="connsiteY252" fmla="*/ 359363 h 6426002"/>
              <a:gd name="connsiteX253" fmla="*/ 2088954 w 5267538"/>
              <a:gd name="connsiteY253" fmla="*/ 307745 h 6426002"/>
              <a:gd name="connsiteX254" fmla="*/ 2123407 w 5267538"/>
              <a:gd name="connsiteY254" fmla="*/ 283760 h 6426002"/>
              <a:gd name="connsiteX255" fmla="*/ 2190428 w 5267538"/>
              <a:gd name="connsiteY255" fmla="*/ 234029 h 6426002"/>
              <a:gd name="connsiteX256" fmla="*/ 2227585 w 5267538"/>
              <a:gd name="connsiteY256" fmla="*/ 222743 h 6426002"/>
              <a:gd name="connsiteX257" fmla="*/ 2248396 w 5267538"/>
              <a:gd name="connsiteY257" fmla="*/ 207340 h 6426002"/>
              <a:gd name="connsiteX258" fmla="*/ 2296366 w 5267538"/>
              <a:gd name="connsiteY258" fmla="*/ 167951 h 6426002"/>
              <a:gd name="connsiteX259" fmla="*/ 2352102 w 5267538"/>
              <a:gd name="connsiteY259" fmla="*/ 156666 h 6426002"/>
              <a:gd name="connsiteX260" fmla="*/ 2407837 w 5267538"/>
              <a:gd name="connsiteY260" fmla="*/ 144437 h 6426002"/>
              <a:gd name="connsiteX261" fmla="*/ 2468508 w 5267538"/>
              <a:gd name="connsiteY261" fmla="*/ 114573 h 6426002"/>
              <a:gd name="connsiteX262" fmla="*/ 2535529 w 5267538"/>
              <a:gd name="connsiteY262" fmla="*/ 83766 h 6426002"/>
              <a:gd name="connsiteX263" fmla="*/ 2599374 w 5267538"/>
              <a:gd name="connsiteY263" fmla="*/ 66602 h 6426002"/>
              <a:gd name="connsiteX264" fmla="*/ 2620531 w 5267538"/>
              <a:gd name="connsiteY264" fmla="*/ 44849 h 6426002"/>
              <a:gd name="connsiteX265" fmla="*/ 2654041 w 5267538"/>
              <a:gd name="connsiteY265" fmla="*/ 26271 h 6426002"/>
              <a:gd name="connsiteX266" fmla="*/ 2697076 w 5267538"/>
              <a:gd name="connsiteY266" fmla="*/ 1814 h 6426002"/>
              <a:gd name="connsiteX267" fmla="*/ 2735161 w 5267538"/>
              <a:gd name="connsiteY267" fmla="*/ 293 h 6426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</a:cxnLst>
            <a:rect l="l" t="t" r="r" b="b"/>
            <a:pathLst>
              <a:path w="5267538" h="6426002">
                <a:moveTo>
                  <a:pt x="346918" y="3914785"/>
                </a:moveTo>
                <a:lnTo>
                  <a:pt x="345721" y="3915679"/>
                </a:lnTo>
                <a:lnTo>
                  <a:pt x="346075" y="3915435"/>
                </a:lnTo>
                <a:close/>
                <a:moveTo>
                  <a:pt x="2735161" y="293"/>
                </a:moveTo>
                <a:cubicBezTo>
                  <a:pt x="2750339" y="957"/>
                  <a:pt x="2769929" y="2736"/>
                  <a:pt x="2799714" y="5460"/>
                </a:cubicBezTo>
                <a:cubicBezTo>
                  <a:pt x="2859285" y="10909"/>
                  <a:pt x="2957930" y="37525"/>
                  <a:pt x="3054500" y="34507"/>
                </a:cubicBezTo>
                <a:cubicBezTo>
                  <a:pt x="3078915" y="1856"/>
                  <a:pt x="3076112" y="39521"/>
                  <a:pt x="3149970" y="63553"/>
                </a:cubicBezTo>
                <a:cubicBezTo>
                  <a:pt x="3223828" y="87585"/>
                  <a:pt x="3376076" y="121991"/>
                  <a:pt x="3497648" y="178701"/>
                </a:cubicBezTo>
                <a:cubicBezTo>
                  <a:pt x="3619220" y="235411"/>
                  <a:pt x="3797381" y="343488"/>
                  <a:pt x="3879402" y="403813"/>
                </a:cubicBezTo>
                <a:cubicBezTo>
                  <a:pt x="3961423" y="464138"/>
                  <a:pt x="3977199" y="492445"/>
                  <a:pt x="4008823" y="534301"/>
                </a:cubicBezTo>
                <a:cubicBezTo>
                  <a:pt x="4040447" y="576157"/>
                  <a:pt x="4080905" y="615169"/>
                  <a:pt x="4104073" y="654951"/>
                </a:cubicBezTo>
                <a:cubicBezTo>
                  <a:pt x="4127241" y="694733"/>
                  <a:pt x="4108044" y="739131"/>
                  <a:pt x="4147831" y="772993"/>
                </a:cubicBezTo>
                <a:cubicBezTo>
                  <a:pt x="4159902" y="797136"/>
                  <a:pt x="4191102" y="838290"/>
                  <a:pt x="4190395" y="870821"/>
                </a:cubicBezTo>
                <a:cubicBezTo>
                  <a:pt x="4189688" y="903352"/>
                  <a:pt x="4149508" y="941714"/>
                  <a:pt x="4143588" y="968177"/>
                </a:cubicBezTo>
                <a:cubicBezTo>
                  <a:pt x="4137668" y="994640"/>
                  <a:pt x="4124475" y="999894"/>
                  <a:pt x="4132648" y="1032776"/>
                </a:cubicBezTo>
                <a:cubicBezTo>
                  <a:pt x="4140821" y="1065658"/>
                  <a:pt x="4185119" y="1125596"/>
                  <a:pt x="4192627" y="1165467"/>
                </a:cubicBezTo>
                <a:cubicBezTo>
                  <a:pt x="4200135" y="1205338"/>
                  <a:pt x="4183731" y="1262949"/>
                  <a:pt x="4177695" y="1272002"/>
                </a:cubicBezTo>
                <a:cubicBezTo>
                  <a:pt x="4209015" y="1284933"/>
                  <a:pt x="4169134" y="1305094"/>
                  <a:pt x="4166881" y="1326669"/>
                </a:cubicBezTo>
                <a:cubicBezTo>
                  <a:pt x="4164628" y="1348244"/>
                  <a:pt x="4162963" y="1377055"/>
                  <a:pt x="4164178" y="1401454"/>
                </a:cubicBezTo>
                <a:cubicBezTo>
                  <a:pt x="4165393" y="1425853"/>
                  <a:pt x="4177721" y="1443982"/>
                  <a:pt x="4174174" y="1473065"/>
                </a:cubicBezTo>
                <a:cubicBezTo>
                  <a:pt x="4170627" y="1502148"/>
                  <a:pt x="4145914" y="1563882"/>
                  <a:pt x="4142896" y="1575953"/>
                </a:cubicBezTo>
                <a:cubicBezTo>
                  <a:pt x="4111303" y="1642188"/>
                  <a:pt x="4134215" y="1629300"/>
                  <a:pt x="4127493" y="1650833"/>
                </a:cubicBezTo>
                <a:cubicBezTo>
                  <a:pt x="4120771" y="1672366"/>
                  <a:pt x="4106640" y="1665294"/>
                  <a:pt x="4102564" y="1705154"/>
                </a:cubicBezTo>
                <a:cubicBezTo>
                  <a:pt x="4098488" y="1745015"/>
                  <a:pt x="4077479" y="1847432"/>
                  <a:pt x="4103036" y="1889996"/>
                </a:cubicBezTo>
                <a:cubicBezTo>
                  <a:pt x="4112718" y="1989584"/>
                  <a:pt x="4123909" y="2039425"/>
                  <a:pt x="4125732" y="2077635"/>
                </a:cubicBezTo>
                <a:cubicBezTo>
                  <a:pt x="4127555" y="2115845"/>
                  <a:pt x="4116385" y="2107263"/>
                  <a:pt x="4113975" y="2119256"/>
                </a:cubicBezTo>
                <a:cubicBezTo>
                  <a:pt x="4111565" y="2131249"/>
                  <a:pt x="4113153" y="2139479"/>
                  <a:pt x="4111272" y="2149591"/>
                </a:cubicBezTo>
                <a:cubicBezTo>
                  <a:pt x="4109391" y="2159703"/>
                  <a:pt x="4108568" y="2158645"/>
                  <a:pt x="4102690" y="2179927"/>
                </a:cubicBezTo>
                <a:cubicBezTo>
                  <a:pt x="4096812" y="2201209"/>
                  <a:pt x="4116980" y="2215814"/>
                  <a:pt x="4076001" y="2277283"/>
                </a:cubicBezTo>
                <a:cubicBezTo>
                  <a:pt x="4054453" y="2341926"/>
                  <a:pt x="4055781" y="2312547"/>
                  <a:pt x="4027087" y="2355589"/>
                </a:cubicBezTo>
                <a:cubicBezTo>
                  <a:pt x="4021051" y="2373696"/>
                  <a:pt x="4011154" y="2417203"/>
                  <a:pt x="3999455" y="2441660"/>
                </a:cubicBezTo>
                <a:cubicBezTo>
                  <a:pt x="3987756" y="2466117"/>
                  <a:pt x="3976371" y="2480461"/>
                  <a:pt x="3956891" y="2502330"/>
                </a:cubicBezTo>
                <a:cubicBezTo>
                  <a:pt x="3937411" y="2524199"/>
                  <a:pt x="3897530" y="2555001"/>
                  <a:pt x="3882577" y="2572872"/>
                </a:cubicBezTo>
                <a:cubicBezTo>
                  <a:pt x="3867624" y="2590743"/>
                  <a:pt x="3870721" y="2597858"/>
                  <a:pt x="3867174" y="2609557"/>
                </a:cubicBezTo>
                <a:cubicBezTo>
                  <a:pt x="3863627" y="2621256"/>
                  <a:pt x="3861139" y="2626549"/>
                  <a:pt x="3861296" y="2643068"/>
                </a:cubicBezTo>
                <a:cubicBezTo>
                  <a:pt x="3861453" y="2659587"/>
                  <a:pt x="3868489" y="2691175"/>
                  <a:pt x="3868117" y="2708674"/>
                </a:cubicBezTo>
                <a:cubicBezTo>
                  <a:pt x="3867745" y="2726173"/>
                  <a:pt x="3863140" y="2733582"/>
                  <a:pt x="3859064" y="2748063"/>
                </a:cubicBezTo>
                <a:cubicBezTo>
                  <a:pt x="3854988" y="2762544"/>
                  <a:pt x="3848187" y="2777005"/>
                  <a:pt x="3843660" y="2795562"/>
                </a:cubicBezTo>
                <a:cubicBezTo>
                  <a:pt x="3839133" y="2814119"/>
                  <a:pt x="3835901" y="2840536"/>
                  <a:pt x="3831903" y="2859408"/>
                </a:cubicBezTo>
                <a:cubicBezTo>
                  <a:pt x="3827906" y="2878280"/>
                  <a:pt x="3824574" y="2894626"/>
                  <a:pt x="3819675" y="2908793"/>
                </a:cubicBezTo>
                <a:cubicBezTo>
                  <a:pt x="3814776" y="2922960"/>
                  <a:pt x="3807782" y="2934398"/>
                  <a:pt x="3802511" y="2944410"/>
                </a:cubicBezTo>
                <a:cubicBezTo>
                  <a:pt x="3797240" y="2954422"/>
                  <a:pt x="3797104" y="2962831"/>
                  <a:pt x="3788050" y="2968867"/>
                </a:cubicBezTo>
                <a:cubicBezTo>
                  <a:pt x="3757528" y="3014651"/>
                  <a:pt x="3769142" y="2991265"/>
                  <a:pt x="3758658" y="3001906"/>
                </a:cubicBezTo>
                <a:cubicBezTo>
                  <a:pt x="3748174" y="3012547"/>
                  <a:pt x="3738728" y="3027207"/>
                  <a:pt x="3725148" y="3032713"/>
                </a:cubicBezTo>
                <a:cubicBezTo>
                  <a:pt x="3711568" y="3038219"/>
                  <a:pt x="3693932" y="3035181"/>
                  <a:pt x="3677177" y="3034945"/>
                </a:cubicBezTo>
                <a:cubicBezTo>
                  <a:pt x="3660422" y="3034709"/>
                  <a:pt x="3644547" y="3029339"/>
                  <a:pt x="3624617" y="3031298"/>
                </a:cubicBezTo>
                <a:cubicBezTo>
                  <a:pt x="3604687" y="3033257"/>
                  <a:pt x="3580230" y="3040666"/>
                  <a:pt x="3557596" y="3046702"/>
                </a:cubicBezTo>
                <a:cubicBezTo>
                  <a:pt x="3534962" y="3052738"/>
                  <a:pt x="3510684" y="3057930"/>
                  <a:pt x="3488815" y="3067512"/>
                </a:cubicBezTo>
                <a:cubicBezTo>
                  <a:pt x="3466946" y="3077094"/>
                  <a:pt x="3447136" y="3092341"/>
                  <a:pt x="3426383" y="3104197"/>
                </a:cubicBezTo>
                <a:cubicBezTo>
                  <a:pt x="3405630" y="3116054"/>
                  <a:pt x="3387932" y="3122640"/>
                  <a:pt x="3364298" y="3138651"/>
                </a:cubicBezTo>
                <a:cubicBezTo>
                  <a:pt x="3340664" y="3154662"/>
                  <a:pt x="3298236" y="3183353"/>
                  <a:pt x="3284577" y="3200265"/>
                </a:cubicBezTo>
                <a:cubicBezTo>
                  <a:pt x="3270918" y="3217177"/>
                  <a:pt x="3279778" y="3229327"/>
                  <a:pt x="3282345" y="3240125"/>
                </a:cubicBezTo>
                <a:cubicBezTo>
                  <a:pt x="3284912" y="3250923"/>
                  <a:pt x="3276876" y="3252825"/>
                  <a:pt x="3299981" y="3265053"/>
                </a:cubicBezTo>
                <a:cubicBezTo>
                  <a:pt x="3323086" y="3277282"/>
                  <a:pt x="3390463" y="3297642"/>
                  <a:pt x="3420976" y="3313496"/>
                </a:cubicBezTo>
                <a:cubicBezTo>
                  <a:pt x="3451489" y="3329350"/>
                  <a:pt x="3463132" y="3344402"/>
                  <a:pt x="3483062" y="3360178"/>
                </a:cubicBezTo>
                <a:cubicBezTo>
                  <a:pt x="3502992" y="3375954"/>
                  <a:pt x="3521393" y="3393589"/>
                  <a:pt x="3540558" y="3408149"/>
                </a:cubicBezTo>
                <a:cubicBezTo>
                  <a:pt x="3559723" y="3422709"/>
                  <a:pt x="3582885" y="3432741"/>
                  <a:pt x="3598053" y="3447537"/>
                </a:cubicBezTo>
                <a:cubicBezTo>
                  <a:pt x="3613221" y="3462333"/>
                  <a:pt x="3624549" y="3484165"/>
                  <a:pt x="3631564" y="3496923"/>
                </a:cubicBezTo>
                <a:cubicBezTo>
                  <a:pt x="3638579" y="3509681"/>
                  <a:pt x="3636835" y="3517597"/>
                  <a:pt x="3640146" y="3524083"/>
                </a:cubicBezTo>
                <a:cubicBezTo>
                  <a:pt x="3643457" y="3530569"/>
                  <a:pt x="3642378" y="3529804"/>
                  <a:pt x="3651431" y="3535840"/>
                </a:cubicBezTo>
                <a:cubicBezTo>
                  <a:pt x="3716131" y="3632891"/>
                  <a:pt x="3694995" y="3591790"/>
                  <a:pt x="3712573" y="3612386"/>
                </a:cubicBezTo>
                <a:cubicBezTo>
                  <a:pt x="3730151" y="3632982"/>
                  <a:pt x="3704318" y="3624361"/>
                  <a:pt x="3756898" y="3659414"/>
                </a:cubicBezTo>
                <a:cubicBezTo>
                  <a:pt x="3762934" y="3668467"/>
                  <a:pt x="3772223" y="3683871"/>
                  <a:pt x="3781355" y="3692924"/>
                </a:cubicBezTo>
                <a:cubicBezTo>
                  <a:pt x="3790487" y="3701977"/>
                  <a:pt x="3803166" y="3699096"/>
                  <a:pt x="3811690" y="3713734"/>
                </a:cubicBezTo>
                <a:cubicBezTo>
                  <a:pt x="3820214" y="3728372"/>
                  <a:pt x="3826857" y="3764157"/>
                  <a:pt x="3832500" y="3780755"/>
                </a:cubicBezTo>
                <a:cubicBezTo>
                  <a:pt x="3838143" y="3797353"/>
                  <a:pt x="3836650" y="3800723"/>
                  <a:pt x="3845546" y="3813323"/>
                </a:cubicBezTo>
                <a:cubicBezTo>
                  <a:pt x="3854442" y="3825924"/>
                  <a:pt x="3875394" y="3842621"/>
                  <a:pt x="3885878" y="3856358"/>
                </a:cubicBezTo>
                <a:cubicBezTo>
                  <a:pt x="3896362" y="3870095"/>
                  <a:pt x="3898573" y="3880873"/>
                  <a:pt x="3908449" y="3895747"/>
                </a:cubicBezTo>
                <a:cubicBezTo>
                  <a:pt x="3918325" y="3910621"/>
                  <a:pt x="3916952" y="3921655"/>
                  <a:pt x="3945134" y="3945604"/>
                </a:cubicBezTo>
                <a:cubicBezTo>
                  <a:pt x="3973316" y="3969553"/>
                  <a:pt x="4047242" y="4007024"/>
                  <a:pt x="4077541" y="4039439"/>
                </a:cubicBezTo>
                <a:cubicBezTo>
                  <a:pt x="4085116" y="4047543"/>
                  <a:pt x="4091760" y="4057495"/>
                  <a:pt x="4097522" y="4067963"/>
                </a:cubicBezTo>
                <a:lnTo>
                  <a:pt x="4105347" y="4084800"/>
                </a:lnTo>
                <a:lnTo>
                  <a:pt x="4099641" y="4076942"/>
                </a:lnTo>
                <a:cubicBezTo>
                  <a:pt x="4091646" y="4068654"/>
                  <a:pt x="4130610" y="4146346"/>
                  <a:pt x="4126927" y="4140096"/>
                </a:cubicBezTo>
                <a:cubicBezTo>
                  <a:pt x="4125086" y="4136971"/>
                  <a:pt x="4120314" y="4119911"/>
                  <a:pt x="4112215" y="4099580"/>
                </a:cubicBezTo>
                <a:lnTo>
                  <a:pt x="4105347" y="4084800"/>
                </a:lnTo>
                <a:lnTo>
                  <a:pt x="4112596" y="4094784"/>
                </a:lnTo>
                <a:cubicBezTo>
                  <a:pt x="4131258" y="4122209"/>
                  <a:pt x="4163287" y="4172263"/>
                  <a:pt x="4174898" y="4189827"/>
                </a:cubicBezTo>
                <a:cubicBezTo>
                  <a:pt x="4190380" y="4213247"/>
                  <a:pt x="4202530" y="4292915"/>
                  <a:pt x="4192533" y="4217459"/>
                </a:cubicBezTo>
                <a:cubicBezTo>
                  <a:pt x="4197814" y="4225381"/>
                  <a:pt x="4201413" y="4231238"/>
                  <a:pt x="4203757" y="4235483"/>
                </a:cubicBezTo>
                <a:lnTo>
                  <a:pt x="4204013" y="4236062"/>
                </a:lnTo>
                <a:lnTo>
                  <a:pt x="4202419" y="4235131"/>
                </a:lnTo>
                <a:cubicBezTo>
                  <a:pt x="4189289" y="4229471"/>
                  <a:pt x="4208734" y="4251173"/>
                  <a:pt x="4207445" y="4243827"/>
                </a:cubicBezTo>
                <a:lnTo>
                  <a:pt x="4204013" y="4236062"/>
                </a:lnTo>
                <a:lnTo>
                  <a:pt x="4214632" y="4242262"/>
                </a:lnTo>
                <a:cubicBezTo>
                  <a:pt x="4235022" y="4303426"/>
                  <a:pt x="4240362" y="4281514"/>
                  <a:pt x="4250846" y="4297054"/>
                </a:cubicBezTo>
                <a:cubicBezTo>
                  <a:pt x="4261330" y="4312594"/>
                  <a:pt x="4273773" y="4314590"/>
                  <a:pt x="4277535" y="4335500"/>
                </a:cubicBezTo>
                <a:cubicBezTo>
                  <a:pt x="4281297" y="4356410"/>
                  <a:pt x="4271693" y="4405523"/>
                  <a:pt x="4273417" y="4422514"/>
                </a:cubicBezTo>
                <a:cubicBezTo>
                  <a:pt x="4275141" y="4439505"/>
                  <a:pt x="4278824" y="4431410"/>
                  <a:pt x="4287877" y="4437446"/>
                </a:cubicBezTo>
                <a:cubicBezTo>
                  <a:pt x="4352586" y="4534507"/>
                  <a:pt x="4326444" y="4492710"/>
                  <a:pt x="4345845" y="4510817"/>
                </a:cubicBezTo>
                <a:cubicBezTo>
                  <a:pt x="4365246" y="4528924"/>
                  <a:pt x="4387371" y="4529332"/>
                  <a:pt x="4404283" y="4546087"/>
                </a:cubicBezTo>
                <a:cubicBezTo>
                  <a:pt x="4421195" y="4562842"/>
                  <a:pt x="4428819" y="4584009"/>
                  <a:pt x="4447319" y="4611348"/>
                </a:cubicBezTo>
                <a:cubicBezTo>
                  <a:pt x="4465819" y="4638687"/>
                  <a:pt x="4498921" y="4685311"/>
                  <a:pt x="4515283" y="4710119"/>
                </a:cubicBezTo>
                <a:cubicBezTo>
                  <a:pt x="4531645" y="4734927"/>
                  <a:pt x="4537439" y="4743619"/>
                  <a:pt x="4545492" y="4760196"/>
                </a:cubicBezTo>
                <a:cubicBezTo>
                  <a:pt x="4553545" y="4776773"/>
                  <a:pt x="4552272" y="4793355"/>
                  <a:pt x="4563599" y="4809581"/>
                </a:cubicBezTo>
                <a:cubicBezTo>
                  <a:pt x="4574926" y="4825807"/>
                  <a:pt x="4602286" y="4845795"/>
                  <a:pt x="4613456" y="4857552"/>
                </a:cubicBezTo>
                <a:cubicBezTo>
                  <a:pt x="4624626" y="4869309"/>
                  <a:pt x="4625271" y="4871305"/>
                  <a:pt x="4630620" y="4880123"/>
                </a:cubicBezTo>
                <a:cubicBezTo>
                  <a:pt x="4635969" y="4888941"/>
                  <a:pt x="4635734" y="4902992"/>
                  <a:pt x="4645552" y="4910458"/>
                </a:cubicBezTo>
                <a:cubicBezTo>
                  <a:pt x="4655370" y="4917924"/>
                  <a:pt x="4672461" y="4911867"/>
                  <a:pt x="4689530" y="4924918"/>
                </a:cubicBezTo>
                <a:cubicBezTo>
                  <a:pt x="4706599" y="4937969"/>
                  <a:pt x="4732036" y="4972538"/>
                  <a:pt x="4747969" y="4988764"/>
                </a:cubicBezTo>
                <a:cubicBezTo>
                  <a:pt x="4763902" y="5004990"/>
                  <a:pt x="4786048" y="5051322"/>
                  <a:pt x="4785126" y="5022275"/>
                </a:cubicBezTo>
                <a:lnTo>
                  <a:pt x="4782996" y="5007067"/>
                </a:lnTo>
                <a:lnTo>
                  <a:pt x="5210114" y="5529918"/>
                </a:lnTo>
                <a:lnTo>
                  <a:pt x="5211342" y="5532914"/>
                </a:lnTo>
                <a:cubicBezTo>
                  <a:pt x="5212707" y="5536152"/>
                  <a:pt x="5213850" y="5537614"/>
                  <a:pt x="5216578" y="5538267"/>
                </a:cubicBezTo>
                <a:lnTo>
                  <a:pt x="5216944" y="5538279"/>
                </a:lnTo>
                <a:lnTo>
                  <a:pt x="5232060" y="5556783"/>
                </a:lnTo>
                <a:lnTo>
                  <a:pt x="5267538" y="6426002"/>
                </a:lnTo>
                <a:lnTo>
                  <a:pt x="3266722" y="6326414"/>
                </a:lnTo>
                <a:cubicBezTo>
                  <a:pt x="3263704" y="6299253"/>
                  <a:pt x="3262161" y="6271888"/>
                  <a:pt x="3257668" y="6244932"/>
                </a:cubicBezTo>
                <a:cubicBezTo>
                  <a:pt x="3256099" y="6235519"/>
                  <a:pt x="3250685" y="6227088"/>
                  <a:pt x="3248615" y="6217772"/>
                </a:cubicBezTo>
                <a:cubicBezTo>
                  <a:pt x="3244633" y="6199852"/>
                  <a:pt x="3242579" y="6181558"/>
                  <a:pt x="3239561" y="6163451"/>
                </a:cubicBezTo>
                <a:cubicBezTo>
                  <a:pt x="3236543" y="6097059"/>
                  <a:pt x="3235081" y="6030578"/>
                  <a:pt x="3230508" y="5964275"/>
                </a:cubicBezTo>
                <a:cubicBezTo>
                  <a:pt x="3220881" y="5824680"/>
                  <a:pt x="3227854" y="5951008"/>
                  <a:pt x="3212401" y="5873740"/>
                </a:cubicBezTo>
                <a:cubicBezTo>
                  <a:pt x="3180534" y="5714404"/>
                  <a:pt x="3189767" y="5749931"/>
                  <a:pt x="3176187" y="5710778"/>
                </a:cubicBezTo>
                <a:lnTo>
                  <a:pt x="3165599" y="5684131"/>
                </a:lnTo>
                <a:lnTo>
                  <a:pt x="3072992" y="5623826"/>
                </a:lnTo>
                <a:cubicBezTo>
                  <a:pt x="2837339" y="5609538"/>
                  <a:pt x="2771367" y="5595251"/>
                  <a:pt x="2620555" y="5580963"/>
                </a:cubicBezTo>
                <a:cubicBezTo>
                  <a:pt x="2443549" y="5514289"/>
                  <a:pt x="2473711" y="5550007"/>
                  <a:pt x="2358617" y="5585727"/>
                </a:cubicBezTo>
                <a:cubicBezTo>
                  <a:pt x="2253842" y="5540484"/>
                  <a:pt x="2239555" y="5561914"/>
                  <a:pt x="2180024" y="5550008"/>
                </a:cubicBezTo>
                <a:lnTo>
                  <a:pt x="2121060" y="5578481"/>
                </a:lnTo>
                <a:lnTo>
                  <a:pt x="2116914" y="5585697"/>
                </a:lnTo>
                <a:cubicBezTo>
                  <a:pt x="2108338" y="5594509"/>
                  <a:pt x="2090832" y="5605107"/>
                  <a:pt x="2091186" y="5612133"/>
                </a:cubicBezTo>
                <a:cubicBezTo>
                  <a:pt x="2039301" y="5689959"/>
                  <a:pt x="2081624" y="5648111"/>
                  <a:pt x="2073550" y="5663279"/>
                </a:cubicBezTo>
                <a:cubicBezTo>
                  <a:pt x="2065476" y="5678447"/>
                  <a:pt x="2052484" y="5691146"/>
                  <a:pt x="2042744" y="5703139"/>
                </a:cubicBezTo>
                <a:cubicBezTo>
                  <a:pt x="2033004" y="5715132"/>
                  <a:pt x="2029164" y="5693300"/>
                  <a:pt x="2015112" y="5735235"/>
                </a:cubicBezTo>
                <a:lnTo>
                  <a:pt x="2012227" y="5746730"/>
                </a:lnTo>
                <a:lnTo>
                  <a:pt x="1994286" y="5814326"/>
                </a:lnTo>
                <a:lnTo>
                  <a:pt x="1970473" y="5938152"/>
                </a:lnTo>
                <a:lnTo>
                  <a:pt x="1915305" y="6065759"/>
                </a:lnTo>
                <a:lnTo>
                  <a:pt x="1898289" y="6078921"/>
                </a:lnTo>
                <a:cubicBezTo>
                  <a:pt x="1890424" y="6084092"/>
                  <a:pt x="1880523" y="6089379"/>
                  <a:pt x="1866610" y="6094670"/>
                </a:cubicBezTo>
                <a:cubicBezTo>
                  <a:pt x="1838784" y="6105253"/>
                  <a:pt x="1777804" y="6127127"/>
                  <a:pt x="1750801" y="6127363"/>
                </a:cubicBezTo>
                <a:cubicBezTo>
                  <a:pt x="1723798" y="6127599"/>
                  <a:pt x="1717798" y="6105453"/>
                  <a:pt x="1704590" y="6096085"/>
                </a:cubicBezTo>
                <a:cubicBezTo>
                  <a:pt x="1691382" y="6086717"/>
                  <a:pt x="1683701" y="6076290"/>
                  <a:pt x="1671551" y="6071156"/>
                </a:cubicBezTo>
                <a:cubicBezTo>
                  <a:pt x="1659401" y="6066022"/>
                  <a:pt x="1649269" y="6066100"/>
                  <a:pt x="1631691" y="6065278"/>
                </a:cubicBezTo>
                <a:cubicBezTo>
                  <a:pt x="1614113" y="6064456"/>
                  <a:pt x="1590013" y="6067573"/>
                  <a:pt x="1566085" y="6066221"/>
                </a:cubicBezTo>
                <a:cubicBezTo>
                  <a:pt x="1542157" y="6064869"/>
                  <a:pt x="1510014" y="6065927"/>
                  <a:pt x="1488124" y="6057167"/>
                </a:cubicBezTo>
                <a:cubicBezTo>
                  <a:pt x="1466234" y="6048407"/>
                  <a:pt x="1453676" y="6027633"/>
                  <a:pt x="1434747" y="6013660"/>
                </a:cubicBezTo>
                <a:cubicBezTo>
                  <a:pt x="1415818" y="5999687"/>
                  <a:pt x="1389108" y="5983068"/>
                  <a:pt x="1374548" y="5973328"/>
                </a:cubicBezTo>
                <a:cubicBezTo>
                  <a:pt x="1359988" y="5963588"/>
                  <a:pt x="1355746" y="5962188"/>
                  <a:pt x="1347387" y="5955222"/>
                </a:cubicBezTo>
                <a:cubicBezTo>
                  <a:pt x="1337551" y="5947025"/>
                  <a:pt x="1330333" y="5935922"/>
                  <a:pt x="1320227" y="5928061"/>
                </a:cubicBezTo>
                <a:cubicBezTo>
                  <a:pt x="1303049" y="5914700"/>
                  <a:pt x="1265906" y="5891847"/>
                  <a:pt x="1265906" y="5891847"/>
                </a:cubicBezTo>
                <a:cubicBezTo>
                  <a:pt x="1259870" y="5882794"/>
                  <a:pt x="1254765" y="5873046"/>
                  <a:pt x="1247799" y="5864687"/>
                </a:cubicBezTo>
                <a:cubicBezTo>
                  <a:pt x="1239602" y="5854851"/>
                  <a:pt x="1226857" y="5848719"/>
                  <a:pt x="1220639" y="5837527"/>
                </a:cubicBezTo>
                <a:cubicBezTo>
                  <a:pt x="1211370" y="5820842"/>
                  <a:pt x="1213119" y="5799087"/>
                  <a:pt x="1202532" y="5783206"/>
                </a:cubicBezTo>
                <a:lnTo>
                  <a:pt x="1166318" y="5728885"/>
                </a:lnTo>
                <a:cubicBezTo>
                  <a:pt x="1160282" y="5719832"/>
                  <a:pt x="1151652" y="5712047"/>
                  <a:pt x="1148211" y="5701725"/>
                </a:cubicBezTo>
                <a:cubicBezTo>
                  <a:pt x="1145193" y="5692671"/>
                  <a:pt x="1143792" y="5682906"/>
                  <a:pt x="1139157" y="5674564"/>
                </a:cubicBezTo>
                <a:cubicBezTo>
                  <a:pt x="1139155" y="5674560"/>
                  <a:pt x="1136325" y="5670315"/>
                  <a:pt x="1131940" y="5663737"/>
                </a:cubicBezTo>
                <a:lnTo>
                  <a:pt x="1129421" y="5659958"/>
                </a:lnTo>
                <a:lnTo>
                  <a:pt x="1075991" y="5588901"/>
                </a:lnTo>
                <a:cubicBezTo>
                  <a:pt x="1017783" y="5496826"/>
                  <a:pt x="1042124" y="5471426"/>
                  <a:pt x="961691" y="5322201"/>
                </a:cubicBezTo>
                <a:lnTo>
                  <a:pt x="911167" y="5267692"/>
                </a:lnTo>
                <a:lnTo>
                  <a:pt x="903408" y="5248523"/>
                </a:lnTo>
                <a:cubicBezTo>
                  <a:pt x="900020" y="5239457"/>
                  <a:pt x="896459" y="5230300"/>
                  <a:pt x="892482" y="5223557"/>
                </a:cubicBezTo>
                <a:cubicBezTo>
                  <a:pt x="884529" y="5210071"/>
                  <a:pt x="871902" y="5201981"/>
                  <a:pt x="865573" y="5192026"/>
                </a:cubicBezTo>
                <a:cubicBezTo>
                  <a:pt x="859244" y="5182071"/>
                  <a:pt x="864661" y="5171997"/>
                  <a:pt x="854508" y="5163829"/>
                </a:cubicBezTo>
                <a:cubicBezTo>
                  <a:pt x="848472" y="5154776"/>
                  <a:pt x="822779" y="5155326"/>
                  <a:pt x="814176" y="5143019"/>
                </a:cubicBezTo>
                <a:cubicBezTo>
                  <a:pt x="805573" y="5130712"/>
                  <a:pt x="815040" y="5108937"/>
                  <a:pt x="802890" y="5089987"/>
                </a:cubicBezTo>
                <a:cubicBezTo>
                  <a:pt x="790740" y="5071037"/>
                  <a:pt x="759618" y="5050362"/>
                  <a:pt x="741276" y="5029316"/>
                </a:cubicBezTo>
                <a:cubicBezTo>
                  <a:pt x="722934" y="5008270"/>
                  <a:pt x="734341" y="5025971"/>
                  <a:pt x="692834" y="4963710"/>
                </a:cubicBezTo>
                <a:lnTo>
                  <a:pt x="674727" y="4955600"/>
                </a:lnTo>
                <a:cubicBezTo>
                  <a:pt x="668691" y="4946546"/>
                  <a:pt x="667869" y="4944901"/>
                  <a:pt x="662970" y="4937964"/>
                </a:cubicBezTo>
                <a:cubicBezTo>
                  <a:pt x="658071" y="4931027"/>
                  <a:pt x="658171" y="4932028"/>
                  <a:pt x="645335" y="4913979"/>
                </a:cubicBezTo>
                <a:cubicBezTo>
                  <a:pt x="632499" y="4895930"/>
                  <a:pt x="607020" y="4865552"/>
                  <a:pt x="585953" y="4829668"/>
                </a:cubicBezTo>
                <a:cubicBezTo>
                  <a:pt x="570153" y="4802755"/>
                  <a:pt x="555376" y="4752544"/>
                  <a:pt x="537708" y="4721609"/>
                </a:cubicBezTo>
                <a:lnTo>
                  <a:pt x="527845" y="4709561"/>
                </a:lnTo>
                <a:lnTo>
                  <a:pt x="499668" y="4630175"/>
                </a:lnTo>
                <a:lnTo>
                  <a:pt x="330600" y="4325375"/>
                </a:lnTo>
                <a:lnTo>
                  <a:pt x="316941" y="4282182"/>
                </a:lnTo>
                <a:lnTo>
                  <a:pt x="305506" y="4262372"/>
                </a:lnTo>
                <a:cubicBezTo>
                  <a:pt x="298848" y="4251248"/>
                  <a:pt x="289182" y="4235884"/>
                  <a:pt x="271785" y="4209789"/>
                </a:cubicBezTo>
                <a:cubicBezTo>
                  <a:pt x="228121" y="4147588"/>
                  <a:pt x="165407" y="4098088"/>
                  <a:pt x="112218" y="4042237"/>
                </a:cubicBezTo>
                <a:lnTo>
                  <a:pt x="106339" y="4011902"/>
                </a:lnTo>
                <a:lnTo>
                  <a:pt x="62361" y="3937116"/>
                </a:lnTo>
                <a:cubicBezTo>
                  <a:pt x="71414" y="3928063"/>
                  <a:pt x="-32009" y="3891042"/>
                  <a:pt x="10146" y="3890906"/>
                </a:cubicBezTo>
                <a:cubicBezTo>
                  <a:pt x="52301" y="3890770"/>
                  <a:pt x="260833" y="3931155"/>
                  <a:pt x="315292" y="3936299"/>
                </a:cubicBezTo>
                <a:cubicBezTo>
                  <a:pt x="369751" y="3941443"/>
                  <a:pt x="329697" y="3926614"/>
                  <a:pt x="336899" y="3921771"/>
                </a:cubicBezTo>
                <a:lnTo>
                  <a:pt x="326671" y="3909329"/>
                </a:lnTo>
                <a:lnTo>
                  <a:pt x="314954" y="3895091"/>
                </a:lnTo>
                <a:cubicBezTo>
                  <a:pt x="309434" y="3899472"/>
                  <a:pt x="311527" y="3894998"/>
                  <a:pt x="315638" y="3893263"/>
                </a:cubicBezTo>
                <a:cubicBezTo>
                  <a:pt x="319750" y="3891528"/>
                  <a:pt x="332765" y="3887091"/>
                  <a:pt x="339623" y="3884681"/>
                </a:cubicBezTo>
                <a:cubicBezTo>
                  <a:pt x="346481" y="3882271"/>
                  <a:pt x="351988" y="3885289"/>
                  <a:pt x="356787" y="3878803"/>
                </a:cubicBezTo>
                <a:cubicBezTo>
                  <a:pt x="361586" y="3872317"/>
                  <a:pt x="328728" y="3872225"/>
                  <a:pt x="368418" y="3845764"/>
                </a:cubicBezTo>
                <a:cubicBezTo>
                  <a:pt x="413374" y="3778332"/>
                  <a:pt x="396244" y="3839948"/>
                  <a:pt x="410511" y="3829543"/>
                </a:cubicBezTo>
                <a:cubicBezTo>
                  <a:pt x="424778" y="3819138"/>
                  <a:pt x="442927" y="3802205"/>
                  <a:pt x="454018" y="3783333"/>
                </a:cubicBezTo>
                <a:cubicBezTo>
                  <a:pt x="465110" y="3764461"/>
                  <a:pt x="432107" y="3783743"/>
                  <a:pt x="477060" y="3716312"/>
                </a:cubicBezTo>
                <a:cubicBezTo>
                  <a:pt x="487389" y="3685324"/>
                  <a:pt x="456844" y="3634080"/>
                  <a:pt x="486931" y="3614021"/>
                </a:cubicBezTo>
                <a:lnTo>
                  <a:pt x="488691" y="3583214"/>
                </a:lnTo>
                <a:cubicBezTo>
                  <a:pt x="491709" y="3574160"/>
                  <a:pt x="527399" y="3562382"/>
                  <a:pt x="551720" y="3546528"/>
                </a:cubicBezTo>
                <a:cubicBezTo>
                  <a:pt x="576041" y="3530674"/>
                  <a:pt x="609844" y="3505001"/>
                  <a:pt x="634615" y="3488089"/>
                </a:cubicBezTo>
                <a:cubicBezTo>
                  <a:pt x="659386" y="3471177"/>
                  <a:pt x="689098" y="3461144"/>
                  <a:pt x="700347" y="3445054"/>
                </a:cubicBezTo>
                <a:cubicBezTo>
                  <a:pt x="711596" y="3428964"/>
                  <a:pt x="692075" y="3402113"/>
                  <a:pt x="702108" y="3391551"/>
                </a:cubicBezTo>
                <a:cubicBezTo>
                  <a:pt x="712141" y="3380989"/>
                  <a:pt x="744185" y="3389068"/>
                  <a:pt x="760547" y="3381680"/>
                </a:cubicBezTo>
                <a:cubicBezTo>
                  <a:pt x="776909" y="3374293"/>
                  <a:pt x="781587" y="3365511"/>
                  <a:pt x="800281" y="3347226"/>
                </a:cubicBezTo>
                <a:cubicBezTo>
                  <a:pt x="818975" y="3328941"/>
                  <a:pt x="847880" y="3288666"/>
                  <a:pt x="872709" y="3271969"/>
                </a:cubicBezTo>
                <a:cubicBezTo>
                  <a:pt x="897538" y="3255272"/>
                  <a:pt x="931148" y="3250059"/>
                  <a:pt x="949255" y="3247041"/>
                </a:cubicBezTo>
                <a:cubicBezTo>
                  <a:pt x="958308" y="3241005"/>
                  <a:pt x="999033" y="3269816"/>
                  <a:pt x="1020865" y="3279734"/>
                </a:cubicBezTo>
                <a:cubicBezTo>
                  <a:pt x="1042697" y="3289652"/>
                  <a:pt x="1060532" y="3297239"/>
                  <a:pt x="1080247" y="3306549"/>
                </a:cubicBezTo>
                <a:cubicBezTo>
                  <a:pt x="1099962" y="3315859"/>
                  <a:pt x="1118776" y="3334752"/>
                  <a:pt x="1139157" y="3335595"/>
                </a:cubicBezTo>
                <a:cubicBezTo>
                  <a:pt x="1159538" y="3336438"/>
                  <a:pt x="1127169" y="3330450"/>
                  <a:pt x="1202532" y="3311610"/>
                </a:cubicBezTo>
                <a:cubicBezTo>
                  <a:pt x="1265679" y="3319503"/>
                  <a:pt x="1283851" y="3296950"/>
                  <a:pt x="1302466" y="3286681"/>
                </a:cubicBezTo>
                <a:cubicBezTo>
                  <a:pt x="1321081" y="3276412"/>
                  <a:pt x="1308187" y="3259049"/>
                  <a:pt x="1314223" y="3249996"/>
                </a:cubicBezTo>
                <a:cubicBezTo>
                  <a:pt x="1304398" y="3111186"/>
                  <a:pt x="1302109" y="3041441"/>
                  <a:pt x="1310104" y="2931364"/>
                </a:cubicBezTo>
                <a:cubicBezTo>
                  <a:pt x="1318099" y="2821287"/>
                  <a:pt x="1320331" y="2878867"/>
                  <a:pt x="1343143" y="2856233"/>
                </a:cubicBezTo>
                <a:cubicBezTo>
                  <a:pt x="1365955" y="2833599"/>
                  <a:pt x="1421224" y="2807869"/>
                  <a:pt x="1446975" y="2795562"/>
                </a:cubicBezTo>
                <a:cubicBezTo>
                  <a:pt x="1472726" y="2783255"/>
                  <a:pt x="1462122" y="2804008"/>
                  <a:pt x="1497649" y="2782391"/>
                </a:cubicBezTo>
                <a:cubicBezTo>
                  <a:pt x="1533176" y="2760774"/>
                  <a:pt x="1592793" y="2688307"/>
                  <a:pt x="1660140" y="2665859"/>
                </a:cubicBezTo>
                <a:cubicBezTo>
                  <a:pt x="1669194" y="2659823"/>
                  <a:pt x="1684383" y="2644713"/>
                  <a:pt x="1706351" y="2647752"/>
                </a:cubicBezTo>
                <a:cubicBezTo>
                  <a:pt x="1728319" y="2650791"/>
                  <a:pt x="1771805" y="2677563"/>
                  <a:pt x="1791950" y="2684091"/>
                </a:cubicBezTo>
                <a:cubicBezTo>
                  <a:pt x="1812095" y="2690619"/>
                  <a:pt x="1808271" y="2682431"/>
                  <a:pt x="1827221" y="2686921"/>
                </a:cubicBezTo>
                <a:cubicBezTo>
                  <a:pt x="1846171" y="2691411"/>
                  <a:pt x="1884350" y="2715244"/>
                  <a:pt x="1905653" y="2711032"/>
                </a:cubicBezTo>
                <a:cubicBezTo>
                  <a:pt x="1926956" y="2706820"/>
                  <a:pt x="1945906" y="2674404"/>
                  <a:pt x="1955038" y="2661646"/>
                </a:cubicBezTo>
                <a:cubicBezTo>
                  <a:pt x="1964170" y="2648888"/>
                  <a:pt x="1954409" y="2643539"/>
                  <a:pt x="1960445" y="2634486"/>
                </a:cubicBezTo>
                <a:cubicBezTo>
                  <a:pt x="1963463" y="2625433"/>
                  <a:pt x="1962855" y="2626963"/>
                  <a:pt x="1969498" y="2616851"/>
                </a:cubicBezTo>
                <a:cubicBezTo>
                  <a:pt x="1976141" y="2606739"/>
                  <a:pt x="1993132" y="2592315"/>
                  <a:pt x="2000305" y="2573815"/>
                </a:cubicBezTo>
                <a:cubicBezTo>
                  <a:pt x="2007478" y="2555315"/>
                  <a:pt x="2009516" y="2517922"/>
                  <a:pt x="2012534" y="2505851"/>
                </a:cubicBezTo>
                <a:cubicBezTo>
                  <a:pt x="2009516" y="2484726"/>
                  <a:pt x="2005655" y="2473499"/>
                  <a:pt x="1966968" y="2455177"/>
                </a:cubicBezTo>
                <a:cubicBezTo>
                  <a:pt x="1928281" y="2436855"/>
                  <a:pt x="1907950" y="2369421"/>
                  <a:pt x="1894713" y="2338771"/>
                </a:cubicBezTo>
                <a:cubicBezTo>
                  <a:pt x="1881476" y="2308121"/>
                  <a:pt x="1885660" y="2304946"/>
                  <a:pt x="1887546" y="2271278"/>
                </a:cubicBezTo>
                <a:cubicBezTo>
                  <a:pt x="1881510" y="2253171"/>
                  <a:pt x="1883491" y="2224109"/>
                  <a:pt x="1882139" y="2201083"/>
                </a:cubicBezTo>
                <a:cubicBezTo>
                  <a:pt x="1880787" y="2178057"/>
                  <a:pt x="1880787" y="2155852"/>
                  <a:pt x="1879435" y="2133119"/>
                </a:cubicBezTo>
                <a:cubicBezTo>
                  <a:pt x="1878083" y="2110386"/>
                  <a:pt x="1880064" y="2073737"/>
                  <a:pt x="1874028" y="2064683"/>
                </a:cubicBezTo>
                <a:cubicBezTo>
                  <a:pt x="1869051" y="2042343"/>
                  <a:pt x="1883046" y="2043129"/>
                  <a:pt x="1881322" y="2026238"/>
                </a:cubicBezTo>
                <a:cubicBezTo>
                  <a:pt x="1879598" y="2009347"/>
                  <a:pt x="1868957" y="1983323"/>
                  <a:pt x="1863686" y="1963335"/>
                </a:cubicBezTo>
                <a:cubicBezTo>
                  <a:pt x="1858415" y="1943347"/>
                  <a:pt x="1857771" y="1925104"/>
                  <a:pt x="1849697" y="1906311"/>
                </a:cubicBezTo>
                <a:cubicBezTo>
                  <a:pt x="1841623" y="1887518"/>
                  <a:pt x="1825434" y="1870505"/>
                  <a:pt x="1815244" y="1850575"/>
                </a:cubicBezTo>
                <a:cubicBezTo>
                  <a:pt x="1805054" y="1830645"/>
                  <a:pt x="1797766" y="1806989"/>
                  <a:pt x="1788555" y="1786729"/>
                </a:cubicBezTo>
                <a:cubicBezTo>
                  <a:pt x="1779344" y="1766469"/>
                  <a:pt x="1769055" y="1746786"/>
                  <a:pt x="1759980" y="1729014"/>
                </a:cubicBezTo>
                <a:cubicBezTo>
                  <a:pt x="1750906" y="1711243"/>
                  <a:pt x="1737519" y="1693838"/>
                  <a:pt x="1734108" y="1680100"/>
                </a:cubicBezTo>
                <a:cubicBezTo>
                  <a:pt x="1730697" y="1666363"/>
                  <a:pt x="1738242" y="1654878"/>
                  <a:pt x="1739515" y="1646589"/>
                </a:cubicBezTo>
                <a:cubicBezTo>
                  <a:pt x="1740788" y="1638300"/>
                  <a:pt x="1735711" y="1648476"/>
                  <a:pt x="1741747" y="1630369"/>
                </a:cubicBezTo>
                <a:cubicBezTo>
                  <a:pt x="1741748" y="1630365"/>
                  <a:pt x="1760090" y="1605267"/>
                  <a:pt x="1766204" y="1588748"/>
                </a:cubicBezTo>
                <a:cubicBezTo>
                  <a:pt x="1772318" y="1572229"/>
                  <a:pt x="1773906" y="1564448"/>
                  <a:pt x="1778433" y="1531252"/>
                </a:cubicBezTo>
                <a:cubicBezTo>
                  <a:pt x="1782960" y="1498056"/>
                  <a:pt x="1795796" y="1429333"/>
                  <a:pt x="1793365" y="1389572"/>
                </a:cubicBezTo>
                <a:cubicBezTo>
                  <a:pt x="1790934" y="1349811"/>
                  <a:pt x="1752747" y="1359281"/>
                  <a:pt x="1763847" y="1292687"/>
                </a:cubicBezTo>
                <a:cubicBezTo>
                  <a:pt x="1761544" y="1262756"/>
                  <a:pt x="1743172" y="1204667"/>
                  <a:pt x="1736686" y="1171471"/>
                </a:cubicBezTo>
                <a:cubicBezTo>
                  <a:pt x="1730200" y="1138275"/>
                  <a:pt x="1730965" y="1119498"/>
                  <a:pt x="1724929" y="1093511"/>
                </a:cubicBezTo>
                <a:cubicBezTo>
                  <a:pt x="1721911" y="1084457"/>
                  <a:pt x="1746646" y="1070148"/>
                  <a:pt x="1753976" y="1044125"/>
                </a:cubicBezTo>
                <a:cubicBezTo>
                  <a:pt x="1761306" y="1018102"/>
                  <a:pt x="1761736" y="965274"/>
                  <a:pt x="1768908" y="937370"/>
                </a:cubicBezTo>
                <a:cubicBezTo>
                  <a:pt x="1776081" y="909466"/>
                  <a:pt x="1790446" y="893454"/>
                  <a:pt x="1797011" y="876699"/>
                </a:cubicBezTo>
                <a:cubicBezTo>
                  <a:pt x="1803576" y="859944"/>
                  <a:pt x="1799243" y="845892"/>
                  <a:pt x="1808297" y="836839"/>
                </a:cubicBezTo>
                <a:cubicBezTo>
                  <a:pt x="1811315" y="827785"/>
                  <a:pt x="1813882" y="815027"/>
                  <a:pt x="1817350" y="806503"/>
                </a:cubicBezTo>
                <a:cubicBezTo>
                  <a:pt x="1820818" y="797979"/>
                  <a:pt x="1824051" y="797235"/>
                  <a:pt x="1829107" y="785693"/>
                </a:cubicBezTo>
                <a:cubicBezTo>
                  <a:pt x="1834163" y="774151"/>
                  <a:pt x="1837338" y="759120"/>
                  <a:pt x="1847685" y="737251"/>
                </a:cubicBezTo>
                <a:cubicBezTo>
                  <a:pt x="1858032" y="715382"/>
                  <a:pt x="1882432" y="676957"/>
                  <a:pt x="1891192" y="654480"/>
                </a:cubicBezTo>
                <a:cubicBezTo>
                  <a:pt x="1899952" y="632003"/>
                  <a:pt x="1890056" y="619598"/>
                  <a:pt x="1900246" y="602392"/>
                </a:cubicBezTo>
                <a:cubicBezTo>
                  <a:pt x="1910437" y="585186"/>
                  <a:pt x="1939127" y="569882"/>
                  <a:pt x="1952335" y="551246"/>
                </a:cubicBezTo>
                <a:cubicBezTo>
                  <a:pt x="1965543" y="532610"/>
                  <a:pt x="1972716" y="502332"/>
                  <a:pt x="1979495" y="490575"/>
                </a:cubicBezTo>
                <a:cubicBezTo>
                  <a:pt x="1986275" y="478818"/>
                  <a:pt x="1988721" y="490051"/>
                  <a:pt x="1993012" y="480704"/>
                </a:cubicBezTo>
                <a:cubicBezTo>
                  <a:pt x="1997303" y="471357"/>
                  <a:pt x="1995815" y="454718"/>
                  <a:pt x="2005241" y="434494"/>
                </a:cubicBezTo>
                <a:cubicBezTo>
                  <a:pt x="2014667" y="414270"/>
                  <a:pt x="2016573" y="392355"/>
                  <a:pt x="2049565" y="359363"/>
                </a:cubicBezTo>
                <a:cubicBezTo>
                  <a:pt x="2072323" y="291092"/>
                  <a:pt x="2076647" y="320345"/>
                  <a:pt x="2088954" y="307745"/>
                </a:cubicBezTo>
                <a:cubicBezTo>
                  <a:pt x="2101261" y="295145"/>
                  <a:pt x="2118773" y="292102"/>
                  <a:pt x="2123407" y="283760"/>
                </a:cubicBezTo>
                <a:cubicBezTo>
                  <a:pt x="2123413" y="283750"/>
                  <a:pt x="2173065" y="244198"/>
                  <a:pt x="2190428" y="234029"/>
                </a:cubicBezTo>
                <a:cubicBezTo>
                  <a:pt x="2207791" y="223860"/>
                  <a:pt x="2217924" y="227191"/>
                  <a:pt x="2227585" y="222743"/>
                </a:cubicBezTo>
                <a:cubicBezTo>
                  <a:pt x="2237246" y="218295"/>
                  <a:pt x="2239342" y="210358"/>
                  <a:pt x="2248396" y="207340"/>
                </a:cubicBezTo>
                <a:cubicBezTo>
                  <a:pt x="2266503" y="195269"/>
                  <a:pt x="2279082" y="176397"/>
                  <a:pt x="2296366" y="167951"/>
                </a:cubicBezTo>
                <a:cubicBezTo>
                  <a:pt x="2313650" y="159505"/>
                  <a:pt x="2333524" y="160585"/>
                  <a:pt x="2352102" y="156666"/>
                </a:cubicBezTo>
                <a:cubicBezTo>
                  <a:pt x="2370681" y="152747"/>
                  <a:pt x="2388436" y="151452"/>
                  <a:pt x="2407837" y="144437"/>
                </a:cubicBezTo>
                <a:cubicBezTo>
                  <a:pt x="2427238" y="137422"/>
                  <a:pt x="2447226" y="124685"/>
                  <a:pt x="2468508" y="114573"/>
                </a:cubicBezTo>
                <a:cubicBezTo>
                  <a:pt x="2489790" y="104461"/>
                  <a:pt x="2513718" y="91761"/>
                  <a:pt x="2535529" y="83766"/>
                </a:cubicBezTo>
                <a:cubicBezTo>
                  <a:pt x="2557340" y="75771"/>
                  <a:pt x="2585207" y="73088"/>
                  <a:pt x="2599374" y="66602"/>
                </a:cubicBezTo>
                <a:cubicBezTo>
                  <a:pt x="2613541" y="60116"/>
                  <a:pt x="2593370" y="47867"/>
                  <a:pt x="2620531" y="44849"/>
                </a:cubicBezTo>
                <a:cubicBezTo>
                  <a:pt x="2629584" y="41831"/>
                  <a:pt x="2641284" y="33443"/>
                  <a:pt x="2654041" y="26271"/>
                </a:cubicBezTo>
                <a:cubicBezTo>
                  <a:pt x="2666798" y="19099"/>
                  <a:pt x="2672797" y="5282"/>
                  <a:pt x="2697076" y="1814"/>
                </a:cubicBezTo>
                <a:cubicBezTo>
                  <a:pt x="2709216" y="80"/>
                  <a:pt x="2719983" y="-371"/>
                  <a:pt x="2735161" y="293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571904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302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6CB8385-1887-2F30-8334-C7B4DFDA1578}"/>
              </a:ext>
            </a:extLst>
          </p:cNvPr>
          <p:cNvSpPr>
            <a:spLocks noChangeAspect="1"/>
          </p:cNvSpPr>
          <p:nvPr userDrawn="1"/>
        </p:nvSpPr>
        <p:spPr>
          <a:xfrm>
            <a:off x="844979" y="209086"/>
            <a:ext cx="2671875" cy="2565000"/>
          </a:xfrm>
          <a:prstGeom prst="rect">
            <a:avLst/>
          </a:prstGeom>
          <a:solidFill>
            <a:srgbClr val="006FB9">
              <a:alpha val="2039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0D63C1C-6988-6A10-0137-C68F3C7C0784}"/>
              </a:ext>
            </a:extLst>
          </p:cNvPr>
          <p:cNvSpPr>
            <a:spLocks noChangeAspect="1"/>
          </p:cNvSpPr>
          <p:nvPr userDrawn="1"/>
        </p:nvSpPr>
        <p:spPr>
          <a:xfrm>
            <a:off x="2542676" y="2571750"/>
            <a:ext cx="1828125" cy="1755000"/>
          </a:xfrm>
          <a:prstGeom prst="rect">
            <a:avLst/>
          </a:prstGeom>
          <a:solidFill>
            <a:schemeClr val="accent2">
              <a:alpha val="2015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9B46E18-3151-9CD6-4D2A-86613AB77316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CBDC4-4425-A55D-2939-2910F73F107A}"/>
              </a:ext>
            </a:extLst>
          </p:cNvPr>
          <p:cNvSpPr>
            <a:spLocks noChangeAspect="1"/>
          </p:cNvSpPr>
          <p:nvPr userDrawn="1"/>
        </p:nvSpPr>
        <p:spPr>
          <a:xfrm>
            <a:off x="1805105" y="3654445"/>
            <a:ext cx="984375" cy="945000"/>
          </a:xfrm>
          <a:prstGeom prst="rect">
            <a:avLst/>
          </a:prstGeom>
          <a:solidFill>
            <a:schemeClr val="accent2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1931492-D275-73E1-0508-FD1B651FFF32}"/>
              </a:ext>
            </a:extLst>
          </p:cNvPr>
          <p:cNvSpPr>
            <a:spLocks noChangeAspect="1"/>
          </p:cNvSpPr>
          <p:nvPr userDrawn="1"/>
        </p:nvSpPr>
        <p:spPr>
          <a:xfrm>
            <a:off x="5388407" y="3025294"/>
            <a:ext cx="1031674" cy="990407"/>
          </a:xfrm>
          <a:prstGeom prst="rect">
            <a:avLst/>
          </a:prstGeom>
          <a:solidFill>
            <a:schemeClr val="accent2">
              <a:alpha val="302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96685E3-EE12-47B8-4054-9F814F59156A}"/>
              </a:ext>
            </a:extLst>
          </p:cNvPr>
          <p:cNvSpPr>
            <a:spLocks noChangeAspect="1"/>
          </p:cNvSpPr>
          <p:nvPr userDrawn="1"/>
        </p:nvSpPr>
        <p:spPr>
          <a:xfrm>
            <a:off x="7714492" y="1952981"/>
            <a:ext cx="717647" cy="68894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E383259-C4CA-E2A5-49EC-F2D4EE86894D}"/>
              </a:ext>
            </a:extLst>
          </p:cNvPr>
          <p:cNvSpPr>
            <a:spLocks noChangeAspect="1"/>
          </p:cNvSpPr>
          <p:nvPr userDrawn="1"/>
        </p:nvSpPr>
        <p:spPr>
          <a:xfrm>
            <a:off x="6589493" y="489611"/>
            <a:ext cx="1125000" cy="1080000"/>
          </a:xfrm>
          <a:prstGeom prst="rect">
            <a:avLst/>
          </a:prstGeom>
          <a:solidFill>
            <a:schemeClr val="accent4">
              <a:alpha val="1504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4C27685-AF41-EA94-70CD-8874BC4A7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7" name="Untertitel 2">
            <a:extLst>
              <a:ext uri="{FF2B5EF4-FFF2-40B4-BE49-F238E27FC236}">
                <a16:creationId xmlns:a16="http://schemas.microsoft.com/office/drawing/2014/main" id="{77C9F3D0-7490-1A53-6060-66858672B9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E7920F1-631E-1684-C318-4FCDB33A28FF}"/>
              </a:ext>
            </a:extLst>
          </p:cNvPr>
          <p:cNvSpPr>
            <a:spLocks noChangeAspect="1"/>
          </p:cNvSpPr>
          <p:nvPr userDrawn="1"/>
        </p:nvSpPr>
        <p:spPr>
          <a:xfrm>
            <a:off x="6317048" y="1130821"/>
            <a:ext cx="703124" cy="675000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C77AD1F-3F1A-FCF0-060A-0BF8C7FF21FE}"/>
              </a:ext>
            </a:extLst>
          </p:cNvPr>
          <p:cNvSpPr>
            <a:spLocks noChangeAspect="1"/>
          </p:cNvSpPr>
          <p:nvPr userDrawn="1"/>
        </p:nvSpPr>
        <p:spPr>
          <a:xfrm>
            <a:off x="7940197" y="2297451"/>
            <a:ext cx="717647" cy="688940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E35E9E4E-8524-6B28-9E82-014B9D211AB3}"/>
              </a:ext>
            </a:extLst>
          </p:cNvPr>
          <p:cNvSpPr>
            <a:spLocks noChangeAspect="1"/>
          </p:cNvSpPr>
          <p:nvPr userDrawn="1"/>
        </p:nvSpPr>
        <p:spPr>
          <a:xfrm>
            <a:off x="6908524" y="3631741"/>
            <a:ext cx="1031674" cy="990407"/>
          </a:xfrm>
          <a:prstGeom prst="rect">
            <a:avLst/>
          </a:prstGeom>
          <a:solidFill>
            <a:schemeClr val="accent2">
              <a:alpha val="302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04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A0D63C1C-6988-6A10-0137-C68F3C7C0784}"/>
              </a:ext>
            </a:extLst>
          </p:cNvPr>
          <p:cNvSpPr>
            <a:spLocks noChangeAspect="1"/>
          </p:cNvSpPr>
          <p:nvPr userDrawn="1"/>
        </p:nvSpPr>
        <p:spPr>
          <a:xfrm>
            <a:off x="1435494" y="1619058"/>
            <a:ext cx="1837201" cy="1763713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CBDC4-4425-A55D-2939-2910F73F107A}"/>
              </a:ext>
            </a:extLst>
          </p:cNvPr>
          <p:cNvSpPr>
            <a:spLocks noChangeAspect="1"/>
          </p:cNvSpPr>
          <p:nvPr userDrawn="1"/>
        </p:nvSpPr>
        <p:spPr>
          <a:xfrm>
            <a:off x="798655" y="3108005"/>
            <a:ext cx="1145255" cy="1099445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11931492-D275-73E1-0508-FD1B651FFF32}"/>
              </a:ext>
            </a:extLst>
          </p:cNvPr>
          <p:cNvSpPr>
            <a:spLocks noChangeAspect="1"/>
          </p:cNvSpPr>
          <p:nvPr userDrawn="1"/>
        </p:nvSpPr>
        <p:spPr>
          <a:xfrm>
            <a:off x="5501466" y="3859434"/>
            <a:ext cx="1031674" cy="990407"/>
          </a:xfrm>
          <a:prstGeom prst="rect">
            <a:avLst/>
          </a:prstGeom>
          <a:solidFill>
            <a:schemeClr val="accent2">
              <a:alpha val="1040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96685E3-EE12-47B8-4054-9F814F59156A}"/>
              </a:ext>
            </a:extLst>
          </p:cNvPr>
          <p:cNvSpPr>
            <a:spLocks noChangeAspect="1"/>
          </p:cNvSpPr>
          <p:nvPr userDrawn="1"/>
        </p:nvSpPr>
        <p:spPr>
          <a:xfrm>
            <a:off x="7749000" y="1619059"/>
            <a:ext cx="717647" cy="688940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E383259-C4CA-E2A5-49EC-F2D4EE86894D}"/>
              </a:ext>
            </a:extLst>
          </p:cNvPr>
          <p:cNvSpPr>
            <a:spLocks noChangeAspect="1"/>
          </p:cNvSpPr>
          <p:nvPr userDrawn="1"/>
        </p:nvSpPr>
        <p:spPr>
          <a:xfrm>
            <a:off x="6705277" y="301353"/>
            <a:ext cx="1043723" cy="1001974"/>
          </a:xfrm>
          <a:prstGeom prst="rect">
            <a:avLst/>
          </a:prstGeom>
          <a:solidFill>
            <a:schemeClr val="accent6">
              <a:alpha val="152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D9560A4-BCA1-D613-EEE6-412B3E0FC852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75EBD8-6E3F-5F4C-4E32-9A0A246A9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C32A95-5840-2A84-781C-284B4CD7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40752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Windmühle, Himmel, Generator enthält.&#10;&#10;KI-generierte Inhalte können fehlerhaft sein.">
            <a:extLst>
              <a:ext uri="{FF2B5EF4-FFF2-40B4-BE49-F238E27FC236}">
                <a16:creationId xmlns:a16="http://schemas.microsoft.com/office/drawing/2014/main" id="{18790201-F453-F008-B09E-95AD17796A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0D63C1C-6988-6A10-0137-C68F3C7C0784}"/>
              </a:ext>
            </a:extLst>
          </p:cNvPr>
          <p:cNvSpPr>
            <a:spLocks noChangeAspect="1"/>
          </p:cNvSpPr>
          <p:nvPr userDrawn="1"/>
        </p:nvSpPr>
        <p:spPr>
          <a:xfrm>
            <a:off x="1435494" y="1619058"/>
            <a:ext cx="1837201" cy="1763713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CBDC4-4425-A55D-2939-2910F73F107A}"/>
              </a:ext>
            </a:extLst>
          </p:cNvPr>
          <p:cNvSpPr>
            <a:spLocks noChangeAspect="1"/>
          </p:cNvSpPr>
          <p:nvPr userDrawn="1"/>
        </p:nvSpPr>
        <p:spPr>
          <a:xfrm>
            <a:off x="798655" y="3108005"/>
            <a:ext cx="1145255" cy="1099445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596685E3-EE12-47B8-4054-9F814F59156A}"/>
              </a:ext>
            </a:extLst>
          </p:cNvPr>
          <p:cNvSpPr>
            <a:spLocks noChangeAspect="1"/>
          </p:cNvSpPr>
          <p:nvPr userDrawn="1"/>
        </p:nvSpPr>
        <p:spPr>
          <a:xfrm>
            <a:off x="7749000" y="1619059"/>
            <a:ext cx="717647" cy="688940"/>
          </a:xfrm>
          <a:prstGeom prst="rect">
            <a:avLst/>
          </a:prstGeom>
          <a:solidFill>
            <a:schemeClr val="accent4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D9560A4-BCA1-D613-EEE6-412B3E0FC852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798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75EBD8-6E3F-5F4C-4E32-9A0A246A9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C32A95-5840-2A84-781C-284B4CD7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0AED98B-3458-8397-04AC-2D6D4BBA047F}"/>
              </a:ext>
            </a:extLst>
          </p:cNvPr>
          <p:cNvSpPr>
            <a:spLocks noChangeAspect="1"/>
          </p:cNvSpPr>
          <p:nvPr userDrawn="1"/>
        </p:nvSpPr>
        <p:spPr>
          <a:xfrm>
            <a:off x="3788560" y="0"/>
            <a:ext cx="53554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732E57D5-399C-7965-3EBE-D7E7F3C3576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99900" y="4657500"/>
            <a:ext cx="67582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600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Himmel, draußen, Gras, Turm enthält.&#10;&#10;KI-generierte Inhalte können fehlerhaft sein.">
            <a:extLst>
              <a:ext uri="{FF2B5EF4-FFF2-40B4-BE49-F238E27FC236}">
                <a16:creationId xmlns:a16="http://schemas.microsoft.com/office/drawing/2014/main" id="{F1A17406-450A-2FB4-2567-623141C34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45346" cy="5143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0AED98B-3458-8397-04AC-2D6D4BBA047F}"/>
              </a:ext>
            </a:extLst>
          </p:cNvPr>
          <p:cNvSpPr>
            <a:spLocks noChangeAspect="1"/>
          </p:cNvSpPr>
          <p:nvPr userDrawn="1"/>
        </p:nvSpPr>
        <p:spPr>
          <a:xfrm>
            <a:off x="3788560" y="0"/>
            <a:ext cx="53554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0D63C1C-6988-6A10-0137-C68F3C7C0784}"/>
              </a:ext>
            </a:extLst>
          </p:cNvPr>
          <p:cNvSpPr>
            <a:spLocks noChangeAspect="1"/>
          </p:cNvSpPr>
          <p:nvPr userDrawn="1"/>
        </p:nvSpPr>
        <p:spPr>
          <a:xfrm>
            <a:off x="1435494" y="1619058"/>
            <a:ext cx="1837201" cy="1763713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CBDC4-4425-A55D-2939-2910F73F107A}"/>
              </a:ext>
            </a:extLst>
          </p:cNvPr>
          <p:cNvSpPr>
            <a:spLocks noChangeAspect="1"/>
          </p:cNvSpPr>
          <p:nvPr userDrawn="1"/>
        </p:nvSpPr>
        <p:spPr>
          <a:xfrm>
            <a:off x="798655" y="3108005"/>
            <a:ext cx="1145255" cy="1099445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D9560A4-BCA1-D613-EEE6-412B3E0FC852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00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75EBD8-6E3F-5F4C-4E32-9A0A246A9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C32A95-5840-2A84-781C-284B4CD7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7063927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folie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draußen, Gras, Windmühle, Windfarm enthält.&#10;&#10;KI-generierte Inhalte können fehlerhaft sein.">
            <a:extLst>
              <a:ext uri="{FF2B5EF4-FFF2-40B4-BE49-F238E27FC236}">
                <a16:creationId xmlns:a16="http://schemas.microsoft.com/office/drawing/2014/main" id="{F732621C-E92D-81FA-EBA2-9463265E23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788559" cy="51435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0AED98B-3458-8397-04AC-2D6D4BBA047F}"/>
              </a:ext>
            </a:extLst>
          </p:cNvPr>
          <p:cNvSpPr>
            <a:spLocks noChangeAspect="1"/>
          </p:cNvSpPr>
          <p:nvPr userDrawn="1"/>
        </p:nvSpPr>
        <p:spPr>
          <a:xfrm>
            <a:off x="3788560" y="0"/>
            <a:ext cx="535544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A0D63C1C-6988-6A10-0137-C68F3C7C0784}"/>
              </a:ext>
            </a:extLst>
          </p:cNvPr>
          <p:cNvSpPr>
            <a:spLocks noChangeAspect="1"/>
          </p:cNvSpPr>
          <p:nvPr userDrawn="1"/>
        </p:nvSpPr>
        <p:spPr>
          <a:xfrm>
            <a:off x="1435494" y="1619058"/>
            <a:ext cx="1837201" cy="1763713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CBDC4-4425-A55D-2939-2910F73F107A}"/>
              </a:ext>
            </a:extLst>
          </p:cNvPr>
          <p:cNvSpPr>
            <a:spLocks noChangeAspect="1"/>
          </p:cNvSpPr>
          <p:nvPr userDrawn="1"/>
        </p:nvSpPr>
        <p:spPr>
          <a:xfrm>
            <a:off x="798655" y="3108005"/>
            <a:ext cx="1145255" cy="1099445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D9560A4-BCA1-D613-EEE6-412B3E0FC852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797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75EBD8-6E3F-5F4C-4E32-9A0A246A9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C32A95-5840-2A84-781C-284B4CD7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4185968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741BDCD1-DAAB-AB11-EF24-D62F992371DF}"/>
              </a:ext>
            </a:extLst>
          </p:cNvPr>
          <p:cNvSpPr>
            <a:spLocks noChangeAspect="1"/>
          </p:cNvSpPr>
          <p:nvPr userDrawn="1"/>
        </p:nvSpPr>
        <p:spPr>
          <a:xfrm>
            <a:off x="1014945" y="1689894"/>
            <a:ext cx="1837201" cy="1763713"/>
          </a:xfrm>
          <a:prstGeom prst="rect">
            <a:avLst/>
          </a:prstGeom>
          <a:solidFill>
            <a:schemeClr val="accent2">
              <a:alpha val="153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083E6DE-7F2D-9D42-08B8-35F50C2B65D6}"/>
              </a:ext>
            </a:extLst>
          </p:cNvPr>
          <p:cNvSpPr>
            <a:spLocks noChangeAspect="1"/>
          </p:cNvSpPr>
          <p:nvPr userDrawn="1"/>
        </p:nvSpPr>
        <p:spPr>
          <a:xfrm>
            <a:off x="633601" y="2957226"/>
            <a:ext cx="1145255" cy="1099445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D9560A4-BCA1-D613-EEE6-412B3E0FC852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5B75EBD8-6E3F-5F4C-4E32-9A0A246A9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07C32A95-5840-2A84-781C-284B4CD7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639407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1A93F"/>
              </a:buClr>
              <a:defRPr/>
            </a:lvl2pPr>
            <a:lvl4pPr>
              <a:buClr>
                <a:srgbClr val="31A93F"/>
              </a:buClr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714A899C-1631-13D7-91D3-8AD9D0D206F3}"/>
              </a:ext>
            </a:extLst>
          </p:cNvPr>
          <p:cNvSpPr/>
          <p:nvPr userDrawn="1"/>
        </p:nvSpPr>
        <p:spPr>
          <a:xfrm>
            <a:off x="7362696" y="1601610"/>
            <a:ext cx="1000882" cy="1000882"/>
          </a:xfrm>
          <a:prstGeom prst="rect">
            <a:avLst/>
          </a:prstGeom>
          <a:solidFill>
            <a:schemeClr val="accent4">
              <a:alpha val="101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9">
            <a:extLst>
              <a:ext uri="{FF2B5EF4-FFF2-40B4-BE49-F238E27FC236}">
                <a16:creationId xmlns:a16="http://schemas.microsoft.com/office/drawing/2014/main" id="{B33BAFA5-4931-9028-5A06-52CBB6B471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42400" y="751950"/>
            <a:ext cx="1296000" cy="129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88658EF-C88A-DF34-33BB-0A494B4DB397}"/>
              </a:ext>
            </a:extLst>
          </p:cNvPr>
          <p:cNvSpPr>
            <a:spLocks noChangeAspect="1"/>
          </p:cNvSpPr>
          <p:nvPr userDrawn="1"/>
        </p:nvSpPr>
        <p:spPr>
          <a:xfrm>
            <a:off x="4659488" y="944693"/>
            <a:ext cx="780092" cy="748889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A0A3FF6-CE5F-EDA2-6CEA-86A903C72503}"/>
              </a:ext>
            </a:extLst>
          </p:cNvPr>
          <p:cNvSpPr>
            <a:spLocks noChangeAspect="1"/>
          </p:cNvSpPr>
          <p:nvPr userDrawn="1"/>
        </p:nvSpPr>
        <p:spPr>
          <a:xfrm>
            <a:off x="2967721" y="3546166"/>
            <a:ext cx="1359668" cy="1305281"/>
          </a:xfrm>
          <a:prstGeom prst="rect">
            <a:avLst/>
          </a:prstGeom>
          <a:solidFill>
            <a:schemeClr val="accent2">
              <a:alpha val="402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Bildplatzhalter 7">
            <a:extLst>
              <a:ext uri="{FF2B5EF4-FFF2-40B4-BE49-F238E27FC236}">
                <a16:creationId xmlns:a16="http://schemas.microsoft.com/office/drawing/2014/main" id="{A4599E45-000E-CDA0-B98D-84C5F6E293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56033" y="2369919"/>
            <a:ext cx="2187000" cy="21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AEF77FD-A012-45A7-3CC1-216560628471}"/>
              </a:ext>
            </a:extLst>
          </p:cNvPr>
          <p:cNvSpPr>
            <a:spLocks noChangeAspect="1"/>
          </p:cNvSpPr>
          <p:nvPr userDrawn="1"/>
        </p:nvSpPr>
        <p:spPr>
          <a:xfrm>
            <a:off x="5862976" y="1863058"/>
            <a:ext cx="778421" cy="747285"/>
          </a:xfrm>
          <a:prstGeom prst="rect">
            <a:avLst/>
          </a:prstGeom>
          <a:solidFill>
            <a:srgbClr val="7CB827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C67E89DD-9C6C-E84E-75CA-41ED9C6CACF3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AA88727C-BBE4-C99B-1AF1-347C16DB2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3" name="Untertitel 2">
            <a:extLst>
              <a:ext uri="{FF2B5EF4-FFF2-40B4-BE49-F238E27FC236}">
                <a16:creationId xmlns:a16="http://schemas.microsoft.com/office/drawing/2014/main" id="{3F71C2A0-65CF-8D03-3891-84220C6B5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5718601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3C981EF-C6E1-33A4-966E-F03DCF948F02}"/>
              </a:ext>
            </a:extLst>
          </p:cNvPr>
          <p:cNvSpPr/>
          <p:nvPr userDrawn="1"/>
        </p:nvSpPr>
        <p:spPr>
          <a:xfrm>
            <a:off x="7836759" y="2342861"/>
            <a:ext cx="1000882" cy="1000882"/>
          </a:xfrm>
          <a:prstGeom prst="rect">
            <a:avLst/>
          </a:prstGeom>
          <a:solidFill>
            <a:srgbClr val="008DD2">
              <a:alpha val="101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Bildplatzhalter 9">
            <a:extLst>
              <a:ext uri="{FF2B5EF4-FFF2-40B4-BE49-F238E27FC236}">
                <a16:creationId xmlns:a16="http://schemas.microsoft.com/office/drawing/2014/main" id="{9D9A89A5-3E66-A7E0-9FA7-A7066FF60CA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01792" y="428861"/>
            <a:ext cx="1296000" cy="1296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2B0E5E-C5FD-7691-0FAF-EDD270BA2E86}"/>
              </a:ext>
            </a:extLst>
          </p:cNvPr>
          <p:cNvSpPr>
            <a:spLocks noChangeAspect="1"/>
          </p:cNvSpPr>
          <p:nvPr userDrawn="1"/>
        </p:nvSpPr>
        <p:spPr>
          <a:xfrm>
            <a:off x="4572001" y="4211090"/>
            <a:ext cx="780092" cy="74888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4CF664-4ED3-C88B-0625-E93B84CE6868}"/>
              </a:ext>
            </a:extLst>
          </p:cNvPr>
          <p:cNvSpPr>
            <a:spLocks noChangeAspect="1"/>
          </p:cNvSpPr>
          <p:nvPr userDrawn="1"/>
        </p:nvSpPr>
        <p:spPr>
          <a:xfrm>
            <a:off x="2651962" y="2701090"/>
            <a:ext cx="1359668" cy="1305281"/>
          </a:xfrm>
          <a:prstGeom prst="rect">
            <a:avLst/>
          </a:prstGeom>
          <a:solidFill>
            <a:schemeClr val="accent1">
              <a:alpha val="95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0C225D5E-FFD5-1A86-26F6-BC32D8231F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9152" y="321883"/>
            <a:ext cx="2187000" cy="21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FD18E1F-C931-2ADD-F3E1-AED014BE4256}"/>
              </a:ext>
            </a:extLst>
          </p:cNvPr>
          <p:cNvSpPr>
            <a:spLocks noChangeAspect="1"/>
          </p:cNvSpPr>
          <p:nvPr userDrawn="1"/>
        </p:nvSpPr>
        <p:spPr>
          <a:xfrm>
            <a:off x="6378151" y="2265599"/>
            <a:ext cx="778421" cy="74728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7753F6A4-C2A4-9E88-CDF5-CBB49DC1C1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32371" y="2694916"/>
            <a:ext cx="2187000" cy="2160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816D2E-E1B4-4CF1-9134-EF10EC548C9E}"/>
              </a:ext>
            </a:extLst>
          </p:cNvPr>
          <p:cNvSpPr>
            <a:spLocks noChangeAspect="1"/>
          </p:cNvSpPr>
          <p:nvPr userDrawn="1"/>
        </p:nvSpPr>
        <p:spPr>
          <a:xfrm>
            <a:off x="820985" y="3722133"/>
            <a:ext cx="1033862" cy="992507"/>
          </a:xfrm>
          <a:prstGeom prst="rect">
            <a:avLst/>
          </a:prstGeom>
          <a:solidFill>
            <a:schemeClr val="accent1">
              <a:alpha val="1203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6CC062-A5CD-1412-F283-CE6A27864D55}"/>
              </a:ext>
            </a:extLst>
          </p:cNvPr>
          <p:cNvSpPr>
            <a:spLocks noChangeAspect="1"/>
          </p:cNvSpPr>
          <p:nvPr userDrawn="1"/>
        </p:nvSpPr>
        <p:spPr>
          <a:xfrm>
            <a:off x="8233052" y="1891957"/>
            <a:ext cx="778421" cy="747285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FBD9A69-97CB-8682-CDCA-02C5729808C6}"/>
              </a:ext>
            </a:extLst>
          </p:cNvPr>
          <p:cNvSpPr>
            <a:spLocks noChangeAspect="1"/>
          </p:cNvSpPr>
          <p:nvPr userDrawn="1"/>
        </p:nvSpPr>
        <p:spPr>
          <a:xfrm>
            <a:off x="406780" y="3636222"/>
            <a:ext cx="606421" cy="58216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BA6EDD7-0066-E8FE-3FCC-7547E62B6090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51FCDB-FB27-A526-4F4E-F8D50D8FB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9F38FF88-8C30-38FD-924A-125606F19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79542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3E01DB9D-3EB5-0DD5-E296-F65B5BEED60C}"/>
              </a:ext>
            </a:extLst>
          </p:cNvPr>
          <p:cNvSpPr>
            <a:spLocks noChangeAspect="1"/>
          </p:cNvSpPr>
          <p:nvPr userDrawn="1"/>
        </p:nvSpPr>
        <p:spPr>
          <a:xfrm>
            <a:off x="2290866" y="1410720"/>
            <a:ext cx="606421" cy="58216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93C981EF-C6E1-33A4-966E-F03DCF948F02}"/>
              </a:ext>
            </a:extLst>
          </p:cNvPr>
          <p:cNvSpPr/>
          <p:nvPr userDrawn="1"/>
        </p:nvSpPr>
        <p:spPr>
          <a:xfrm>
            <a:off x="7836759" y="2342861"/>
            <a:ext cx="1000882" cy="1000882"/>
          </a:xfrm>
          <a:prstGeom prst="rect">
            <a:avLst/>
          </a:prstGeom>
          <a:solidFill>
            <a:schemeClr val="accent5">
              <a:alpha val="1018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F2B0E5E-C5FD-7691-0FAF-EDD270BA2E86}"/>
              </a:ext>
            </a:extLst>
          </p:cNvPr>
          <p:cNvSpPr>
            <a:spLocks noChangeAspect="1"/>
          </p:cNvSpPr>
          <p:nvPr userDrawn="1"/>
        </p:nvSpPr>
        <p:spPr>
          <a:xfrm>
            <a:off x="4572001" y="4211090"/>
            <a:ext cx="780092" cy="74888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34CF664-4ED3-C88B-0625-E93B84CE6868}"/>
              </a:ext>
            </a:extLst>
          </p:cNvPr>
          <p:cNvSpPr>
            <a:spLocks noChangeAspect="1"/>
          </p:cNvSpPr>
          <p:nvPr userDrawn="1"/>
        </p:nvSpPr>
        <p:spPr>
          <a:xfrm>
            <a:off x="1691625" y="1661020"/>
            <a:ext cx="1359668" cy="1305281"/>
          </a:xfrm>
          <a:prstGeom prst="rect">
            <a:avLst/>
          </a:prstGeom>
          <a:solidFill>
            <a:schemeClr val="accent1">
              <a:alpha val="952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FD18E1F-C931-2ADD-F3E1-AED014BE4256}"/>
              </a:ext>
            </a:extLst>
          </p:cNvPr>
          <p:cNvSpPr>
            <a:spLocks noChangeAspect="1"/>
          </p:cNvSpPr>
          <p:nvPr userDrawn="1"/>
        </p:nvSpPr>
        <p:spPr>
          <a:xfrm>
            <a:off x="7302231" y="259388"/>
            <a:ext cx="778421" cy="74728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83816D2E-E1B4-4CF1-9134-EF10EC548C9E}"/>
              </a:ext>
            </a:extLst>
          </p:cNvPr>
          <p:cNvSpPr>
            <a:spLocks noChangeAspect="1"/>
          </p:cNvSpPr>
          <p:nvPr userDrawn="1"/>
        </p:nvSpPr>
        <p:spPr>
          <a:xfrm>
            <a:off x="744785" y="3593028"/>
            <a:ext cx="1033862" cy="992507"/>
          </a:xfrm>
          <a:prstGeom prst="rect">
            <a:avLst/>
          </a:prstGeom>
          <a:solidFill>
            <a:schemeClr val="accent1">
              <a:alpha val="1203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886CC062-A5CD-1412-F283-CE6A27864D55}"/>
              </a:ext>
            </a:extLst>
          </p:cNvPr>
          <p:cNvSpPr>
            <a:spLocks noChangeAspect="1"/>
          </p:cNvSpPr>
          <p:nvPr userDrawn="1"/>
        </p:nvSpPr>
        <p:spPr>
          <a:xfrm>
            <a:off x="8233052" y="1891957"/>
            <a:ext cx="778421" cy="747285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FBD9A69-97CB-8682-CDCA-02C5729808C6}"/>
              </a:ext>
            </a:extLst>
          </p:cNvPr>
          <p:cNvSpPr>
            <a:spLocks noChangeAspect="1"/>
          </p:cNvSpPr>
          <p:nvPr userDrawn="1"/>
        </p:nvSpPr>
        <p:spPr>
          <a:xfrm>
            <a:off x="517775" y="3343743"/>
            <a:ext cx="606421" cy="582164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BA6EDD7-0066-E8FE-3FCC-7547E62B6090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C151FCDB-FB27-A526-4F4E-F8D50D8FB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9F38FF88-8C30-38FD-924A-125606F19F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616011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6DB4B564-2AD9-2CC0-5294-F767A375A683}"/>
              </a:ext>
            </a:extLst>
          </p:cNvPr>
          <p:cNvSpPr>
            <a:spLocks noChangeAspect="1"/>
          </p:cNvSpPr>
          <p:nvPr userDrawn="1"/>
        </p:nvSpPr>
        <p:spPr>
          <a:xfrm>
            <a:off x="1210267" y="3067575"/>
            <a:ext cx="780092" cy="748889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AD00DFC-601E-A7E0-0C29-CEBBB632AD01}"/>
              </a:ext>
            </a:extLst>
          </p:cNvPr>
          <p:cNvSpPr>
            <a:spLocks noChangeAspect="1"/>
          </p:cNvSpPr>
          <p:nvPr userDrawn="1"/>
        </p:nvSpPr>
        <p:spPr>
          <a:xfrm>
            <a:off x="1731682" y="2571750"/>
            <a:ext cx="778421" cy="747285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24EDA3A-1770-DC11-6DFA-CE7052FAB528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2934000" y="577073"/>
            <a:ext cx="5936867" cy="374828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2AB4A92-5F45-5B29-20A2-7DC491A6BC43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C340085B-583A-CF2C-67BA-7E6B2128F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Untertitel 2">
            <a:extLst>
              <a:ext uri="{FF2B5EF4-FFF2-40B4-BE49-F238E27FC236}">
                <a16:creationId xmlns:a16="http://schemas.microsoft.com/office/drawing/2014/main" id="{88C7CF5F-B88D-43AE-B33D-F8A97635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628373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FB5AA87-FBC8-3D54-EB5B-96AA975B5341}"/>
              </a:ext>
            </a:extLst>
          </p:cNvPr>
          <p:cNvSpPr>
            <a:spLocks noChangeAspect="1"/>
          </p:cNvSpPr>
          <p:nvPr userDrawn="1"/>
        </p:nvSpPr>
        <p:spPr>
          <a:xfrm>
            <a:off x="6590556" y="871030"/>
            <a:ext cx="543415" cy="52167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0452E9-374F-92F6-DA02-95B498949A5F}"/>
              </a:ext>
            </a:extLst>
          </p:cNvPr>
          <p:cNvSpPr>
            <a:spLocks noChangeAspect="1"/>
          </p:cNvSpPr>
          <p:nvPr userDrawn="1"/>
        </p:nvSpPr>
        <p:spPr>
          <a:xfrm>
            <a:off x="270001" y="297000"/>
            <a:ext cx="6534986" cy="94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2625">
              <a:solidFill>
                <a:srgbClr val="FFFFFF"/>
              </a:solidFill>
              <a:latin typeface="Polo 22 Basic Medium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997BD36-3A5D-5B0A-9EEF-5A5AAA9BC3D8}"/>
              </a:ext>
            </a:extLst>
          </p:cNvPr>
          <p:cNvSpPr>
            <a:spLocks noChangeAspect="1"/>
          </p:cNvSpPr>
          <p:nvPr userDrawn="1"/>
        </p:nvSpPr>
        <p:spPr>
          <a:xfrm>
            <a:off x="6964701" y="361294"/>
            <a:ext cx="780092" cy="748889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18B4B6-DF45-7C6F-1267-4E2973E7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06" y="426600"/>
            <a:ext cx="6265326" cy="361469"/>
          </a:xfrm>
          <a:prstGeom prst="rect">
            <a:avLst/>
          </a:prstGeom>
        </p:spPr>
        <p:txBody>
          <a:bodyPr/>
          <a:lstStyle>
            <a:lvl1pPr>
              <a:defRPr sz="2625" b="1" i="0">
                <a:solidFill>
                  <a:schemeClr val="bg1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D3828FC-31A6-55E2-1BD4-308E5D03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06" y="804354"/>
            <a:ext cx="6265326" cy="305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75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A60F80E-641A-74F0-E32C-C7665A93777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70000" y="1475670"/>
            <a:ext cx="3990979" cy="323079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0AEC81F5-3D99-E32D-72E7-59151F9FA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0890" y="1475670"/>
            <a:ext cx="3990979" cy="3230792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5572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9001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430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5859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522259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FB5AA87-FBC8-3D54-EB5B-96AA975B5341}"/>
              </a:ext>
            </a:extLst>
          </p:cNvPr>
          <p:cNvSpPr>
            <a:spLocks noChangeAspect="1"/>
          </p:cNvSpPr>
          <p:nvPr userDrawn="1"/>
        </p:nvSpPr>
        <p:spPr>
          <a:xfrm>
            <a:off x="6590556" y="871030"/>
            <a:ext cx="543415" cy="52167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380452E9-374F-92F6-DA02-95B498949A5F}"/>
              </a:ext>
            </a:extLst>
          </p:cNvPr>
          <p:cNvSpPr>
            <a:spLocks noChangeAspect="1"/>
          </p:cNvSpPr>
          <p:nvPr userDrawn="1"/>
        </p:nvSpPr>
        <p:spPr>
          <a:xfrm>
            <a:off x="270001" y="297000"/>
            <a:ext cx="6534986" cy="94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2625">
              <a:solidFill>
                <a:srgbClr val="FFFFFF"/>
              </a:solidFill>
              <a:latin typeface="Polo 22 Basic Medium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997BD36-3A5D-5B0A-9EEF-5A5AAA9BC3D8}"/>
              </a:ext>
            </a:extLst>
          </p:cNvPr>
          <p:cNvSpPr>
            <a:spLocks noChangeAspect="1"/>
          </p:cNvSpPr>
          <p:nvPr userDrawn="1"/>
        </p:nvSpPr>
        <p:spPr>
          <a:xfrm>
            <a:off x="6964701" y="361294"/>
            <a:ext cx="780092" cy="748889"/>
          </a:xfrm>
          <a:prstGeom prst="rect">
            <a:avLst/>
          </a:prstGeom>
          <a:solidFill>
            <a:schemeClr val="accent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18B4B6-DF45-7C6F-1267-4E2973E7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06" y="426600"/>
            <a:ext cx="6265326" cy="361469"/>
          </a:xfrm>
          <a:prstGeom prst="rect">
            <a:avLst/>
          </a:prstGeom>
        </p:spPr>
        <p:txBody>
          <a:bodyPr/>
          <a:lstStyle>
            <a:lvl1pPr>
              <a:defRPr sz="2625" b="1" i="0">
                <a:solidFill>
                  <a:schemeClr val="bg1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D3828FC-31A6-55E2-1BD4-308E5D03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06" y="804354"/>
            <a:ext cx="6265326" cy="305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75" b="0" i="0">
                <a:solidFill>
                  <a:schemeClr val="bg1"/>
                </a:solidFill>
                <a:latin typeface="Polo 22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3A60F80E-641A-74F0-E32C-C7665A93777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70000" y="1475670"/>
            <a:ext cx="3990979" cy="3230792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0AEC81F5-3D99-E32D-72E7-59151F9FA5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0890" y="1475670"/>
            <a:ext cx="3990979" cy="3230792"/>
          </a:xfrm>
          <a:prstGeom prst="rect">
            <a:avLst/>
          </a:prstGeom>
        </p:spPr>
        <p:txBody>
          <a:bodyPr>
            <a:noAutofit/>
          </a:bodyPr>
          <a:lstStyle>
            <a:lvl1pPr marL="2143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5572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9001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430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585913" indent="-214313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645901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80452E9-374F-92F6-DA02-95B498949A5F}"/>
              </a:ext>
            </a:extLst>
          </p:cNvPr>
          <p:cNvSpPr>
            <a:spLocks noChangeAspect="1"/>
          </p:cNvSpPr>
          <p:nvPr userDrawn="1"/>
        </p:nvSpPr>
        <p:spPr>
          <a:xfrm>
            <a:off x="270001" y="297000"/>
            <a:ext cx="6534986" cy="94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2625">
              <a:solidFill>
                <a:srgbClr val="FFFFFF"/>
              </a:solidFill>
              <a:latin typeface="Polo 22 Basic Medium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997BD36-3A5D-5B0A-9EEF-5A5AAA9BC3D8}"/>
              </a:ext>
            </a:extLst>
          </p:cNvPr>
          <p:cNvSpPr>
            <a:spLocks noChangeAspect="1"/>
          </p:cNvSpPr>
          <p:nvPr userDrawn="1"/>
        </p:nvSpPr>
        <p:spPr>
          <a:xfrm>
            <a:off x="6964701" y="361294"/>
            <a:ext cx="780092" cy="748889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FB5AA87-FBC8-3D54-EB5B-96AA975B5341}"/>
              </a:ext>
            </a:extLst>
          </p:cNvPr>
          <p:cNvSpPr>
            <a:spLocks noChangeAspect="1"/>
          </p:cNvSpPr>
          <p:nvPr userDrawn="1"/>
        </p:nvSpPr>
        <p:spPr>
          <a:xfrm>
            <a:off x="6590556" y="871030"/>
            <a:ext cx="543415" cy="521678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18B4B6-DF45-7C6F-1267-4E2973E7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06" y="426600"/>
            <a:ext cx="6265326" cy="361469"/>
          </a:xfrm>
          <a:prstGeom prst="rect">
            <a:avLst/>
          </a:prstGeom>
        </p:spPr>
        <p:txBody>
          <a:bodyPr/>
          <a:lstStyle>
            <a:lvl1pPr>
              <a:defRPr sz="2625" b="1" i="0">
                <a:solidFill>
                  <a:schemeClr val="bg1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D3828FC-31A6-55E2-1BD4-308E5D03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06" y="804354"/>
            <a:ext cx="6265326" cy="305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75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2" name="Inhaltsplatzhalter 2">
            <a:extLst>
              <a:ext uri="{FF2B5EF4-FFF2-40B4-BE49-F238E27FC236}">
                <a16:creationId xmlns:a16="http://schemas.microsoft.com/office/drawing/2014/main" id="{56144742-6424-3380-E258-CF23AF42BC3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70000" y="1476900"/>
            <a:ext cx="2700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3FD530A4-53C7-DF2D-C4F4-217ABA6678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22000" y="1476900"/>
            <a:ext cx="2700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866BC094-1E37-A80A-F7E2-93F6CD3880AC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74000" y="1476900"/>
            <a:ext cx="2700000" cy="32400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196030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380452E9-374F-92F6-DA02-95B498949A5F}"/>
              </a:ext>
            </a:extLst>
          </p:cNvPr>
          <p:cNvSpPr>
            <a:spLocks noChangeAspect="1"/>
          </p:cNvSpPr>
          <p:nvPr userDrawn="1"/>
        </p:nvSpPr>
        <p:spPr>
          <a:xfrm>
            <a:off x="270001" y="297000"/>
            <a:ext cx="6534986" cy="94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2625">
              <a:solidFill>
                <a:srgbClr val="FFFFFF"/>
              </a:solidFill>
              <a:latin typeface="Polo 22 Basic Medium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997BD36-3A5D-5B0A-9EEF-5A5AAA9BC3D8}"/>
              </a:ext>
            </a:extLst>
          </p:cNvPr>
          <p:cNvSpPr>
            <a:spLocks noChangeAspect="1"/>
          </p:cNvSpPr>
          <p:nvPr userDrawn="1"/>
        </p:nvSpPr>
        <p:spPr>
          <a:xfrm>
            <a:off x="6964701" y="361294"/>
            <a:ext cx="780092" cy="748889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050">
              <a:solidFill>
                <a:srgbClr val="FFFFFF"/>
              </a:solidFill>
              <a:latin typeface="Polo 11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FB5AA87-FBC8-3D54-EB5B-96AA975B5341}"/>
              </a:ext>
            </a:extLst>
          </p:cNvPr>
          <p:cNvSpPr>
            <a:spLocks noChangeAspect="1"/>
          </p:cNvSpPr>
          <p:nvPr userDrawn="1"/>
        </p:nvSpPr>
        <p:spPr>
          <a:xfrm>
            <a:off x="6590556" y="871030"/>
            <a:ext cx="543415" cy="521678"/>
          </a:xfrm>
          <a:prstGeom prst="rect">
            <a:avLst/>
          </a:prstGeom>
          <a:solidFill>
            <a:schemeClr val="accent3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418B4B6-DF45-7C6F-1267-4E2973E7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106" y="426600"/>
            <a:ext cx="6265326" cy="361469"/>
          </a:xfrm>
          <a:prstGeom prst="rect">
            <a:avLst/>
          </a:prstGeom>
        </p:spPr>
        <p:txBody>
          <a:bodyPr/>
          <a:lstStyle>
            <a:lvl1pPr>
              <a:defRPr sz="2625" b="1" i="0">
                <a:solidFill>
                  <a:schemeClr val="bg1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1D3828FC-31A6-55E2-1BD4-308E5D030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6106" y="804354"/>
            <a:ext cx="6265326" cy="3058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875" b="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9BBB8AB4-7BFE-B5FB-31E3-0368F17648B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70000" y="1527329"/>
            <a:ext cx="4050000" cy="277896"/>
          </a:xfrm>
          <a:prstGeom prst="rect">
            <a:avLst/>
          </a:prstGeom>
          <a:solidFill>
            <a:schemeClr val="tx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98E05EAF-C468-6D16-2F16-46C12D2C2D9F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565556" y="1527329"/>
            <a:ext cx="4050000" cy="277896"/>
          </a:xfrm>
          <a:prstGeom prst="rect">
            <a:avLst/>
          </a:prstGeom>
          <a:solidFill>
            <a:schemeClr val="tx1"/>
          </a:solidFill>
        </p:spPr>
        <p:txBody>
          <a:bodyPr anchor="t" anchorCtr="0">
            <a:noAutofit/>
          </a:bodyPr>
          <a:lstStyle>
            <a:lvl1pPr marL="0" indent="0">
              <a:buNone/>
              <a:defRPr sz="135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0A382423-CED2-7BBF-B3B3-CF583684A5D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70000" y="1813467"/>
            <a:ext cx="4049999" cy="30330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2BDE7943-C96E-0C57-7C87-56280CEC560B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572001" y="1826337"/>
            <a:ext cx="4049999" cy="3033034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Clr>
                <a:schemeClr val="accent4"/>
              </a:buClr>
              <a:buFont typeface="Wingdings" pitchFamily="2" charset="2"/>
              <a:buChar char="§"/>
              <a:defRPr sz="1350"/>
            </a:lvl1pPr>
            <a:lvl2pPr marL="6858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2pPr>
            <a:lvl3pPr marL="1028700" indent="-342900">
              <a:buClr>
                <a:schemeClr val="accent4"/>
              </a:buClr>
              <a:buFont typeface="Wingdings" pitchFamily="2" charset="2"/>
              <a:buChar char="§"/>
              <a:defRPr sz="1350"/>
            </a:lvl3pPr>
            <a:lvl4pPr marL="12858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4pPr>
            <a:lvl5pPr marL="1628775" indent="-257175">
              <a:buClr>
                <a:schemeClr val="accent4"/>
              </a:buClr>
              <a:buFont typeface="Wingdings" pitchFamily="2" charset="2"/>
              <a:buChar char="§"/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454389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4AF3D7-A071-625E-E97E-F3399F17D3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664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AE34B920-315C-DB2C-8E79-4FED70F95AE7}"/>
              </a:ext>
            </a:extLst>
          </p:cNvPr>
          <p:cNvSpPr>
            <a:spLocks noChangeAspect="1"/>
          </p:cNvSpPr>
          <p:nvPr userDrawn="1"/>
        </p:nvSpPr>
        <p:spPr>
          <a:xfrm>
            <a:off x="3242778" y="3339384"/>
            <a:ext cx="1277171" cy="1226084"/>
          </a:xfrm>
          <a:prstGeom prst="rect">
            <a:avLst/>
          </a:prstGeom>
          <a:solidFill>
            <a:schemeClr val="accent2">
              <a:alpha val="4020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D07085-410F-9900-F74E-84067001400E}"/>
              </a:ext>
            </a:extLst>
          </p:cNvPr>
          <p:cNvSpPr>
            <a:spLocks noChangeAspect="1"/>
          </p:cNvSpPr>
          <p:nvPr userDrawn="1"/>
        </p:nvSpPr>
        <p:spPr>
          <a:xfrm>
            <a:off x="2939400" y="2758212"/>
            <a:ext cx="823725" cy="790776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C65D64-C6D6-04A1-B493-BABB66E17B6C}"/>
              </a:ext>
            </a:extLst>
          </p:cNvPr>
          <p:cNvSpPr>
            <a:spLocks noChangeAspect="1"/>
          </p:cNvSpPr>
          <p:nvPr userDrawn="1"/>
        </p:nvSpPr>
        <p:spPr>
          <a:xfrm>
            <a:off x="7062164" y="3300439"/>
            <a:ext cx="1031674" cy="990407"/>
          </a:xfrm>
          <a:prstGeom prst="rect">
            <a:avLst/>
          </a:prstGeom>
          <a:solidFill>
            <a:schemeClr val="accent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69E675B-AA14-48C0-5808-FCBB70495B64}"/>
              </a:ext>
            </a:extLst>
          </p:cNvPr>
          <p:cNvSpPr>
            <a:spLocks noChangeAspect="1"/>
          </p:cNvSpPr>
          <p:nvPr userDrawn="1"/>
        </p:nvSpPr>
        <p:spPr>
          <a:xfrm>
            <a:off x="7829031" y="1786389"/>
            <a:ext cx="717647" cy="68894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C1FF3DED-4BDF-ED08-FF40-89110A9B498A}"/>
              </a:ext>
            </a:extLst>
          </p:cNvPr>
          <p:cNvSpPr>
            <a:spLocks noChangeAspect="1"/>
          </p:cNvSpPr>
          <p:nvPr userDrawn="1"/>
        </p:nvSpPr>
        <p:spPr>
          <a:xfrm>
            <a:off x="6187986" y="896425"/>
            <a:ext cx="1043723" cy="1001974"/>
          </a:xfrm>
          <a:prstGeom prst="rect">
            <a:avLst/>
          </a:prstGeom>
          <a:solidFill>
            <a:schemeClr val="accent3">
              <a:alpha val="1523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DE258D31-8C46-D0F4-FC6C-22DF63EE8FDE}"/>
              </a:ext>
            </a:extLst>
          </p:cNvPr>
          <p:cNvSpPr>
            <a:spLocks noChangeAspect="1"/>
          </p:cNvSpPr>
          <p:nvPr userDrawn="1"/>
        </p:nvSpPr>
        <p:spPr>
          <a:xfrm>
            <a:off x="4023140" y="1397412"/>
            <a:ext cx="2835000" cy="272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500">
              <a:solidFill>
                <a:schemeClr val="tx1"/>
              </a:solidFill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F99CFAB-CD5B-C967-5E20-8772178B20B6}"/>
              </a:ext>
            </a:extLst>
          </p:cNvPr>
          <p:cNvSpPr>
            <a:spLocks noChangeAspect="1"/>
          </p:cNvSpPr>
          <p:nvPr userDrawn="1"/>
        </p:nvSpPr>
        <p:spPr>
          <a:xfrm>
            <a:off x="405000" y="428861"/>
            <a:ext cx="2250000" cy="2160000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EFFDAFBD-5A6F-08B3-583A-D468B8B73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152" y="518730"/>
            <a:ext cx="2025000" cy="1242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1800" b="1" i="0">
                <a:solidFill>
                  <a:srgbClr val="FFFFFF"/>
                </a:solidFill>
                <a:latin typeface="Polo 22 Basic" panose="020B0500000000020000" pitchFamily="34" charset="77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12" name="Untertitel 2">
            <a:extLst>
              <a:ext uri="{FF2B5EF4-FFF2-40B4-BE49-F238E27FC236}">
                <a16:creationId xmlns:a16="http://schemas.microsoft.com/office/drawing/2014/main" id="{51DA1C87-6C3A-3636-E45F-00DCC6B96C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52" y="1834178"/>
            <a:ext cx="2025000" cy="64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050" b="0" i="0">
                <a:solidFill>
                  <a:srgbClr val="FFFFFF"/>
                </a:solidFill>
                <a:latin typeface="Polo 11 Basic Medium" panose="020B0500000000020000" pitchFamily="34" charset="77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89093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Uhr enthält.&#10;&#10;Automatisch generierte Beschreibung">
            <a:extLst>
              <a:ext uri="{FF2B5EF4-FFF2-40B4-BE49-F238E27FC236}">
                <a16:creationId xmlns:a16="http://schemas.microsoft.com/office/drawing/2014/main" id="{61968566-41D3-4A2F-AC59-472A2F910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19200" y="864000"/>
            <a:ext cx="3049200" cy="1206000"/>
          </a:xfrm>
        </p:spPr>
        <p:txBody>
          <a:bodyPr anchor="t" anchorCtr="0"/>
          <a:lstStyle>
            <a:lvl1pPr>
              <a:lnSpc>
                <a:spcPct val="100000"/>
              </a:lnSpc>
              <a:defRPr sz="2600" b="1">
                <a:solidFill>
                  <a:srgbClr val="FFFFFF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9200" y="2304000"/>
            <a:ext cx="3049200" cy="1512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253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2000" y="1195200"/>
            <a:ext cx="3780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195200"/>
            <a:ext cx="3780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2449A6C-8DF0-4542-889F-84DE0E9125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75600" y="586800"/>
            <a:ext cx="4176000" cy="684000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>
                <a:solidFill>
                  <a:srgbClr val="014F7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75600" y="1360800"/>
            <a:ext cx="4176000" cy="6840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rgbClr val="014F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E73B795-877C-42F7-B90F-E2C41C479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3600" y="619200"/>
            <a:ext cx="2916000" cy="2880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639753-C25B-4F21-89EA-C5C3B9394C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86000" y="2934000"/>
            <a:ext cx="1728000" cy="1728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6874218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7A351D52-DA99-41BF-BE0C-8CC7CC1FFD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" y="0"/>
            <a:ext cx="9141293" cy="51435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672000"/>
            <a:ext cx="4176000" cy="338400"/>
          </a:xfrm>
        </p:spPr>
        <p:txBody>
          <a:bodyPr anchor="t" anchorCtr="0"/>
          <a:lstStyle>
            <a:lvl1pPr>
              <a:lnSpc>
                <a:spcPct val="100000"/>
              </a:lnSpc>
              <a:defRPr sz="2200" b="1">
                <a:solidFill>
                  <a:srgbClr val="014F7D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0000" y="4021200"/>
            <a:ext cx="4176000" cy="33840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rgbClr val="014F7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7E73B795-877C-42F7-B90F-E2C41C479D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000" y="576000"/>
            <a:ext cx="2592000" cy="2592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B639753-C25B-4F21-89EA-C5C3B9394C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98000" y="252000"/>
            <a:ext cx="2196000" cy="2196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0BA4B32-25CE-48F6-9FAA-5586F37A20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80000" y="1008000"/>
            <a:ext cx="1764000" cy="1764000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88418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31A93F"/>
              </a:buClr>
              <a:defRPr/>
            </a:lvl2pPr>
            <a:lvl4pPr>
              <a:buClr>
                <a:srgbClr val="31A93F"/>
              </a:buClr>
              <a:defRPr/>
            </a:lvl4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36587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2000" y="1195200"/>
            <a:ext cx="3780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62000" y="1195200"/>
            <a:ext cx="3780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22738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2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30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5958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92323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2000" y="1195200"/>
            <a:ext cx="3780000" cy="252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02000" y="1504800"/>
            <a:ext cx="3780000" cy="27504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62000" y="1195200"/>
            <a:ext cx="3780000" cy="252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2000" y="1504800"/>
            <a:ext cx="3780000" cy="27504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232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04960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E.DIS Netz GmbH | iNetz - Smartifizierung in den Verteilnetzen der E.ON | 05.06.2023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01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Uhr, Schild, Straße, Anzeige enthält.&#10;&#10;Automatisch generierte Beschreibung">
            <a:extLst>
              <a:ext uri="{FF2B5EF4-FFF2-40B4-BE49-F238E27FC236}">
                <a16:creationId xmlns:a16="http://schemas.microsoft.com/office/drawing/2014/main" id="{93F47C83-9C80-448E-8975-3E230481F4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97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02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330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8" name="Inhaltsplatzhalter 3"/>
          <p:cNvSpPr>
            <a:spLocks noGrp="1"/>
          </p:cNvSpPr>
          <p:nvPr>
            <p:ph sz="half" idx="13"/>
          </p:nvPr>
        </p:nvSpPr>
        <p:spPr>
          <a:xfrm>
            <a:off x="5958000" y="1195200"/>
            <a:ext cx="2484000" cy="30600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2000" y="1195200"/>
            <a:ext cx="3780000" cy="252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702000" y="1504800"/>
            <a:ext cx="3780000" cy="27504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62000" y="1195200"/>
            <a:ext cx="3780000" cy="252000"/>
          </a:xfrm>
        </p:spPr>
        <p:txBody>
          <a:bodyPr anchor="t" anchorCtr="0">
            <a:noAutofit/>
          </a:bodyPr>
          <a:lstStyle>
            <a:lvl1pPr marL="0" indent="0">
              <a:buNone/>
              <a:defRPr sz="1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62000" y="1504800"/>
            <a:ext cx="3780000" cy="27504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buClr>
                <a:srgbClr val="31A93F"/>
              </a:buClr>
              <a:defRPr sz="1800"/>
            </a:lvl2pPr>
            <a:lvl3pPr>
              <a:defRPr sz="1800"/>
            </a:lvl3pPr>
            <a:lvl4pPr>
              <a:buClr>
                <a:srgbClr val="31A93F"/>
              </a:buCl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oleObject" Target="../embeddings/oleObject2.bin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8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1.emf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oleObject" Target="../embeddings/oleObject3.bin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12.em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AF9C6B4-F031-3482-A5D9-E9895D488A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165700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316" imgH="315" progId="TCLayout.ActiveDocument.1">
                  <p:embed/>
                </p:oleObj>
              </mc:Choice>
              <mc:Fallback>
                <p:oleObj name="think-cell Folie" r:id="rId14" imgW="316" imgH="31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AF9C6B4-F031-3482-A5D9-E9895D488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E9A68EE-E75B-4E58-896F-513AA3F0732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2000" y="1195200"/>
            <a:ext cx="7740000" cy="30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0800" y="4802505"/>
            <a:ext cx="6300000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>
                <a:solidFill>
                  <a:srgbClr val="014F7D"/>
                </a:solidFill>
              </a:defRPr>
            </a:lvl1pPr>
          </a:lstStyle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2000" y="4802505"/>
            <a:ext cx="173037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>
                <a:solidFill>
                  <a:srgbClr val="014F7D"/>
                </a:solidFill>
              </a:defRPr>
            </a:lvl1pPr>
          </a:lstStyle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0" r:id="rId4"/>
    <p:sldLayoutId id="2147483652" r:id="rId5"/>
    <p:sldLayoutId id="2147483656" r:id="rId6"/>
    <p:sldLayoutId id="2147483653" r:id="rId7"/>
    <p:sldLayoutId id="2147483654" r:id="rId8"/>
    <p:sldLayoutId id="2147483655" r:id="rId9"/>
    <p:sldLayoutId id="2147483657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500" kern="1200">
          <a:solidFill>
            <a:srgbClr val="014F7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07963" indent="-206375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09550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201613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143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617538" indent="-203200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175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20738" indent="-203200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207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B63FC04-7F21-46EE-8B6D-A383E9809AC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"/>
            </p:custDataLst>
            <p:extLst>
              <p:ext uri="{D42A27DB-BD31-4B8C-83A1-F6EECF244321}">
                <p14:modId xmlns:p14="http://schemas.microsoft.com/office/powerpoint/2010/main" val="4233167574"/>
              </p:ext>
            </p:ext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3" imgW="532" imgH="533" progId="TCLayout.ActiveDocument.1">
                  <p:embed/>
                </p:oleObj>
              </mc:Choice>
              <mc:Fallback>
                <p:oleObj name="think-cell Folie" r:id="rId13" imgW="532" imgH="53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B63FC04-7F21-46EE-8B6D-A383E9809A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 8">
            <a:extLst>
              <a:ext uri="{FF2B5EF4-FFF2-40B4-BE49-F238E27FC236}">
                <a16:creationId xmlns:a16="http://schemas.microsoft.com/office/drawing/2014/main" id="{B93A536F-985F-4364-A196-0551CADBC29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>
              <a:lnSpc>
                <a:spcPts val="2400"/>
              </a:lnSpc>
            </a:pP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30400"/>
            <a:ext cx="79248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15975" y="4802507"/>
            <a:ext cx="6300000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 b="0" i="0">
                <a:solidFill>
                  <a:schemeClr val="tx1">
                    <a:tint val="75000"/>
                  </a:schemeClr>
                </a:solidFill>
                <a:latin typeface="Polo 22 NEU Krftg" charset="0"/>
              </a:defRPr>
            </a:lvl1pPr>
          </a:lstStyle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9602" y="4802507"/>
            <a:ext cx="173037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 b="0" i="0">
                <a:solidFill>
                  <a:schemeClr val="tx1">
                    <a:tint val="75000"/>
                  </a:schemeClr>
                </a:solidFill>
                <a:latin typeface="Polo 22 NEU Krftg" charset="0"/>
              </a:defRPr>
            </a:lvl1pPr>
          </a:lstStyle>
          <a:p>
            <a:fld id="{9B749DBC-5EFD-468C-9F9F-C80FB4A0359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6537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hf sldNum="0" hdr="0" ftr="0" dt="0"/>
  <p:txStyles>
    <p:titleStyle>
      <a:lvl1pPr algn="l" defTabSz="914333" rtl="0" eaLnBrk="1" latinLnBrk="0" hangingPunct="1">
        <a:lnSpc>
          <a:spcPts val="3100"/>
        </a:lnSpc>
        <a:spcBef>
          <a:spcPct val="0"/>
        </a:spcBef>
        <a:buNone/>
        <a:defRPr lang="de-DE" sz="2000" b="1" i="0" kern="1200" dirty="0">
          <a:solidFill>
            <a:srgbClr val="1C487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914333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1pPr>
      <a:lvl2pPr marL="207948" indent="-206360" algn="l" defTabSz="914333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"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2pPr>
      <a:lvl3pPr marL="209535" indent="0" algn="l" defTabSz="914333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3pPr>
      <a:lvl4pPr marL="412720" indent="-201598" algn="l" defTabSz="914333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"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4pPr>
      <a:lvl5pPr marL="414308" indent="0" algn="l" defTabSz="914333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 baseline="0">
          <a:solidFill>
            <a:schemeClr val="tx1"/>
          </a:solidFill>
          <a:latin typeface="Polo 22 NEU Krftg" charset="0"/>
          <a:ea typeface="+mn-ea"/>
          <a:cs typeface="+mn-cs"/>
        </a:defRPr>
      </a:lvl5pPr>
      <a:lvl6pPr marL="617492" indent="-203185" algn="l" defTabSz="914333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17492" indent="0" algn="l" defTabSz="914333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20676" indent="-203185" algn="l" defTabSz="914333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20676" indent="0" algn="l" defTabSz="914333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E8EEDFD2-3AA8-6BA9-6789-5F682A8D0FD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79989313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274" imgH="274" progId="TCLayout.ActiveDocument.1">
                  <p:embed/>
                </p:oleObj>
              </mc:Choice>
              <mc:Fallback>
                <p:oleObj name="think-cell Folie" r:id="rId14" imgW="274" imgH="27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8EEDFD2-3AA8-6BA9-6789-5F682A8D0F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ild 8">
            <a:extLst>
              <a:ext uri="{FF2B5EF4-FFF2-40B4-BE49-F238E27FC236}">
                <a16:creationId xmlns:a16="http://schemas.microsoft.com/office/drawing/2014/main" id="{B93A536F-985F-4364-A196-0551CADBC299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06400" y="438150"/>
            <a:ext cx="79248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0">
              <a:lnSpc>
                <a:spcPts val="2400"/>
              </a:lnSpc>
            </a:pP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130400"/>
            <a:ext cx="7924800" cy="295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815975" y="4802506"/>
            <a:ext cx="6300000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 b="0" i="0">
                <a:solidFill>
                  <a:schemeClr val="tx1">
                    <a:tint val="75000"/>
                  </a:schemeClr>
                </a:solidFill>
                <a:latin typeface="Polo 22 NEU Krftg" charset="0"/>
              </a:defRPr>
            </a:lvl1pPr>
          </a:lstStyle>
          <a:p>
            <a:r>
              <a:rPr lang="de-DE"/>
              <a:t>Hochspannungsebene – der Schlüssel für den Erfolg der Energiewende. Eine Analyse zur aktuellen Situation, Herausforderungen und Lösungsoptionen im Netzgebiet der E.DIS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09602" y="4802506"/>
            <a:ext cx="173037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 b="0" i="0">
                <a:solidFill>
                  <a:schemeClr val="tx1">
                    <a:tint val="75000"/>
                  </a:schemeClr>
                </a:solidFill>
                <a:latin typeface="Polo 22 NEU Krftg" charset="0"/>
              </a:defRPr>
            </a:lvl1pPr>
          </a:lstStyle>
          <a:p>
            <a:fld id="{9B749DBC-5EFD-468C-9F9F-C80FB4A035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659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lvl1pPr algn="l" defTabSz="914378" rtl="0" eaLnBrk="1" latinLnBrk="0" hangingPunct="1">
        <a:lnSpc>
          <a:spcPts val="3100"/>
        </a:lnSpc>
        <a:spcBef>
          <a:spcPct val="0"/>
        </a:spcBef>
        <a:buNone/>
        <a:defRPr lang="de-DE" sz="2000" b="1" i="0" kern="1200" dirty="0">
          <a:solidFill>
            <a:srgbClr val="1C487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0" indent="0" algn="l" defTabSz="914378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1pPr>
      <a:lvl2pPr marL="207958" indent="-206370" algn="l" defTabSz="914378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"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2pPr>
      <a:lvl3pPr marL="209545" indent="0" algn="l" defTabSz="914378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3pPr>
      <a:lvl4pPr marL="412740" indent="-201608" algn="l" defTabSz="914378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"/>
        <a:defRPr sz="1800" b="0" i="0" kern="1200">
          <a:solidFill>
            <a:schemeClr val="tx1"/>
          </a:solidFill>
          <a:latin typeface="Polo 22 NEU Krftg" charset="0"/>
          <a:ea typeface="+mn-ea"/>
          <a:cs typeface="+mn-cs"/>
        </a:defRPr>
      </a:lvl4pPr>
      <a:lvl5pPr marL="414328" indent="0" algn="l" defTabSz="914378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b="0" i="0" kern="1200" baseline="0">
          <a:solidFill>
            <a:schemeClr val="tx1"/>
          </a:solidFill>
          <a:latin typeface="Polo 22 NEU Krftg" charset="0"/>
          <a:ea typeface="+mn-ea"/>
          <a:cs typeface="+mn-cs"/>
        </a:defRPr>
      </a:lvl5pPr>
      <a:lvl6pPr marL="617522" indent="-203195" algn="l" defTabSz="914378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17522" indent="0" algn="l" defTabSz="914378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20718" indent="-203195" algn="l" defTabSz="914378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20718" indent="0" algn="l" defTabSz="914378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07FCAAB-666B-E7DC-95BC-6A1FA5777C46}"/>
              </a:ext>
            </a:extLst>
          </p:cNvPr>
          <p:cNvSpPr>
            <a:spLocks noChangeAspect="1"/>
          </p:cNvSpPr>
          <p:nvPr userDrawn="1"/>
        </p:nvSpPr>
        <p:spPr>
          <a:xfrm>
            <a:off x="7749000" y="1878101"/>
            <a:ext cx="717647" cy="68894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35000" rIns="0" bIns="0" rtlCol="0" anchor="t" anchorCtr="0"/>
          <a:lstStyle/>
          <a:p>
            <a:endParaRPr lang="de-DE" sz="1875">
              <a:latin typeface="Polo 22 Basic" panose="020B0500000000020000" pitchFamily="34" charset="77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4AF40D2-0E92-61EC-BA8D-448043D540D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8199900" y="4657500"/>
            <a:ext cx="675826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37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Polo 22 Basic Medium" panose="020B0500000000020000" pitchFamily="34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Polo 22 Basic Medium" panose="020B0500000000020000" pitchFamily="34" charset="77"/>
          <a:ea typeface="+mn-ea"/>
          <a:cs typeface="+mn-cs"/>
        </a:defRPr>
      </a:lvl1pPr>
      <a:lvl2pPr marL="685800" indent="-34290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SzPct val="110000"/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Polo 22 Basic" panose="020B0500000000020000" pitchFamily="34" charset="77"/>
          <a:ea typeface="+mn-ea"/>
          <a:cs typeface="+mn-cs"/>
        </a:defRPr>
      </a:lvl2pPr>
      <a:lvl3pPr marL="1028700" indent="-342900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SzPct val="110000"/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Polo 22 Basic" panose="020B0500000000020000" pitchFamily="34" charset="77"/>
          <a:ea typeface="+mn-ea"/>
          <a:cs typeface="+mn-cs"/>
        </a:defRPr>
      </a:lvl3pPr>
      <a:lvl4pPr marL="12858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SzPct val="11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olo 22 Basic" panose="020B0500000000020000" pitchFamily="34" charset="77"/>
          <a:ea typeface="+mn-ea"/>
          <a:cs typeface="+mn-cs"/>
        </a:defRPr>
      </a:lvl4pPr>
      <a:lvl5pPr marL="1628775" indent="-257175" algn="l" defTabSz="685800" rtl="0" eaLnBrk="1" latinLnBrk="0" hangingPunct="1">
        <a:lnSpc>
          <a:spcPct val="90000"/>
        </a:lnSpc>
        <a:spcBef>
          <a:spcPts val="375"/>
        </a:spcBef>
        <a:buClr>
          <a:schemeClr val="accent4"/>
        </a:buClr>
        <a:buSzPct val="110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Polo 22 Basic" panose="020B0500000000020000" pitchFamily="34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9">
          <p15:clr>
            <a:srgbClr val="F26B43"/>
          </p15:clr>
        </p15:guide>
        <p15:guide id="2" pos="7151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orient="horz" pos="686">
          <p15:clr>
            <a:srgbClr val="F26B43"/>
          </p15:clr>
        </p15:guide>
        <p15:guide id="5" orient="horz" pos="935">
          <p15:clr>
            <a:srgbClr val="F26B43"/>
          </p15:clr>
        </p15:guide>
        <p15:guide id="6" pos="393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AE9A68EE-E75B-4E58-896F-513AA3F0732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702000" y="594000"/>
            <a:ext cx="7740000" cy="457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02000" y="1195200"/>
            <a:ext cx="7740000" cy="30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910800" y="4802505"/>
            <a:ext cx="6300000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>
                <a:solidFill>
                  <a:srgbClr val="014F7D"/>
                </a:solidFill>
              </a:defRPr>
            </a:lvl1pPr>
          </a:lstStyle>
          <a:p>
            <a:r>
              <a:rPr lang="de-DE"/>
              <a:t>E.DIS Netz GmbH | iNetz - Smartifizierung in den Verteilnetzen der E.ON | 05.06.2023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2000" y="4802505"/>
            <a:ext cx="173037" cy="14287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800"/>
              </a:lnSpc>
              <a:defRPr sz="600">
                <a:solidFill>
                  <a:srgbClr val="014F7D"/>
                </a:solidFill>
              </a:defRPr>
            </a:lvl1pPr>
          </a:lstStyle>
          <a:p>
            <a:fld id="{9B749DBC-5EFD-468C-9F9F-C80FB4A03599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201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</p:sldLayoutIdLst>
  <p:hf hdr="0" dt="0"/>
  <p:txStyles>
    <p:titleStyle>
      <a:lvl1pPr algn="l" defTabSz="914400" rtl="0" eaLnBrk="1" latinLnBrk="0" hangingPunct="1">
        <a:lnSpc>
          <a:spcPts val="3100"/>
        </a:lnSpc>
        <a:spcBef>
          <a:spcPct val="0"/>
        </a:spcBef>
        <a:buNone/>
        <a:defRPr sz="2500" kern="1200">
          <a:solidFill>
            <a:srgbClr val="014F7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07963" indent="-206375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09550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12750" indent="-201613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143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617538" indent="-203200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6175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820738" indent="-203200" algn="l" defTabSz="914400" rtl="0" eaLnBrk="1" latinLnBrk="0" hangingPunct="1">
        <a:lnSpc>
          <a:spcPts val="2400"/>
        </a:lnSpc>
        <a:spcBef>
          <a:spcPts val="0"/>
        </a:spcBef>
        <a:buClr>
          <a:srgbClr val="31A93F"/>
        </a:buClr>
        <a:buFont typeface="Wingdings" pitchFamily="2" charset="2"/>
        <a:buChar char="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820738" indent="0" algn="l" defTabSz="914400" rtl="0" eaLnBrk="1" latinLnBrk="0" hangingPunct="1">
        <a:lnSpc>
          <a:spcPts val="2400"/>
        </a:lnSpc>
        <a:spcBef>
          <a:spcPts val="0"/>
        </a:spcBef>
        <a:buFont typeface="Arial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microsoft.com/office/2007/relationships/media" Target="../media/media1.mp4"/><Relationship Id="rId7" Type="http://schemas.openxmlformats.org/officeDocument/2006/relationships/oleObject" Target="../embeddings/oleObject7.bin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68.png"/><Relationship Id="rId11" Type="http://schemas.openxmlformats.org/officeDocument/2006/relationships/image" Target="../media/image51.jpe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69.A6E37C60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9.xml"/><Relationship Id="rId5" Type="http://schemas.openxmlformats.org/officeDocument/2006/relationships/image" Target="../media/image68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sv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svg"/><Relationship Id="rId11" Type="http://schemas.openxmlformats.org/officeDocument/2006/relationships/image" Target="../media/image32.sv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6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emf"/><Relationship Id="rId9" Type="http://schemas.openxmlformats.org/officeDocument/2006/relationships/image" Target="../media/image4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9.pn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openxmlformats.org/officeDocument/2006/relationships/image" Target="../media/image5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Smart Grids</a:t>
            </a:r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r>
              <a:rPr lang="de-DE" dirty="0"/>
              <a:t>Das Netz der Zukunft – Herausforderung für die Energiewende</a:t>
            </a:r>
          </a:p>
          <a:p>
            <a:r>
              <a:rPr lang="de-DE" dirty="0"/>
              <a:t>11. September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530918" y="3464694"/>
            <a:ext cx="2611892" cy="774862"/>
          </a:xfrm>
          <a:prstGeom prst="rect">
            <a:avLst/>
          </a:prstGeom>
          <a:solidFill>
            <a:srgbClr val="8ED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30919" y="2748599"/>
            <a:ext cx="2611892" cy="729153"/>
          </a:xfrm>
          <a:prstGeom prst="rect">
            <a:avLst/>
          </a:prstGeom>
          <a:solidFill>
            <a:srgbClr val="31A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1" name="Flowchart: Manual Input 10"/>
          <p:cNvSpPr/>
          <p:nvPr/>
        </p:nvSpPr>
        <p:spPr>
          <a:xfrm flipH="1" flipV="1">
            <a:off x="6160899" y="3276417"/>
            <a:ext cx="370019" cy="1197117"/>
          </a:xfrm>
          <a:prstGeom prst="flowChartManualInput">
            <a:avLst/>
          </a:prstGeom>
          <a:solidFill>
            <a:srgbClr val="5AB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0" name="Flowchart: Manual Input 9"/>
          <p:cNvSpPr/>
          <p:nvPr/>
        </p:nvSpPr>
        <p:spPr>
          <a:xfrm flipH="1">
            <a:off x="6160900" y="1796345"/>
            <a:ext cx="370019" cy="1197117"/>
          </a:xfrm>
          <a:prstGeom prst="flowChartManualInput">
            <a:avLst/>
          </a:prstGeom>
          <a:solidFill>
            <a:srgbClr val="013B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82885" y="1796345"/>
            <a:ext cx="1578018" cy="892397"/>
          </a:xfrm>
          <a:prstGeom prst="rect">
            <a:avLst/>
          </a:prstGeom>
          <a:solidFill>
            <a:srgbClr val="014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82885" y="2688742"/>
            <a:ext cx="1578018" cy="892397"/>
          </a:xfrm>
          <a:prstGeom prst="rect">
            <a:avLst/>
          </a:prstGeom>
          <a:solidFill>
            <a:srgbClr val="31A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82884" y="3581138"/>
            <a:ext cx="1578018" cy="892397"/>
          </a:xfrm>
          <a:prstGeom prst="rect">
            <a:avLst/>
          </a:prstGeom>
          <a:solidFill>
            <a:srgbClr val="8ED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5" name="Flowchart: Delay 4"/>
          <p:cNvSpPr/>
          <p:nvPr/>
        </p:nvSpPr>
        <p:spPr>
          <a:xfrm flipH="1">
            <a:off x="3777552" y="1796345"/>
            <a:ext cx="805333" cy="892397"/>
          </a:xfrm>
          <a:prstGeom prst="flowChartDelay">
            <a:avLst/>
          </a:prstGeom>
          <a:solidFill>
            <a:srgbClr val="014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6" name="Flowchart: Delay 5"/>
          <p:cNvSpPr/>
          <p:nvPr/>
        </p:nvSpPr>
        <p:spPr>
          <a:xfrm flipH="1">
            <a:off x="3777552" y="2688742"/>
            <a:ext cx="805333" cy="892397"/>
          </a:xfrm>
          <a:prstGeom prst="flowChartDelay">
            <a:avLst/>
          </a:prstGeom>
          <a:solidFill>
            <a:srgbClr val="31A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3777552" y="3581138"/>
            <a:ext cx="805333" cy="892397"/>
          </a:xfrm>
          <a:prstGeom prst="flowChartDelay">
            <a:avLst/>
          </a:prstGeom>
          <a:solidFill>
            <a:srgbClr val="8ED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8" name="Trapezoid 7"/>
          <p:cNvSpPr/>
          <p:nvPr/>
        </p:nvSpPr>
        <p:spPr>
          <a:xfrm rot="5400000">
            <a:off x="5899713" y="2949932"/>
            <a:ext cx="892395" cy="370017"/>
          </a:xfrm>
          <a:prstGeom prst="trapezoid">
            <a:avLst/>
          </a:prstGeom>
          <a:solidFill>
            <a:srgbClr val="257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30919" y="2035768"/>
            <a:ext cx="2611892" cy="754184"/>
          </a:xfrm>
          <a:prstGeom prst="rect">
            <a:avLst/>
          </a:prstGeom>
          <a:solidFill>
            <a:srgbClr val="014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80939" y="1936462"/>
            <a:ext cx="617060" cy="6170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880939" y="2804645"/>
            <a:ext cx="617060" cy="6170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871686" y="3716359"/>
            <a:ext cx="617060" cy="6170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3880939" y="2826410"/>
            <a:ext cx="617060" cy="617060"/>
          </a:xfrm>
          <a:prstGeom prst="ellipse">
            <a:avLst/>
          </a:prstGeom>
          <a:solidFill>
            <a:srgbClr val="F2F2F2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49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530919" y="2204122"/>
            <a:ext cx="2818942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Trafo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übersetzt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Mittelspannung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Niederspannung</a:t>
            </a:r>
            <a:endParaRPr lang="en-US" sz="1349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0913" y="2891542"/>
            <a:ext cx="2611897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Datenerfassung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-über-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mittlung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Netz in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Echtzeit</a:t>
            </a:r>
            <a:endParaRPr lang="en-US" sz="1349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0913" y="3632879"/>
            <a:ext cx="2611897" cy="507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Ausgestattet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einfacher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4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Fernmesstechnik</a:t>
            </a:r>
            <a:r>
              <a:rPr lang="en-US" sz="134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04658" y="1977156"/>
            <a:ext cx="1556239" cy="55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49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Bestehende</a:t>
            </a:r>
            <a:br>
              <a:rPr lang="en-US" sz="14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Anlagen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04658" y="2869552"/>
            <a:ext cx="1556239" cy="55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49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Neuanlagen</a:t>
            </a:r>
            <a:r>
              <a:rPr lang="en-US" sz="14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9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modernster</a:t>
            </a:r>
            <a:r>
              <a:rPr lang="en-US" sz="14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04658" y="3761949"/>
            <a:ext cx="1556239" cy="553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499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Modernisierte</a:t>
            </a:r>
            <a:r>
              <a:rPr lang="en-US" sz="1499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Anlagen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3647" y="1878889"/>
            <a:ext cx="24272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6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Ortsnetzstation</a:t>
            </a: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</a:br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“normal”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73647" y="2916438"/>
            <a:ext cx="27262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DigiONS </a:t>
            </a:r>
            <a:b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</a:b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(</a:t>
            </a:r>
            <a:r>
              <a:rPr lang="en-US" sz="1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digitale</a:t>
            </a:r>
            <a:r>
              <a:rPr lang="en-US" sz="1400" i="1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Ortsnetzstation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73647" y="3900826"/>
            <a:ext cx="21918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Retrofit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0" y="528647"/>
            <a:ext cx="9142810" cy="600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en-US" sz="3299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Modernisierung</a:t>
            </a:r>
            <a:r>
              <a:rPr lang="en-US" sz="3299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der “</a:t>
            </a:r>
            <a:r>
              <a:rPr lang="en-US" sz="3299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kleinen</a:t>
            </a:r>
            <a:r>
              <a:rPr lang="en-US" sz="3299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99" dirty="0" err="1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Netze</a:t>
            </a:r>
            <a:r>
              <a:rPr lang="en-US" sz="3299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109535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Mittel- und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Niederspannung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besser</a:t>
            </a:r>
            <a:r>
              <a:rPr lang="en-US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 verstehen und </a:t>
            </a:r>
            <a:r>
              <a:rPr lang="en-US" sz="16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cs typeface="Arial" panose="020B0604020202020204" pitchFamily="34" charset="0"/>
              </a:rPr>
              <a:t>analysieren</a:t>
            </a:r>
            <a:endParaRPr lang="en-US" sz="16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68776" y="1932048"/>
            <a:ext cx="411373" cy="411373"/>
          </a:xfrm>
          <a:prstGeom prst="ellipse">
            <a:avLst/>
          </a:prstGeom>
          <a:solidFill>
            <a:schemeClr val="bg2"/>
          </a:solidFill>
          <a:ln w="3810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r>
              <a:rPr lang="en-US" sz="1499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Oval 31"/>
          <p:cNvSpPr/>
          <p:nvPr/>
        </p:nvSpPr>
        <p:spPr>
          <a:xfrm>
            <a:off x="868776" y="2949932"/>
            <a:ext cx="411373" cy="411373"/>
          </a:xfrm>
          <a:prstGeom prst="ellipse">
            <a:avLst/>
          </a:prstGeom>
          <a:solidFill>
            <a:schemeClr val="bg2"/>
          </a:solidFill>
          <a:ln w="38100">
            <a:solidFill>
              <a:srgbClr val="257F2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r>
              <a:rPr lang="en-US" sz="1499" dirty="0">
                <a:solidFill>
                  <a:srgbClr val="257F2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3" name="Oval 32"/>
          <p:cNvSpPr/>
          <p:nvPr/>
        </p:nvSpPr>
        <p:spPr>
          <a:xfrm>
            <a:off x="868776" y="3932930"/>
            <a:ext cx="411373" cy="411373"/>
          </a:xfrm>
          <a:prstGeom prst="ellipse">
            <a:avLst/>
          </a:prstGeom>
          <a:solidFill>
            <a:schemeClr val="bg2"/>
          </a:solidFill>
          <a:ln w="38100">
            <a:solidFill>
              <a:srgbClr val="92D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r>
              <a:rPr lang="en-US" sz="1499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id="{8087A1C5-2A62-C6F9-0A16-37E7EF8E494A}"/>
              </a:ext>
            </a:extLst>
          </p:cNvPr>
          <p:cNvGrpSpPr/>
          <p:nvPr/>
        </p:nvGrpSpPr>
        <p:grpSpPr>
          <a:xfrm>
            <a:off x="3962842" y="2868282"/>
            <a:ext cx="410762" cy="473886"/>
            <a:chOff x="3479663" y="1984219"/>
            <a:chExt cx="410762" cy="473886"/>
          </a:xfrm>
          <a:solidFill>
            <a:srgbClr val="257F2F"/>
          </a:solidFill>
        </p:grpSpPr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828869C1-6976-569E-17A1-3D2A1232ED46}"/>
                </a:ext>
              </a:extLst>
            </p:cNvPr>
            <p:cNvSpPr/>
            <p:nvPr/>
          </p:nvSpPr>
          <p:spPr>
            <a:xfrm>
              <a:off x="3681232" y="2262762"/>
              <a:ext cx="110516" cy="156940"/>
            </a:xfrm>
            <a:custGeom>
              <a:avLst/>
              <a:gdLst>
                <a:gd name="connsiteX0" fmla="*/ 8530 w 154005"/>
                <a:gd name="connsiteY0" fmla="*/ 224357 h 224357"/>
                <a:gd name="connsiteX1" fmla="*/ 4416 w 154005"/>
                <a:gd name="connsiteY1" fmla="*/ 223329 h 224357"/>
                <a:gd name="connsiteX2" fmla="*/ 430 w 154005"/>
                <a:gd name="connsiteY2" fmla="*/ 213300 h 224357"/>
                <a:gd name="connsiteX3" fmla="*/ 32059 w 154005"/>
                <a:gd name="connsiteY3" fmla="*/ 114814 h 224357"/>
                <a:gd name="connsiteX4" fmla="*/ 20230 w 154005"/>
                <a:gd name="connsiteY4" fmla="*/ 114814 h 224357"/>
                <a:gd name="connsiteX5" fmla="*/ 13288 w 154005"/>
                <a:gd name="connsiteY5" fmla="*/ 111214 h 224357"/>
                <a:gd name="connsiteX6" fmla="*/ 12259 w 154005"/>
                <a:gd name="connsiteY6" fmla="*/ 103500 h 224357"/>
                <a:gd name="connsiteX7" fmla="*/ 47488 w 154005"/>
                <a:gd name="connsiteY7" fmla="*/ 5657 h 224357"/>
                <a:gd name="connsiteX8" fmla="*/ 55459 w 154005"/>
                <a:gd name="connsiteY8" fmla="*/ 0 h 224357"/>
                <a:gd name="connsiteX9" fmla="*/ 145459 w 154005"/>
                <a:gd name="connsiteY9" fmla="*/ 0 h 224357"/>
                <a:gd name="connsiteX10" fmla="*/ 153045 w 154005"/>
                <a:gd name="connsiteY10" fmla="*/ 4500 h 224357"/>
                <a:gd name="connsiteX11" fmla="*/ 152530 w 154005"/>
                <a:gd name="connsiteY11" fmla="*/ 13243 h 224357"/>
                <a:gd name="connsiteX12" fmla="*/ 106630 w 154005"/>
                <a:gd name="connsiteY12" fmla="*/ 82157 h 224357"/>
                <a:gd name="connsiteX13" fmla="*/ 114216 w 154005"/>
                <a:gd name="connsiteY13" fmla="*/ 82157 h 224357"/>
                <a:gd name="connsiteX14" fmla="*/ 121930 w 154005"/>
                <a:gd name="connsiteY14" fmla="*/ 87043 h 224357"/>
                <a:gd name="connsiteX15" fmla="*/ 120645 w 154005"/>
                <a:gd name="connsiteY15" fmla="*/ 96171 h 224357"/>
                <a:gd name="connsiteX16" fmla="*/ 14959 w 154005"/>
                <a:gd name="connsiteY16" fmla="*/ 221400 h 224357"/>
                <a:gd name="connsiteX17" fmla="*/ 8530 w 154005"/>
                <a:gd name="connsiteY17" fmla="*/ 224357 h 224357"/>
                <a:gd name="connsiteX18" fmla="*/ 32316 w 154005"/>
                <a:gd name="connsiteY18" fmla="*/ 97714 h 224357"/>
                <a:gd name="connsiteX19" fmla="*/ 43759 w 154005"/>
                <a:gd name="connsiteY19" fmla="*/ 97714 h 224357"/>
                <a:gd name="connsiteX20" fmla="*/ 50573 w 154005"/>
                <a:gd name="connsiteY20" fmla="*/ 101186 h 224357"/>
                <a:gd name="connsiteX21" fmla="*/ 51859 w 154005"/>
                <a:gd name="connsiteY21" fmla="*/ 108771 h 224357"/>
                <a:gd name="connsiteX22" fmla="*/ 29873 w 154005"/>
                <a:gd name="connsiteY22" fmla="*/ 177300 h 224357"/>
                <a:gd name="connsiteX23" fmla="*/ 95959 w 154005"/>
                <a:gd name="connsiteY23" fmla="*/ 99000 h 224357"/>
                <a:gd name="connsiteX24" fmla="*/ 90816 w 154005"/>
                <a:gd name="connsiteY24" fmla="*/ 99000 h 224357"/>
                <a:gd name="connsiteX25" fmla="*/ 83359 w 154005"/>
                <a:gd name="connsiteY25" fmla="*/ 94500 h 224357"/>
                <a:gd name="connsiteX26" fmla="*/ 83745 w 154005"/>
                <a:gd name="connsiteY26" fmla="*/ 85886 h 224357"/>
                <a:gd name="connsiteX27" fmla="*/ 129773 w 154005"/>
                <a:gd name="connsiteY27" fmla="*/ 16843 h 224357"/>
                <a:gd name="connsiteX28" fmla="*/ 61630 w 154005"/>
                <a:gd name="connsiteY28" fmla="*/ 16843 h 224357"/>
                <a:gd name="connsiteX29" fmla="*/ 32316 w 154005"/>
                <a:gd name="connsiteY29" fmla="*/ 97714 h 22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005" h="224357">
                  <a:moveTo>
                    <a:pt x="8530" y="224357"/>
                  </a:moveTo>
                  <a:cubicBezTo>
                    <a:pt x="7116" y="224357"/>
                    <a:pt x="5702" y="223971"/>
                    <a:pt x="4416" y="223329"/>
                  </a:cubicBezTo>
                  <a:cubicBezTo>
                    <a:pt x="816" y="221271"/>
                    <a:pt x="-855" y="217157"/>
                    <a:pt x="430" y="213300"/>
                  </a:cubicBezTo>
                  <a:lnTo>
                    <a:pt x="32059" y="114814"/>
                  </a:lnTo>
                  <a:lnTo>
                    <a:pt x="20230" y="114814"/>
                  </a:lnTo>
                  <a:cubicBezTo>
                    <a:pt x="17530" y="114814"/>
                    <a:pt x="14830" y="113400"/>
                    <a:pt x="13288" y="111214"/>
                  </a:cubicBezTo>
                  <a:cubicBezTo>
                    <a:pt x="11745" y="109029"/>
                    <a:pt x="11359" y="106071"/>
                    <a:pt x="12259" y="103500"/>
                  </a:cubicBezTo>
                  <a:lnTo>
                    <a:pt x="47488" y="5657"/>
                  </a:lnTo>
                  <a:cubicBezTo>
                    <a:pt x="48645" y="2314"/>
                    <a:pt x="51988" y="0"/>
                    <a:pt x="55459" y="0"/>
                  </a:cubicBezTo>
                  <a:lnTo>
                    <a:pt x="145459" y="0"/>
                  </a:lnTo>
                  <a:cubicBezTo>
                    <a:pt x="148673" y="0"/>
                    <a:pt x="151502" y="1800"/>
                    <a:pt x="153045" y="4500"/>
                  </a:cubicBezTo>
                  <a:cubicBezTo>
                    <a:pt x="154459" y="7329"/>
                    <a:pt x="154330" y="10671"/>
                    <a:pt x="152530" y="13243"/>
                  </a:cubicBezTo>
                  <a:lnTo>
                    <a:pt x="106630" y="82157"/>
                  </a:lnTo>
                  <a:lnTo>
                    <a:pt x="114216" y="82157"/>
                  </a:lnTo>
                  <a:cubicBezTo>
                    <a:pt x="117559" y="82157"/>
                    <a:pt x="120516" y="84086"/>
                    <a:pt x="121930" y="87043"/>
                  </a:cubicBezTo>
                  <a:cubicBezTo>
                    <a:pt x="123345" y="90000"/>
                    <a:pt x="122830" y="93600"/>
                    <a:pt x="120645" y="96171"/>
                  </a:cubicBezTo>
                  <a:lnTo>
                    <a:pt x="14959" y="221400"/>
                  </a:lnTo>
                  <a:cubicBezTo>
                    <a:pt x="13288" y="223200"/>
                    <a:pt x="10973" y="224357"/>
                    <a:pt x="8530" y="224357"/>
                  </a:cubicBezTo>
                  <a:moveTo>
                    <a:pt x="32316" y="97714"/>
                  </a:moveTo>
                  <a:lnTo>
                    <a:pt x="43759" y="97714"/>
                  </a:lnTo>
                  <a:cubicBezTo>
                    <a:pt x="46459" y="97714"/>
                    <a:pt x="49030" y="99000"/>
                    <a:pt x="50573" y="101186"/>
                  </a:cubicBezTo>
                  <a:cubicBezTo>
                    <a:pt x="52116" y="103371"/>
                    <a:pt x="52630" y="106200"/>
                    <a:pt x="51859" y="108771"/>
                  </a:cubicBezTo>
                  <a:lnTo>
                    <a:pt x="29873" y="177300"/>
                  </a:lnTo>
                  <a:lnTo>
                    <a:pt x="95959" y="99000"/>
                  </a:lnTo>
                  <a:lnTo>
                    <a:pt x="90816" y="99000"/>
                  </a:lnTo>
                  <a:cubicBezTo>
                    <a:pt x="87602" y="99000"/>
                    <a:pt x="84773" y="97329"/>
                    <a:pt x="83359" y="94500"/>
                  </a:cubicBezTo>
                  <a:cubicBezTo>
                    <a:pt x="81816" y="91800"/>
                    <a:pt x="82073" y="88457"/>
                    <a:pt x="83745" y="85886"/>
                  </a:cubicBezTo>
                  <a:lnTo>
                    <a:pt x="129773" y="16843"/>
                  </a:lnTo>
                  <a:lnTo>
                    <a:pt x="61630" y="16843"/>
                  </a:lnTo>
                  <a:lnTo>
                    <a:pt x="32316" y="97714"/>
                  </a:lnTo>
                  <a:close/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B9228845-6436-71A7-A4B5-280362EDB04F}"/>
                </a:ext>
              </a:extLst>
            </p:cNvPr>
            <p:cNvSpPr/>
            <p:nvPr/>
          </p:nvSpPr>
          <p:spPr>
            <a:xfrm>
              <a:off x="3479663" y="2192343"/>
              <a:ext cx="363616" cy="265762"/>
            </a:xfrm>
            <a:custGeom>
              <a:avLst/>
              <a:gdLst>
                <a:gd name="connsiteX0" fmla="*/ 462600 w 506700"/>
                <a:gd name="connsiteY0" fmla="*/ 0 h 379928"/>
                <a:gd name="connsiteX1" fmla="*/ 44100 w 506700"/>
                <a:gd name="connsiteY1" fmla="*/ 0 h 379928"/>
                <a:gd name="connsiteX2" fmla="*/ 0 w 506700"/>
                <a:gd name="connsiteY2" fmla="*/ 44100 h 379928"/>
                <a:gd name="connsiteX3" fmla="*/ 0 w 506700"/>
                <a:gd name="connsiteY3" fmla="*/ 335829 h 379928"/>
                <a:gd name="connsiteX4" fmla="*/ 44100 w 506700"/>
                <a:gd name="connsiteY4" fmla="*/ 379929 h 379928"/>
                <a:gd name="connsiteX5" fmla="*/ 462600 w 506700"/>
                <a:gd name="connsiteY5" fmla="*/ 379929 h 379928"/>
                <a:gd name="connsiteX6" fmla="*/ 506700 w 506700"/>
                <a:gd name="connsiteY6" fmla="*/ 335829 h 379928"/>
                <a:gd name="connsiteX7" fmla="*/ 506700 w 506700"/>
                <a:gd name="connsiteY7" fmla="*/ 44100 h 379928"/>
                <a:gd name="connsiteX8" fmla="*/ 462600 w 506700"/>
                <a:gd name="connsiteY8" fmla="*/ 0 h 379928"/>
                <a:gd name="connsiteX9" fmla="*/ 486771 w 506700"/>
                <a:gd name="connsiteY9" fmla="*/ 335829 h 379928"/>
                <a:gd name="connsiteX10" fmla="*/ 462600 w 506700"/>
                <a:gd name="connsiteY10" fmla="*/ 360000 h 379928"/>
                <a:gd name="connsiteX11" fmla="*/ 44100 w 506700"/>
                <a:gd name="connsiteY11" fmla="*/ 360000 h 379928"/>
                <a:gd name="connsiteX12" fmla="*/ 19929 w 506700"/>
                <a:gd name="connsiteY12" fmla="*/ 335829 h 379928"/>
                <a:gd name="connsiteX13" fmla="*/ 19929 w 506700"/>
                <a:gd name="connsiteY13" fmla="*/ 44100 h 379928"/>
                <a:gd name="connsiteX14" fmla="*/ 44100 w 506700"/>
                <a:gd name="connsiteY14" fmla="*/ 19929 h 379928"/>
                <a:gd name="connsiteX15" fmla="*/ 462600 w 506700"/>
                <a:gd name="connsiteY15" fmla="*/ 19929 h 379928"/>
                <a:gd name="connsiteX16" fmla="*/ 486771 w 506700"/>
                <a:gd name="connsiteY16" fmla="*/ 44100 h 379928"/>
                <a:gd name="connsiteX17" fmla="*/ 486771 w 506700"/>
                <a:gd name="connsiteY17" fmla="*/ 335829 h 37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6700" h="379928">
                  <a:moveTo>
                    <a:pt x="462600" y="0"/>
                  </a:moveTo>
                  <a:lnTo>
                    <a:pt x="44100" y="0"/>
                  </a:lnTo>
                  <a:cubicBezTo>
                    <a:pt x="19800" y="0"/>
                    <a:pt x="0" y="19800"/>
                    <a:pt x="0" y="44100"/>
                  </a:cubicBezTo>
                  <a:lnTo>
                    <a:pt x="0" y="335829"/>
                  </a:lnTo>
                  <a:cubicBezTo>
                    <a:pt x="0" y="360129"/>
                    <a:pt x="19800" y="379929"/>
                    <a:pt x="44100" y="379929"/>
                  </a:cubicBezTo>
                  <a:lnTo>
                    <a:pt x="462600" y="379929"/>
                  </a:lnTo>
                  <a:cubicBezTo>
                    <a:pt x="486900" y="379929"/>
                    <a:pt x="506700" y="360129"/>
                    <a:pt x="506700" y="335829"/>
                  </a:cubicBezTo>
                  <a:lnTo>
                    <a:pt x="506700" y="44100"/>
                  </a:lnTo>
                  <a:cubicBezTo>
                    <a:pt x="506700" y="19800"/>
                    <a:pt x="486900" y="0"/>
                    <a:pt x="462600" y="0"/>
                  </a:cubicBezTo>
                  <a:close/>
                  <a:moveTo>
                    <a:pt x="486771" y="335829"/>
                  </a:moveTo>
                  <a:cubicBezTo>
                    <a:pt x="486771" y="349200"/>
                    <a:pt x="475971" y="360000"/>
                    <a:pt x="462600" y="360000"/>
                  </a:cubicBezTo>
                  <a:lnTo>
                    <a:pt x="44100" y="360000"/>
                  </a:lnTo>
                  <a:cubicBezTo>
                    <a:pt x="30729" y="360000"/>
                    <a:pt x="19929" y="349071"/>
                    <a:pt x="19929" y="335829"/>
                  </a:cubicBezTo>
                  <a:lnTo>
                    <a:pt x="19929" y="44100"/>
                  </a:lnTo>
                  <a:cubicBezTo>
                    <a:pt x="19929" y="30729"/>
                    <a:pt x="30729" y="19929"/>
                    <a:pt x="44100" y="19929"/>
                  </a:cubicBezTo>
                  <a:lnTo>
                    <a:pt x="462600" y="19929"/>
                  </a:lnTo>
                  <a:cubicBezTo>
                    <a:pt x="475971" y="19929"/>
                    <a:pt x="486771" y="30857"/>
                    <a:pt x="486771" y="44100"/>
                  </a:cubicBezTo>
                  <a:lnTo>
                    <a:pt x="486771" y="335829"/>
                  </a:lnTo>
                  <a:close/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2" name="Freihandform: Form 51">
              <a:extLst>
                <a:ext uri="{FF2B5EF4-FFF2-40B4-BE49-F238E27FC236}">
                  <a16:creationId xmlns:a16="http://schemas.microsoft.com/office/drawing/2014/main" id="{210EB890-7C25-0936-713E-667CC7E66B77}"/>
                </a:ext>
              </a:extLst>
            </p:cNvPr>
            <p:cNvSpPr/>
            <p:nvPr/>
          </p:nvSpPr>
          <p:spPr>
            <a:xfrm>
              <a:off x="3537607" y="2264829"/>
              <a:ext cx="105181" cy="182570"/>
            </a:xfrm>
            <a:custGeom>
              <a:avLst/>
              <a:gdLst>
                <a:gd name="connsiteX0" fmla="*/ 146571 w 146571"/>
                <a:gd name="connsiteY0" fmla="*/ 261000 h 261000"/>
                <a:gd name="connsiteX1" fmla="*/ 126643 w 146571"/>
                <a:gd name="connsiteY1" fmla="*/ 261000 h 261000"/>
                <a:gd name="connsiteX2" fmla="*/ 126643 w 146571"/>
                <a:gd name="connsiteY2" fmla="*/ 19929 h 261000"/>
                <a:gd name="connsiteX3" fmla="*/ 19800 w 146571"/>
                <a:gd name="connsiteY3" fmla="*/ 19929 h 261000"/>
                <a:gd name="connsiteX4" fmla="*/ 19800 w 146571"/>
                <a:gd name="connsiteY4" fmla="*/ 261000 h 261000"/>
                <a:gd name="connsiteX5" fmla="*/ 0 w 146571"/>
                <a:gd name="connsiteY5" fmla="*/ 261000 h 261000"/>
                <a:gd name="connsiteX6" fmla="*/ 0 w 146571"/>
                <a:gd name="connsiteY6" fmla="*/ 0 h 261000"/>
                <a:gd name="connsiteX7" fmla="*/ 146571 w 146571"/>
                <a:gd name="connsiteY7" fmla="*/ 0 h 2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1" h="261000">
                  <a:moveTo>
                    <a:pt x="146571" y="261000"/>
                  </a:moveTo>
                  <a:lnTo>
                    <a:pt x="126643" y="261000"/>
                  </a:lnTo>
                  <a:lnTo>
                    <a:pt x="126643" y="19929"/>
                  </a:lnTo>
                  <a:lnTo>
                    <a:pt x="19800" y="19929"/>
                  </a:lnTo>
                  <a:lnTo>
                    <a:pt x="19800" y="261000"/>
                  </a:lnTo>
                  <a:lnTo>
                    <a:pt x="0" y="261000"/>
                  </a:lnTo>
                  <a:lnTo>
                    <a:pt x="0" y="0"/>
                  </a:lnTo>
                  <a:lnTo>
                    <a:pt x="146571" y="0"/>
                  </a:lnTo>
                  <a:close/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4" name="Freihandform: Form 53">
              <a:extLst>
                <a:ext uri="{FF2B5EF4-FFF2-40B4-BE49-F238E27FC236}">
                  <a16:creationId xmlns:a16="http://schemas.microsoft.com/office/drawing/2014/main" id="{C63EF577-4014-FD60-C38B-0247865D30AD}"/>
                </a:ext>
              </a:extLst>
            </p:cNvPr>
            <p:cNvSpPr/>
            <p:nvPr/>
          </p:nvSpPr>
          <p:spPr>
            <a:xfrm>
              <a:off x="3559380" y="235575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55" name="Freihandform: Form 54">
              <a:extLst>
                <a:ext uri="{FF2B5EF4-FFF2-40B4-BE49-F238E27FC236}">
                  <a16:creationId xmlns:a16="http://schemas.microsoft.com/office/drawing/2014/main" id="{628349FB-A750-1AEB-8046-BA4EBD6CF98B}"/>
                </a:ext>
              </a:extLst>
            </p:cNvPr>
            <p:cNvSpPr/>
            <p:nvPr/>
          </p:nvSpPr>
          <p:spPr>
            <a:xfrm>
              <a:off x="3559380" y="2384267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0" name="Freihandform: Form 59">
              <a:extLst>
                <a:ext uri="{FF2B5EF4-FFF2-40B4-BE49-F238E27FC236}">
                  <a16:creationId xmlns:a16="http://schemas.microsoft.com/office/drawing/2014/main" id="{BF69E26E-7734-A8F8-B830-0CAADE24A0EF}"/>
                </a:ext>
              </a:extLst>
            </p:cNvPr>
            <p:cNvSpPr/>
            <p:nvPr/>
          </p:nvSpPr>
          <p:spPr>
            <a:xfrm>
              <a:off x="3559380" y="241286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1" name="Freihandform: Form 60">
              <a:extLst>
                <a:ext uri="{FF2B5EF4-FFF2-40B4-BE49-F238E27FC236}">
                  <a16:creationId xmlns:a16="http://schemas.microsoft.com/office/drawing/2014/main" id="{01B96BE8-B5FC-8FCA-B528-11813C52B647}"/>
                </a:ext>
              </a:extLst>
            </p:cNvPr>
            <p:cNvSpPr/>
            <p:nvPr/>
          </p:nvSpPr>
          <p:spPr>
            <a:xfrm>
              <a:off x="3559384" y="232715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2" name="Freihandform: Form 61">
              <a:extLst>
                <a:ext uri="{FF2B5EF4-FFF2-40B4-BE49-F238E27FC236}">
                  <a16:creationId xmlns:a16="http://schemas.microsoft.com/office/drawing/2014/main" id="{99B05735-07A5-662A-E108-D10BC58924EF}"/>
                </a:ext>
              </a:extLst>
            </p:cNvPr>
            <p:cNvSpPr/>
            <p:nvPr/>
          </p:nvSpPr>
          <p:spPr>
            <a:xfrm>
              <a:off x="3559384" y="2298647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3" name="Freihandform: Form 62">
              <a:extLst>
                <a:ext uri="{FF2B5EF4-FFF2-40B4-BE49-F238E27FC236}">
                  <a16:creationId xmlns:a16="http://schemas.microsoft.com/office/drawing/2014/main" id="{3295B137-35F5-B3CE-9E12-0310630220E9}"/>
                </a:ext>
              </a:extLst>
            </p:cNvPr>
            <p:cNvSpPr/>
            <p:nvPr/>
          </p:nvSpPr>
          <p:spPr>
            <a:xfrm>
              <a:off x="3644823" y="1984219"/>
              <a:ext cx="245602" cy="63659"/>
            </a:xfrm>
            <a:custGeom>
              <a:avLst/>
              <a:gdLst>
                <a:gd name="connsiteX0" fmla="*/ 17229 w 462857"/>
                <a:gd name="connsiteY0" fmla="*/ 122946 h 123075"/>
                <a:gd name="connsiteX1" fmla="*/ 5014 w 462857"/>
                <a:gd name="connsiteY1" fmla="*/ 117932 h 123075"/>
                <a:gd name="connsiteX2" fmla="*/ 5014 w 462857"/>
                <a:gd name="connsiteY2" fmla="*/ 93632 h 123075"/>
                <a:gd name="connsiteX3" fmla="*/ 457843 w 462857"/>
                <a:gd name="connsiteY3" fmla="*/ 93632 h 123075"/>
                <a:gd name="connsiteX4" fmla="*/ 457843 w 462857"/>
                <a:gd name="connsiteY4" fmla="*/ 118061 h 123075"/>
                <a:gd name="connsiteX5" fmla="*/ 433543 w 462857"/>
                <a:gd name="connsiteY5" fmla="*/ 118061 h 123075"/>
                <a:gd name="connsiteX6" fmla="*/ 29443 w 462857"/>
                <a:gd name="connsiteY6" fmla="*/ 118061 h 123075"/>
                <a:gd name="connsiteX7" fmla="*/ 17229 w 462857"/>
                <a:gd name="connsiteY7" fmla="*/ 122946 h 12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857" h="123075">
                  <a:moveTo>
                    <a:pt x="17229" y="122946"/>
                  </a:moveTo>
                  <a:cubicBezTo>
                    <a:pt x="12857" y="122946"/>
                    <a:pt x="8357" y="121275"/>
                    <a:pt x="5014" y="117932"/>
                  </a:cubicBezTo>
                  <a:cubicBezTo>
                    <a:pt x="-1671" y="111246"/>
                    <a:pt x="-1671" y="100318"/>
                    <a:pt x="5014" y="93632"/>
                  </a:cubicBezTo>
                  <a:cubicBezTo>
                    <a:pt x="129857" y="-31211"/>
                    <a:pt x="333000" y="-31211"/>
                    <a:pt x="457843" y="93632"/>
                  </a:cubicBezTo>
                  <a:cubicBezTo>
                    <a:pt x="464529" y="100318"/>
                    <a:pt x="464529" y="111246"/>
                    <a:pt x="457843" y="118061"/>
                  </a:cubicBezTo>
                  <a:cubicBezTo>
                    <a:pt x="451157" y="124746"/>
                    <a:pt x="440229" y="124746"/>
                    <a:pt x="433543" y="118061"/>
                  </a:cubicBezTo>
                  <a:cubicBezTo>
                    <a:pt x="322071" y="6589"/>
                    <a:pt x="140786" y="6589"/>
                    <a:pt x="29443" y="118061"/>
                  </a:cubicBezTo>
                  <a:cubicBezTo>
                    <a:pt x="26100" y="121275"/>
                    <a:pt x="21600" y="122946"/>
                    <a:pt x="17229" y="122946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4" name="Freihandform: Form 63">
              <a:extLst>
                <a:ext uri="{FF2B5EF4-FFF2-40B4-BE49-F238E27FC236}">
                  <a16:creationId xmlns:a16="http://schemas.microsoft.com/office/drawing/2014/main" id="{7194E27F-A765-8528-DFA3-6CB3127EBCF2}"/>
                </a:ext>
              </a:extLst>
            </p:cNvPr>
            <p:cNvSpPr/>
            <p:nvPr/>
          </p:nvSpPr>
          <p:spPr>
            <a:xfrm>
              <a:off x="3668223" y="2027419"/>
              <a:ext cx="198870" cy="54165"/>
            </a:xfrm>
            <a:custGeom>
              <a:avLst/>
              <a:gdLst>
                <a:gd name="connsiteX0" fmla="*/ 17229 w 374785"/>
                <a:gd name="connsiteY0" fmla="*/ 104721 h 104721"/>
                <a:gd name="connsiteX1" fmla="*/ 5014 w 374785"/>
                <a:gd name="connsiteY1" fmla="*/ 99707 h 104721"/>
                <a:gd name="connsiteX2" fmla="*/ 5014 w 374785"/>
                <a:gd name="connsiteY2" fmla="*/ 75407 h 104721"/>
                <a:gd name="connsiteX3" fmla="*/ 369771 w 374785"/>
                <a:gd name="connsiteY3" fmla="*/ 75407 h 104721"/>
                <a:gd name="connsiteX4" fmla="*/ 369771 w 374785"/>
                <a:gd name="connsiteY4" fmla="*/ 99707 h 104721"/>
                <a:gd name="connsiteX5" fmla="*/ 345471 w 374785"/>
                <a:gd name="connsiteY5" fmla="*/ 99707 h 104721"/>
                <a:gd name="connsiteX6" fmla="*/ 29443 w 374785"/>
                <a:gd name="connsiteY6" fmla="*/ 99707 h 104721"/>
                <a:gd name="connsiteX7" fmla="*/ 17229 w 374785"/>
                <a:gd name="connsiteY7" fmla="*/ 104721 h 10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785" h="104721">
                  <a:moveTo>
                    <a:pt x="17229" y="104721"/>
                  </a:moveTo>
                  <a:cubicBezTo>
                    <a:pt x="12857" y="104721"/>
                    <a:pt x="8357" y="103050"/>
                    <a:pt x="5014" y="99707"/>
                  </a:cubicBezTo>
                  <a:cubicBezTo>
                    <a:pt x="-1671" y="93021"/>
                    <a:pt x="-1671" y="82093"/>
                    <a:pt x="5014" y="75407"/>
                  </a:cubicBezTo>
                  <a:cubicBezTo>
                    <a:pt x="105557" y="-25136"/>
                    <a:pt x="269229" y="-25136"/>
                    <a:pt x="369771" y="75407"/>
                  </a:cubicBezTo>
                  <a:cubicBezTo>
                    <a:pt x="376457" y="82093"/>
                    <a:pt x="376457" y="93021"/>
                    <a:pt x="369771" y="99707"/>
                  </a:cubicBezTo>
                  <a:cubicBezTo>
                    <a:pt x="363086" y="106393"/>
                    <a:pt x="352157" y="106393"/>
                    <a:pt x="345471" y="99707"/>
                  </a:cubicBezTo>
                  <a:cubicBezTo>
                    <a:pt x="258300" y="12536"/>
                    <a:pt x="116486" y="12536"/>
                    <a:pt x="29443" y="99707"/>
                  </a:cubicBezTo>
                  <a:cubicBezTo>
                    <a:pt x="25971" y="103050"/>
                    <a:pt x="21600" y="104721"/>
                    <a:pt x="17229" y="104721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5" name="Freihandform: Form 64">
              <a:extLst>
                <a:ext uri="{FF2B5EF4-FFF2-40B4-BE49-F238E27FC236}">
                  <a16:creationId xmlns:a16="http://schemas.microsoft.com/office/drawing/2014/main" id="{ABE0312D-3E1E-6635-1963-3EDBBD9D6C32}"/>
                </a:ext>
              </a:extLst>
            </p:cNvPr>
            <p:cNvSpPr/>
            <p:nvPr/>
          </p:nvSpPr>
          <p:spPr>
            <a:xfrm>
              <a:off x="3686230" y="2069615"/>
              <a:ext cx="162779" cy="46950"/>
            </a:xfrm>
            <a:custGeom>
              <a:avLst/>
              <a:gdLst>
                <a:gd name="connsiteX0" fmla="*/ 17229 w 306771"/>
                <a:gd name="connsiteY0" fmla="*/ 90643 h 90771"/>
                <a:gd name="connsiteX1" fmla="*/ 5014 w 306771"/>
                <a:gd name="connsiteY1" fmla="*/ 85629 h 90771"/>
                <a:gd name="connsiteX2" fmla="*/ 5014 w 306771"/>
                <a:gd name="connsiteY2" fmla="*/ 61329 h 90771"/>
                <a:gd name="connsiteX3" fmla="*/ 301757 w 306771"/>
                <a:gd name="connsiteY3" fmla="*/ 61329 h 90771"/>
                <a:gd name="connsiteX4" fmla="*/ 301757 w 306771"/>
                <a:gd name="connsiteY4" fmla="*/ 85757 h 90771"/>
                <a:gd name="connsiteX5" fmla="*/ 277457 w 306771"/>
                <a:gd name="connsiteY5" fmla="*/ 85757 h 90771"/>
                <a:gd name="connsiteX6" fmla="*/ 29443 w 306771"/>
                <a:gd name="connsiteY6" fmla="*/ 85757 h 90771"/>
                <a:gd name="connsiteX7" fmla="*/ 17229 w 306771"/>
                <a:gd name="connsiteY7" fmla="*/ 90643 h 9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771" h="90771">
                  <a:moveTo>
                    <a:pt x="17229" y="90643"/>
                  </a:moveTo>
                  <a:cubicBezTo>
                    <a:pt x="12857" y="90643"/>
                    <a:pt x="8357" y="88971"/>
                    <a:pt x="5014" y="85629"/>
                  </a:cubicBezTo>
                  <a:cubicBezTo>
                    <a:pt x="-1671" y="78943"/>
                    <a:pt x="-1671" y="68014"/>
                    <a:pt x="5014" y="61329"/>
                  </a:cubicBezTo>
                  <a:cubicBezTo>
                    <a:pt x="86786" y="-20443"/>
                    <a:pt x="219986" y="-20443"/>
                    <a:pt x="301757" y="61329"/>
                  </a:cubicBezTo>
                  <a:cubicBezTo>
                    <a:pt x="308443" y="68014"/>
                    <a:pt x="308443" y="78943"/>
                    <a:pt x="301757" y="85757"/>
                  </a:cubicBezTo>
                  <a:cubicBezTo>
                    <a:pt x="295071" y="92443"/>
                    <a:pt x="284143" y="92443"/>
                    <a:pt x="277457" y="85757"/>
                  </a:cubicBezTo>
                  <a:cubicBezTo>
                    <a:pt x="209057" y="17357"/>
                    <a:pt x="97843" y="17357"/>
                    <a:pt x="29443" y="85757"/>
                  </a:cubicBezTo>
                  <a:cubicBezTo>
                    <a:pt x="26100" y="88971"/>
                    <a:pt x="21600" y="90643"/>
                    <a:pt x="17229" y="90643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66" name="Freihandform: Form 65">
              <a:extLst>
                <a:ext uri="{FF2B5EF4-FFF2-40B4-BE49-F238E27FC236}">
                  <a16:creationId xmlns:a16="http://schemas.microsoft.com/office/drawing/2014/main" id="{74E3A1A6-837E-BBE0-505D-FCE6ED8CBFD1}"/>
                </a:ext>
              </a:extLst>
            </p:cNvPr>
            <p:cNvSpPr/>
            <p:nvPr/>
          </p:nvSpPr>
          <p:spPr>
            <a:xfrm>
              <a:off x="3732348" y="2110114"/>
              <a:ext cx="72452" cy="70559"/>
            </a:xfrm>
            <a:custGeom>
              <a:avLst/>
              <a:gdLst>
                <a:gd name="connsiteX0" fmla="*/ 68271 w 136542"/>
                <a:gd name="connsiteY0" fmla="*/ 136414 h 136414"/>
                <a:gd name="connsiteX1" fmla="*/ 0 w 136542"/>
                <a:gd name="connsiteY1" fmla="*/ 68143 h 136414"/>
                <a:gd name="connsiteX2" fmla="*/ 68271 w 136542"/>
                <a:gd name="connsiteY2" fmla="*/ 0 h 136414"/>
                <a:gd name="connsiteX3" fmla="*/ 136543 w 136542"/>
                <a:gd name="connsiteY3" fmla="*/ 68143 h 136414"/>
                <a:gd name="connsiteX4" fmla="*/ 68271 w 136542"/>
                <a:gd name="connsiteY4" fmla="*/ 136414 h 136414"/>
                <a:gd name="connsiteX5" fmla="*/ 68271 w 136542"/>
                <a:gd name="connsiteY5" fmla="*/ 34457 h 136414"/>
                <a:gd name="connsiteX6" fmla="*/ 34457 w 136542"/>
                <a:gd name="connsiteY6" fmla="*/ 68271 h 136414"/>
                <a:gd name="connsiteX7" fmla="*/ 68271 w 136542"/>
                <a:gd name="connsiteY7" fmla="*/ 102086 h 136414"/>
                <a:gd name="connsiteX8" fmla="*/ 102086 w 136542"/>
                <a:gd name="connsiteY8" fmla="*/ 68271 h 136414"/>
                <a:gd name="connsiteX9" fmla="*/ 68271 w 136542"/>
                <a:gd name="connsiteY9" fmla="*/ 34457 h 13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542" h="136414">
                  <a:moveTo>
                    <a:pt x="68271" y="136414"/>
                  </a:moveTo>
                  <a:cubicBezTo>
                    <a:pt x="30600" y="136414"/>
                    <a:pt x="0" y="105814"/>
                    <a:pt x="0" y="68143"/>
                  </a:cubicBezTo>
                  <a:cubicBezTo>
                    <a:pt x="0" y="30600"/>
                    <a:pt x="30600" y="0"/>
                    <a:pt x="68271" y="0"/>
                  </a:cubicBezTo>
                  <a:cubicBezTo>
                    <a:pt x="105943" y="0"/>
                    <a:pt x="136543" y="30600"/>
                    <a:pt x="136543" y="68143"/>
                  </a:cubicBezTo>
                  <a:cubicBezTo>
                    <a:pt x="136414" y="105814"/>
                    <a:pt x="105814" y="136414"/>
                    <a:pt x="68271" y="136414"/>
                  </a:cubicBezTo>
                  <a:moveTo>
                    <a:pt x="68271" y="34457"/>
                  </a:moveTo>
                  <a:cubicBezTo>
                    <a:pt x="49629" y="34457"/>
                    <a:pt x="34457" y="49629"/>
                    <a:pt x="34457" y="68271"/>
                  </a:cubicBezTo>
                  <a:cubicBezTo>
                    <a:pt x="34457" y="86914"/>
                    <a:pt x="49629" y="102086"/>
                    <a:pt x="68271" y="102086"/>
                  </a:cubicBezTo>
                  <a:cubicBezTo>
                    <a:pt x="86914" y="102086"/>
                    <a:pt x="102086" y="86914"/>
                    <a:pt x="102086" y="68271"/>
                  </a:cubicBezTo>
                  <a:cubicBezTo>
                    <a:pt x="102086" y="49629"/>
                    <a:pt x="86786" y="34457"/>
                    <a:pt x="68271" y="34457"/>
                  </a:cubicBezTo>
                </a:path>
              </a:pathLst>
            </a:custGeom>
            <a:grpFill/>
            <a:ln w="1281" cap="flat">
              <a:solidFill>
                <a:srgbClr val="257F2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4" name="Gruppieren 83">
            <a:extLst>
              <a:ext uri="{FF2B5EF4-FFF2-40B4-BE49-F238E27FC236}">
                <a16:creationId xmlns:a16="http://schemas.microsoft.com/office/drawing/2014/main" id="{72B3C1D0-41F5-898F-93E8-A66E62D9F4AB}"/>
              </a:ext>
            </a:extLst>
          </p:cNvPr>
          <p:cNvGrpSpPr/>
          <p:nvPr/>
        </p:nvGrpSpPr>
        <p:grpSpPr>
          <a:xfrm>
            <a:off x="3998407" y="2121145"/>
            <a:ext cx="363618" cy="265762"/>
            <a:chOff x="3343324" y="2315533"/>
            <a:chExt cx="363618" cy="265762"/>
          </a:xfrm>
        </p:grpSpPr>
        <p:sp>
          <p:nvSpPr>
            <p:cNvPr id="76" name="Freihandform: Form 75">
              <a:extLst>
                <a:ext uri="{FF2B5EF4-FFF2-40B4-BE49-F238E27FC236}">
                  <a16:creationId xmlns:a16="http://schemas.microsoft.com/office/drawing/2014/main" id="{C610E090-784A-AB46-B7BB-B2B5F00A2100}"/>
                </a:ext>
              </a:extLst>
            </p:cNvPr>
            <p:cNvSpPr/>
            <p:nvPr/>
          </p:nvSpPr>
          <p:spPr>
            <a:xfrm>
              <a:off x="3544894" y="2385952"/>
              <a:ext cx="110516" cy="156940"/>
            </a:xfrm>
            <a:custGeom>
              <a:avLst/>
              <a:gdLst>
                <a:gd name="connsiteX0" fmla="*/ 8530 w 154005"/>
                <a:gd name="connsiteY0" fmla="*/ 224357 h 224357"/>
                <a:gd name="connsiteX1" fmla="*/ 4416 w 154005"/>
                <a:gd name="connsiteY1" fmla="*/ 223329 h 224357"/>
                <a:gd name="connsiteX2" fmla="*/ 430 w 154005"/>
                <a:gd name="connsiteY2" fmla="*/ 213300 h 224357"/>
                <a:gd name="connsiteX3" fmla="*/ 32059 w 154005"/>
                <a:gd name="connsiteY3" fmla="*/ 114814 h 224357"/>
                <a:gd name="connsiteX4" fmla="*/ 20230 w 154005"/>
                <a:gd name="connsiteY4" fmla="*/ 114814 h 224357"/>
                <a:gd name="connsiteX5" fmla="*/ 13288 w 154005"/>
                <a:gd name="connsiteY5" fmla="*/ 111214 h 224357"/>
                <a:gd name="connsiteX6" fmla="*/ 12259 w 154005"/>
                <a:gd name="connsiteY6" fmla="*/ 103500 h 224357"/>
                <a:gd name="connsiteX7" fmla="*/ 47488 w 154005"/>
                <a:gd name="connsiteY7" fmla="*/ 5657 h 224357"/>
                <a:gd name="connsiteX8" fmla="*/ 55459 w 154005"/>
                <a:gd name="connsiteY8" fmla="*/ 0 h 224357"/>
                <a:gd name="connsiteX9" fmla="*/ 145459 w 154005"/>
                <a:gd name="connsiteY9" fmla="*/ 0 h 224357"/>
                <a:gd name="connsiteX10" fmla="*/ 153045 w 154005"/>
                <a:gd name="connsiteY10" fmla="*/ 4500 h 224357"/>
                <a:gd name="connsiteX11" fmla="*/ 152530 w 154005"/>
                <a:gd name="connsiteY11" fmla="*/ 13243 h 224357"/>
                <a:gd name="connsiteX12" fmla="*/ 106630 w 154005"/>
                <a:gd name="connsiteY12" fmla="*/ 82157 h 224357"/>
                <a:gd name="connsiteX13" fmla="*/ 114216 w 154005"/>
                <a:gd name="connsiteY13" fmla="*/ 82157 h 224357"/>
                <a:gd name="connsiteX14" fmla="*/ 121930 w 154005"/>
                <a:gd name="connsiteY14" fmla="*/ 87043 h 224357"/>
                <a:gd name="connsiteX15" fmla="*/ 120645 w 154005"/>
                <a:gd name="connsiteY15" fmla="*/ 96171 h 224357"/>
                <a:gd name="connsiteX16" fmla="*/ 14959 w 154005"/>
                <a:gd name="connsiteY16" fmla="*/ 221400 h 224357"/>
                <a:gd name="connsiteX17" fmla="*/ 8530 w 154005"/>
                <a:gd name="connsiteY17" fmla="*/ 224357 h 224357"/>
                <a:gd name="connsiteX18" fmla="*/ 32316 w 154005"/>
                <a:gd name="connsiteY18" fmla="*/ 97714 h 224357"/>
                <a:gd name="connsiteX19" fmla="*/ 43759 w 154005"/>
                <a:gd name="connsiteY19" fmla="*/ 97714 h 224357"/>
                <a:gd name="connsiteX20" fmla="*/ 50573 w 154005"/>
                <a:gd name="connsiteY20" fmla="*/ 101186 h 224357"/>
                <a:gd name="connsiteX21" fmla="*/ 51859 w 154005"/>
                <a:gd name="connsiteY21" fmla="*/ 108771 h 224357"/>
                <a:gd name="connsiteX22" fmla="*/ 29873 w 154005"/>
                <a:gd name="connsiteY22" fmla="*/ 177300 h 224357"/>
                <a:gd name="connsiteX23" fmla="*/ 95959 w 154005"/>
                <a:gd name="connsiteY23" fmla="*/ 99000 h 224357"/>
                <a:gd name="connsiteX24" fmla="*/ 90816 w 154005"/>
                <a:gd name="connsiteY24" fmla="*/ 99000 h 224357"/>
                <a:gd name="connsiteX25" fmla="*/ 83359 w 154005"/>
                <a:gd name="connsiteY25" fmla="*/ 94500 h 224357"/>
                <a:gd name="connsiteX26" fmla="*/ 83745 w 154005"/>
                <a:gd name="connsiteY26" fmla="*/ 85886 h 224357"/>
                <a:gd name="connsiteX27" fmla="*/ 129773 w 154005"/>
                <a:gd name="connsiteY27" fmla="*/ 16843 h 224357"/>
                <a:gd name="connsiteX28" fmla="*/ 61630 w 154005"/>
                <a:gd name="connsiteY28" fmla="*/ 16843 h 224357"/>
                <a:gd name="connsiteX29" fmla="*/ 32316 w 154005"/>
                <a:gd name="connsiteY29" fmla="*/ 97714 h 22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005" h="224357">
                  <a:moveTo>
                    <a:pt x="8530" y="224357"/>
                  </a:moveTo>
                  <a:cubicBezTo>
                    <a:pt x="7116" y="224357"/>
                    <a:pt x="5702" y="223971"/>
                    <a:pt x="4416" y="223329"/>
                  </a:cubicBezTo>
                  <a:cubicBezTo>
                    <a:pt x="816" y="221271"/>
                    <a:pt x="-855" y="217157"/>
                    <a:pt x="430" y="213300"/>
                  </a:cubicBezTo>
                  <a:lnTo>
                    <a:pt x="32059" y="114814"/>
                  </a:lnTo>
                  <a:lnTo>
                    <a:pt x="20230" y="114814"/>
                  </a:lnTo>
                  <a:cubicBezTo>
                    <a:pt x="17530" y="114814"/>
                    <a:pt x="14830" y="113400"/>
                    <a:pt x="13288" y="111214"/>
                  </a:cubicBezTo>
                  <a:cubicBezTo>
                    <a:pt x="11745" y="109029"/>
                    <a:pt x="11359" y="106071"/>
                    <a:pt x="12259" y="103500"/>
                  </a:cubicBezTo>
                  <a:lnTo>
                    <a:pt x="47488" y="5657"/>
                  </a:lnTo>
                  <a:cubicBezTo>
                    <a:pt x="48645" y="2314"/>
                    <a:pt x="51988" y="0"/>
                    <a:pt x="55459" y="0"/>
                  </a:cubicBezTo>
                  <a:lnTo>
                    <a:pt x="145459" y="0"/>
                  </a:lnTo>
                  <a:cubicBezTo>
                    <a:pt x="148673" y="0"/>
                    <a:pt x="151502" y="1800"/>
                    <a:pt x="153045" y="4500"/>
                  </a:cubicBezTo>
                  <a:cubicBezTo>
                    <a:pt x="154459" y="7329"/>
                    <a:pt x="154330" y="10671"/>
                    <a:pt x="152530" y="13243"/>
                  </a:cubicBezTo>
                  <a:lnTo>
                    <a:pt x="106630" y="82157"/>
                  </a:lnTo>
                  <a:lnTo>
                    <a:pt x="114216" y="82157"/>
                  </a:lnTo>
                  <a:cubicBezTo>
                    <a:pt x="117559" y="82157"/>
                    <a:pt x="120516" y="84086"/>
                    <a:pt x="121930" y="87043"/>
                  </a:cubicBezTo>
                  <a:cubicBezTo>
                    <a:pt x="123345" y="90000"/>
                    <a:pt x="122830" y="93600"/>
                    <a:pt x="120645" y="96171"/>
                  </a:cubicBezTo>
                  <a:lnTo>
                    <a:pt x="14959" y="221400"/>
                  </a:lnTo>
                  <a:cubicBezTo>
                    <a:pt x="13288" y="223200"/>
                    <a:pt x="10973" y="224357"/>
                    <a:pt x="8530" y="224357"/>
                  </a:cubicBezTo>
                  <a:moveTo>
                    <a:pt x="32316" y="97714"/>
                  </a:moveTo>
                  <a:lnTo>
                    <a:pt x="43759" y="97714"/>
                  </a:lnTo>
                  <a:cubicBezTo>
                    <a:pt x="46459" y="97714"/>
                    <a:pt x="49030" y="99000"/>
                    <a:pt x="50573" y="101186"/>
                  </a:cubicBezTo>
                  <a:cubicBezTo>
                    <a:pt x="52116" y="103371"/>
                    <a:pt x="52630" y="106200"/>
                    <a:pt x="51859" y="108771"/>
                  </a:cubicBezTo>
                  <a:lnTo>
                    <a:pt x="29873" y="177300"/>
                  </a:lnTo>
                  <a:lnTo>
                    <a:pt x="95959" y="99000"/>
                  </a:lnTo>
                  <a:lnTo>
                    <a:pt x="90816" y="99000"/>
                  </a:lnTo>
                  <a:cubicBezTo>
                    <a:pt x="87602" y="99000"/>
                    <a:pt x="84773" y="97329"/>
                    <a:pt x="83359" y="94500"/>
                  </a:cubicBezTo>
                  <a:cubicBezTo>
                    <a:pt x="81816" y="91800"/>
                    <a:pt x="82073" y="88457"/>
                    <a:pt x="83745" y="85886"/>
                  </a:cubicBezTo>
                  <a:lnTo>
                    <a:pt x="129773" y="16843"/>
                  </a:lnTo>
                  <a:lnTo>
                    <a:pt x="61630" y="16843"/>
                  </a:lnTo>
                  <a:lnTo>
                    <a:pt x="32316" y="97714"/>
                  </a:lnTo>
                  <a:close/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7" name="Freihandform: Form 76">
              <a:extLst>
                <a:ext uri="{FF2B5EF4-FFF2-40B4-BE49-F238E27FC236}">
                  <a16:creationId xmlns:a16="http://schemas.microsoft.com/office/drawing/2014/main" id="{DD406D9D-DD17-6BAF-5F68-D3A3FCED5D2B}"/>
                </a:ext>
              </a:extLst>
            </p:cNvPr>
            <p:cNvSpPr/>
            <p:nvPr/>
          </p:nvSpPr>
          <p:spPr>
            <a:xfrm>
              <a:off x="3343324" y="2315533"/>
              <a:ext cx="363618" cy="265762"/>
            </a:xfrm>
            <a:custGeom>
              <a:avLst/>
              <a:gdLst>
                <a:gd name="connsiteX0" fmla="*/ 462600 w 506700"/>
                <a:gd name="connsiteY0" fmla="*/ 0 h 379928"/>
                <a:gd name="connsiteX1" fmla="*/ 44100 w 506700"/>
                <a:gd name="connsiteY1" fmla="*/ 0 h 379928"/>
                <a:gd name="connsiteX2" fmla="*/ 0 w 506700"/>
                <a:gd name="connsiteY2" fmla="*/ 44100 h 379928"/>
                <a:gd name="connsiteX3" fmla="*/ 0 w 506700"/>
                <a:gd name="connsiteY3" fmla="*/ 335829 h 379928"/>
                <a:gd name="connsiteX4" fmla="*/ 44100 w 506700"/>
                <a:gd name="connsiteY4" fmla="*/ 379929 h 379928"/>
                <a:gd name="connsiteX5" fmla="*/ 462600 w 506700"/>
                <a:gd name="connsiteY5" fmla="*/ 379929 h 379928"/>
                <a:gd name="connsiteX6" fmla="*/ 506700 w 506700"/>
                <a:gd name="connsiteY6" fmla="*/ 335829 h 379928"/>
                <a:gd name="connsiteX7" fmla="*/ 506700 w 506700"/>
                <a:gd name="connsiteY7" fmla="*/ 44100 h 379928"/>
                <a:gd name="connsiteX8" fmla="*/ 462600 w 506700"/>
                <a:gd name="connsiteY8" fmla="*/ 0 h 379928"/>
                <a:gd name="connsiteX9" fmla="*/ 486771 w 506700"/>
                <a:gd name="connsiteY9" fmla="*/ 335829 h 379928"/>
                <a:gd name="connsiteX10" fmla="*/ 462600 w 506700"/>
                <a:gd name="connsiteY10" fmla="*/ 360000 h 379928"/>
                <a:gd name="connsiteX11" fmla="*/ 44100 w 506700"/>
                <a:gd name="connsiteY11" fmla="*/ 360000 h 379928"/>
                <a:gd name="connsiteX12" fmla="*/ 19929 w 506700"/>
                <a:gd name="connsiteY12" fmla="*/ 335829 h 379928"/>
                <a:gd name="connsiteX13" fmla="*/ 19929 w 506700"/>
                <a:gd name="connsiteY13" fmla="*/ 44100 h 379928"/>
                <a:gd name="connsiteX14" fmla="*/ 44100 w 506700"/>
                <a:gd name="connsiteY14" fmla="*/ 19929 h 379928"/>
                <a:gd name="connsiteX15" fmla="*/ 462600 w 506700"/>
                <a:gd name="connsiteY15" fmla="*/ 19929 h 379928"/>
                <a:gd name="connsiteX16" fmla="*/ 486771 w 506700"/>
                <a:gd name="connsiteY16" fmla="*/ 44100 h 379928"/>
                <a:gd name="connsiteX17" fmla="*/ 486771 w 506700"/>
                <a:gd name="connsiteY17" fmla="*/ 335829 h 37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6700" h="379928">
                  <a:moveTo>
                    <a:pt x="462600" y="0"/>
                  </a:moveTo>
                  <a:lnTo>
                    <a:pt x="44100" y="0"/>
                  </a:lnTo>
                  <a:cubicBezTo>
                    <a:pt x="19800" y="0"/>
                    <a:pt x="0" y="19800"/>
                    <a:pt x="0" y="44100"/>
                  </a:cubicBezTo>
                  <a:lnTo>
                    <a:pt x="0" y="335829"/>
                  </a:lnTo>
                  <a:cubicBezTo>
                    <a:pt x="0" y="360129"/>
                    <a:pt x="19800" y="379929"/>
                    <a:pt x="44100" y="379929"/>
                  </a:cubicBezTo>
                  <a:lnTo>
                    <a:pt x="462600" y="379929"/>
                  </a:lnTo>
                  <a:cubicBezTo>
                    <a:pt x="486900" y="379929"/>
                    <a:pt x="506700" y="360129"/>
                    <a:pt x="506700" y="335829"/>
                  </a:cubicBezTo>
                  <a:lnTo>
                    <a:pt x="506700" y="44100"/>
                  </a:lnTo>
                  <a:cubicBezTo>
                    <a:pt x="506700" y="19800"/>
                    <a:pt x="486900" y="0"/>
                    <a:pt x="462600" y="0"/>
                  </a:cubicBezTo>
                  <a:close/>
                  <a:moveTo>
                    <a:pt x="486771" y="335829"/>
                  </a:moveTo>
                  <a:cubicBezTo>
                    <a:pt x="486771" y="349200"/>
                    <a:pt x="475971" y="360000"/>
                    <a:pt x="462600" y="360000"/>
                  </a:cubicBezTo>
                  <a:lnTo>
                    <a:pt x="44100" y="360000"/>
                  </a:lnTo>
                  <a:cubicBezTo>
                    <a:pt x="30729" y="360000"/>
                    <a:pt x="19929" y="349071"/>
                    <a:pt x="19929" y="335829"/>
                  </a:cubicBezTo>
                  <a:lnTo>
                    <a:pt x="19929" y="44100"/>
                  </a:lnTo>
                  <a:cubicBezTo>
                    <a:pt x="19929" y="30729"/>
                    <a:pt x="30729" y="19929"/>
                    <a:pt x="44100" y="19929"/>
                  </a:cubicBezTo>
                  <a:lnTo>
                    <a:pt x="462600" y="19929"/>
                  </a:lnTo>
                  <a:cubicBezTo>
                    <a:pt x="475971" y="19929"/>
                    <a:pt x="486771" y="30857"/>
                    <a:pt x="486771" y="44100"/>
                  </a:cubicBezTo>
                  <a:lnTo>
                    <a:pt x="486771" y="335829"/>
                  </a:lnTo>
                  <a:close/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77">
              <a:extLst>
                <a:ext uri="{FF2B5EF4-FFF2-40B4-BE49-F238E27FC236}">
                  <a16:creationId xmlns:a16="http://schemas.microsoft.com/office/drawing/2014/main" id="{CEABED9B-1514-AF2A-70AE-C9517BDE9F15}"/>
                </a:ext>
              </a:extLst>
            </p:cNvPr>
            <p:cNvSpPr/>
            <p:nvPr/>
          </p:nvSpPr>
          <p:spPr>
            <a:xfrm>
              <a:off x="3401269" y="2388018"/>
              <a:ext cx="105181" cy="182570"/>
            </a:xfrm>
            <a:custGeom>
              <a:avLst/>
              <a:gdLst>
                <a:gd name="connsiteX0" fmla="*/ 146571 w 146571"/>
                <a:gd name="connsiteY0" fmla="*/ 261000 h 261000"/>
                <a:gd name="connsiteX1" fmla="*/ 126643 w 146571"/>
                <a:gd name="connsiteY1" fmla="*/ 261000 h 261000"/>
                <a:gd name="connsiteX2" fmla="*/ 126643 w 146571"/>
                <a:gd name="connsiteY2" fmla="*/ 19929 h 261000"/>
                <a:gd name="connsiteX3" fmla="*/ 19800 w 146571"/>
                <a:gd name="connsiteY3" fmla="*/ 19929 h 261000"/>
                <a:gd name="connsiteX4" fmla="*/ 19800 w 146571"/>
                <a:gd name="connsiteY4" fmla="*/ 261000 h 261000"/>
                <a:gd name="connsiteX5" fmla="*/ 0 w 146571"/>
                <a:gd name="connsiteY5" fmla="*/ 261000 h 261000"/>
                <a:gd name="connsiteX6" fmla="*/ 0 w 146571"/>
                <a:gd name="connsiteY6" fmla="*/ 0 h 261000"/>
                <a:gd name="connsiteX7" fmla="*/ 146571 w 146571"/>
                <a:gd name="connsiteY7" fmla="*/ 0 h 2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1" h="261000">
                  <a:moveTo>
                    <a:pt x="146571" y="261000"/>
                  </a:moveTo>
                  <a:lnTo>
                    <a:pt x="126643" y="261000"/>
                  </a:lnTo>
                  <a:lnTo>
                    <a:pt x="126643" y="19929"/>
                  </a:lnTo>
                  <a:lnTo>
                    <a:pt x="19800" y="19929"/>
                  </a:lnTo>
                  <a:lnTo>
                    <a:pt x="19800" y="261000"/>
                  </a:lnTo>
                  <a:lnTo>
                    <a:pt x="0" y="261000"/>
                  </a:lnTo>
                  <a:lnTo>
                    <a:pt x="0" y="0"/>
                  </a:lnTo>
                  <a:lnTo>
                    <a:pt x="146571" y="0"/>
                  </a:lnTo>
                  <a:close/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78">
              <a:extLst>
                <a:ext uri="{FF2B5EF4-FFF2-40B4-BE49-F238E27FC236}">
                  <a16:creationId xmlns:a16="http://schemas.microsoft.com/office/drawing/2014/main" id="{3C26231E-2B6D-9C00-2F6C-6C5654FE5293}"/>
                </a:ext>
              </a:extLst>
            </p:cNvPr>
            <p:cNvSpPr/>
            <p:nvPr/>
          </p:nvSpPr>
          <p:spPr>
            <a:xfrm>
              <a:off x="3423041" y="247894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0" name="Freihandform: Form 79">
              <a:extLst>
                <a:ext uri="{FF2B5EF4-FFF2-40B4-BE49-F238E27FC236}">
                  <a16:creationId xmlns:a16="http://schemas.microsoft.com/office/drawing/2014/main" id="{53EE538B-666B-5449-1F75-3E3B0F6279B4}"/>
                </a:ext>
              </a:extLst>
            </p:cNvPr>
            <p:cNvSpPr/>
            <p:nvPr/>
          </p:nvSpPr>
          <p:spPr>
            <a:xfrm>
              <a:off x="3423042" y="250745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80">
              <a:extLst>
                <a:ext uri="{FF2B5EF4-FFF2-40B4-BE49-F238E27FC236}">
                  <a16:creationId xmlns:a16="http://schemas.microsoft.com/office/drawing/2014/main" id="{0FA4AF49-B563-C18A-31CE-15DC3CB63AE4}"/>
                </a:ext>
              </a:extLst>
            </p:cNvPr>
            <p:cNvSpPr/>
            <p:nvPr/>
          </p:nvSpPr>
          <p:spPr>
            <a:xfrm>
              <a:off x="3423042" y="2536060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81">
              <a:extLst>
                <a:ext uri="{FF2B5EF4-FFF2-40B4-BE49-F238E27FC236}">
                  <a16:creationId xmlns:a16="http://schemas.microsoft.com/office/drawing/2014/main" id="{8EF36E48-C09B-57EE-197C-6FE87637E877}"/>
                </a:ext>
              </a:extLst>
            </p:cNvPr>
            <p:cNvSpPr/>
            <p:nvPr/>
          </p:nvSpPr>
          <p:spPr>
            <a:xfrm>
              <a:off x="3423046" y="245034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3" name="Freihandform: Form 82">
              <a:extLst>
                <a:ext uri="{FF2B5EF4-FFF2-40B4-BE49-F238E27FC236}">
                  <a16:creationId xmlns:a16="http://schemas.microsoft.com/office/drawing/2014/main" id="{4A54A5FD-73F3-3BC9-D451-8BF488F2FFE0}"/>
                </a:ext>
              </a:extLst>
            </p:cNvPr>
            <p:cNvSpPr/>
            <p:nvPr/>
          </p:nvSpPr>
          <p:spPr>
            <a:xfrm>
              <a:off x="3423046" y="242183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solidFill>
              <a:schemeClr val="accent1"/>
            </a:solidFill>
            <a:ln w="1281" cap="flat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461A8D17-A439-B8A2-FA62-BEE91F3534FC}"/>
              </a:ext>
            </a:extLst>
          </p:cNvPr>
          <p:cNvGrpSpPr/>
          <p:nvPr/>
        </p:nvGrpSpPr>
        <p:grpSpPr>
          <a:xfrm>
            <a:off x="3967874" y="3973794"/>
            <a:ext cx="363618" cy="265762"/>
            <a:chOff x="3343324" y="2315533"/>
            <a:chExt cx="363618" cy="265762"/>
          </a:xfrm>
          <a:solidFill>
            <a:srgbClr val="5ABA65"/>
          </a:solidFill>
        </p:grpSpPr>
        <p:sp>
          <p:nvSpPr>
            <p:cNvPr id="86" name="Freihandform: Form 85">
              <a:extLst>
                <a:ext uri="{FF2B5EF4-FFF2-40B4-BE49-F238E27FC236}">
                  <a16:creationId xmlns:a16="http://schemas.microsoft.com/office/drawing/2014/main" id="{CED28563-6FA7-968A-CC77-8BB191E80AE2}"/>
                </a:ext>
              </a:extLst>
            </p:cNvPr>
            <p:cNvSpPr/>
            <p:nvPr/>
          </p:nvSpPr>
          <p:spPr>
            <a:xfrm>
              <a:off x="3544894" y="2385952"/>
              <a:ext cx="110516" cy="156940"/>
            </a:xfrm>
            <a:custGeom>
              <a:avLst/>
              <a:gdLst>
                <a:gd name="connsiteX0" fmla="*/ 8530 w 154005"/>
                <a:gd name="connsiteY0" fmla="*/ 224357 h 224357"/>
                <a:gd name="connsiteX1" fmla="*/ 4416 w 154005"/>
                <a:gd name="connsiteY1" fmla="*/ 223329 h 224357"/>
                <a:gd name="connsiteX2" fmla="*/ 430 w 154005"/>
                <a:gd name="connsiteY2" fmla="*/ 213300 h 224357"/>
                <a:gd name="connsiteX3" fmla="*/ 32059 w 154005"/>
                <a:gd name="connsiteY3" fmla="*/ 114814 h 224357"/>
                <a:gd name="connsiteX4" fmla="*/ 20230 w 154005"/>
                <a:gd name="connsiteY4" fmla="*/ 114814 h 224357"/>
                <a:gd name="connsiteX5" fmla="*/ 13288 w 154005"/>
                <a:gd name="connsiteY5" fmla="*/ 111214 h 224357"/>
                <a:gd name="connsiteX6" fmla="*/ 12259 w 154005"/>
                <a:gd name="connsiteY6" fmla="*/ 103500 h 224357"/>
                <a:gd name="connsiteX7" fmla="*/ 47488 w 154005"/>
                <a:gd name="connsiteY7" fmla="*/ 5657 h 224357"/>
                <a:gd name="connsiteX8" fmla="*/ 55459 w 154005"/>
                <a:gd name="connsiteY8" fmla="*/ 0 h 224357"/>
                <a:gd name="connsiteX9" fmla="*/ 145459 w 154005"/>
                <a:gd name="connsiteY9" fmla="*/ 0 h 224357"/>
                <a:gd name="connsiteX10" fmla="*/ 153045 w 154005"/>
                <a:gd name="connsiteY10" fmla="*/ 4500 h 224357"/>
                <a:gd name="connsiteX11" fmla="*/ 152530 w 154005"/>
                <a:gd name="connsiteY11" fmla="*/ 13243 h 224357"/>
                <a:gd name="connsiteX12" fmla="*/ 106630 w 154005"/>
                <a:gd name="connsiteY12" fmla="*/ 82157 h 224357"/>
                <a:gd name="connsiteX13" fmla="*/ 114216 w 154005"/>
                <a:gd name="connsiteY13" fmla="*/ 82157 h 224357"/>
                <a:gd name="connsiteX14" fmla="*/ 121930 w 154005"/>
                <a:gd name="connsiteY14" fmla="*/ 87043 h 224357"/>
                <a:gd name="connsiteX15" fmla="*/ 120645 w 154005"/>
                <a:gd name="connsiteY15" fmla="*/ 96171 h 224357"/>
                <a:gd name="connsiteX16" fmla="*/ 14959 w 154005"/>
                <a:gd name="connsiteY16" fmla="*/ 221400 h 224357"/>
                <a:gd name="connsiteX17" fmla="*/ 8530 w 154005"/>
                <a:gd name="connsiteY17" fmla="*/ 224357 h 224357"/>
                <a:gd name="connsiteX18" fmla="*/ 32316 w 154005"/>
                <a:gd name="connsiteY18" fmla="*/ 97714 h 224357"/>
                <a:gd name="connsiteX19" fmla="*/ 43759 w 154005"/>
                <a:gd name="connsiteY19" fmla="*/ 97714 h 224357"/>
                <a:gd name="connsiteX20" fmla="*/ 50573 w 154005"/>
                <a:gd name="connsiteY20" fmla="*/ 101186 h 224357"/>
                <a:gd name="connsiteX21" fmla="*/ 51859 w 154005"/>
                <a:gd name="connsiteY21" fmla="*/ 108771 h 224357"/>
                <a:gd name="connsiteX22" fmla="*/ 29873 w 154005"/>
                <a:gd name="connsiteY22" fmla="*/ 177300 h 224357"/>
                <a:gd name="connsiteX23" fmla="*/ 95959 w 154005"/>
                <a:gd name="connsiteY23" fmla="*/ 99000 h 224357"/>
                <a:gd name="connsiteX24" fmla="*/ 90816 w 154005"/>
                <a:gd name="connsiteY24" fmla="*/ 99000 h 224357"/>
                <a:gd name="connsiteX25" fmla="*/ 83359 w 154005"/>
                <a:gd name="connsiteY25" fmla="*/ 94500 h 224357"/>
                <a:gd name="connsiteX26" fmla="*/ 83745 w 154005"/>
                <a:gd name="connsiteY26" fmla="*/ 85886 h 224357"/>
                <a:gd name="connsiteX27" fmla="*/ 129773 w 154005"/>
                <a:gd name="connsiteY27" fmla="*/ 16843 h 224357"/>
                <a:gd name="connsiteX28" fmla="*/ 61630 w 154005"/>
                <a:gd name="connsiteY28" fmla="*/ 16843 h 224357"/>
                <a:gd name="connsiteX29" fmla="*/ 32316 w 154005"/>
                <a:gd name="connsiteY29" fmla="*/ 97714 h 22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005" h="224357">
                  <a:moveTo>
                    <a:pt x="8530" y="224357"/>
                  </a:moveTo>
                  <a:cubicBezTo>
                    <a:pt x="7116" y="224357"/>
                    <a:pt x="5702" y="223971"/>
                    <a:pt x="4416" y="223329"/>
                  </a:cubicBezTo>
                  <a:cubicBezTo>
                    <a:pt x="816" y="221271"/>
                    <a:pt x="-855" y="217157"/>
                    <a:pt x="430" y="213300"/>
                  </a:cubicBezTo>
                  <a:lnTo>
                    <a:pt x="32059" y="114814"/>
                  </a:lnTo>
                  <a:lnTo>
                    <a:pt x="20230" y="114814"/>
                  </a:lnTo>
                  <a:cubicBezTo>
                    <a:pt x="17530" y="114814"/>
                    <a:pt x="14830" y="113400"/>
                    <a:pt x="13288" y="111214"/>
                  </a:cubicBezTo>
                  <a:cubicBezTo>
                    <a:pt x="11745" y="109029"/>
                    <a:pt x="11359" y="106071"/>
                    <a:pt x="12259" y="103500"/>
                  </a:cubicBezTo>
                  <a:lnTo>
                    <a:pt x="47488" y="5657"/>
                  </a:lnTo>
                  <a:cubicBezTo>
                    <a:pt x="48645" y="2314"/>
                    <a:pt x="51988" y="0"/>
                    <a:pt x="55459" y="0"/>
                  </a:cubicBezTo>
                  <a:lnTo>
                    <a:pt x="145459" y="0"/>
                  </a:lnTo>
                  <a:cubicBezTo>
                    <a:pt x="148673" y="0"/>
                    <a:pt x="151502" y="1800"/>
                    <a:pt x="153045" y="4500"/>
                  </a:cubicBezTo>
                  <a:cubicBezTo>
                    <a:pt x="154459" y="7329"/>
                    <a:pt x="154330" y="10671"/>
                    <a:pt x="152530" y="13243"/>
                  </a:cubicBezTo>
                  <a:lnTo>
                    <a:pt x="106630" y="82157"/>
                  </a:lnTo>
                  <a:lnTo>
                    <a:pt x="114216" y="82157"/>
                  </a:lnTo>
                  <a:cubicBezTo>
                    <a:pt x="117559" y="82157"/>
                    <a:pt x="120516" y="84086"/>
                    <a:pt x="121930" y="87043"/>
                  </a:cubicBezTo>
                  <a:cubicBezTo>
                    <a:pt x="123345" y="90000"/>
                    <a:pt x="122830" y="93600"/>
                    <a:pt x="120645" y="96171"/>
                  </a:cubicBezTo>
                  <a:lnTo>
                    <a:pt x="14959" y="221400"/>
                  </a:lnTo>
                  <a:cubicBezTo>
                    <a:pt x="13288" y="223200"/>
                    <a:pt x="10973" y="224357"/>
                    <a:pt x="8530" y="224357"/>
                  </a:cubicBezTo>
                  <a:moveTo>
                    <a:pt x="32316" y="97714"/>
                  </a:moveTo>
                  <a:lnTo>
                    <a:pt x="43759" y="97714"/>
                  </a:lnTo>
                  <a:cubicBezTo>
                    <a:pt x="46459" y="97714"/>
                    <a:pt x="49030" y="99000"/>
                    <a:pt x="50573" y="101186"/>
                  </a:cubicBezTo>
                  <a:cubicBezTo>
                    <a:pt x="52116" y="103371"/>
                    <a:pt x="52630" y="106200"/>
                    <a:pt x="51859" y="108771"/>
                  </a:cubicBezTo>
                  <a:lnTo>
                    <a:pt x="29873" y="177300"/>
                  </a:lnTo>
                  <a:lnTo>
                    <a:pt x="95959" y="99000"/>
                  </a:lnTo>
                  <a:lnTo>
                    <a:pt x="90816" y="99000"/>
                  </a:lnTo>
                  <a:cubicBezTo>
                    <a:pt x="87602" y="99000"/>
                    <a:pt x="84773" y="97329"/>
                    <a:pt x="83359" y="94500"/>
                  </a:cubicBezTo>
                  <a:cubicBezTo>
                    <a:pt x="81816" y="91800"/>
                    <a:pt x="82073" y="88457"/>
                    <a:pt x="83745" y="85886"/>
                  </a:cubicBezTo>
                  <a:lnTo>
                    <a:pt x="129773" y="16843"/>
                  </a:lnTo>
                  <a:lnTo>
                    <a:pt x="61630" y="16843"/>
                  </a:lnTo>
                  <a:lnTo>
                    <a:pt x="32316" y="97714"/>
                  </a:lnTo>
                  <a:close/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7" name="Freihandform: Form 86">
              <a:extLst>
                <a:ext uri="{FF2B5EF4-FFF2-40B4-BE49-F238E27FC236}">
                  <a16:creationId xmlns:a16="http://schemas.microsoft.com/office/drawing/2014/main" id="{D2346AA8-261C-F9EB-2D3A-C8FB751235CF}"/>
                </a:ext>
              </a:extLst>
            </p:cNvPr>
            <p:cNvSpPr/>
            <p:nvPr/>
          </p:nvSpPr>
          <p:spPr>
            <a:xfrm>
              <a:off x="3343324" y="2315533"/>
              <a:ext cx="363618" cy="265762"/>
            </a:xfrm>
            <a:custGeom>
              <a:avLst/>
              <a:gdLst>
                <a:gd name="connsiteX0" fmla="*/ 462600 w 506700"/>
                <a:gd name="connsiteY0" fmla="*/ 0 h 379928"/>
                <a:gd name="connsiteX1" fmla="*/ 44100 w 506700"/>
                <a:gd name="connsiteY1" fmla="*/ 0 h 379928"/>
                <a:gd name="connsiteX2" fmla="*/ 0 w 506700"/>
                <a:gd name="connsiteY2" fmla="*/ 44100 h 379928"/>
                <a:gd name="connsiteX3" fmla="*/ 0 w 506700"/>
                <a:gd name="connsiteY3" fmla="*/ 335829 h 379928"/>
                <a:gd name="connsiteX4" fmla="*/ 44100 w 506700"/>
                <a:gd name="connsiteY4" fmla="*/ 379929 h 379928"/>
                <a:gd name="connsiteX5" fmla="*/ 462600 w 506700"/>
                <a:gd name="connsiteY5" fmla="*/ 379929 h 379928"/>
                <a:gd name="connsiteX6" fmla="*/ 506700 w 506700"/>
                <a:gd name="connsiteY6" fmla="*/ 335829 h 379928"/>
                <a:gd name="connsiteX7" fmla="*/ 506700 w 506700"/>
                <a:gd name="connsiteY7" fmla="*/ 44100 h 379928"/>
                <a:gd name="connsiteX8" fmla="*/ 462600 w 506700"/>
                <a:gd name="connsiteY8" fmla="*/ 0 h 379928"/>
                <a:gd name="connsiteX9" fmla="*/ 486771 w 506700"/>
                <a:gd name="connsiteY9" fmla="*/ 335829 h 379928"/>
                <a:gd name="connsiteX10" fmla="*/ 462600 w 506700"/>
                <a:gd name="connsiteY10" fmla="*/ 360000 h 379928"/>
                <a:gd name="connsiteX11" fmla="*/ 44100 w 506700"/>
                <a:gd name="connsiteY11" fmla="*/ 360000 h 379928"/>
                <a:gd name="connsiteX12" fmla="*/ 19929 w 506700"/>
                <a:gd name="connsiteY12" fmla="*/ 335829 h 379928"/>
                <a:gd name="connsiteX13" fmla="*/ 19929 w 506700"/>
                <a:gd name="connsiteY13" fmla="*/ 44100 h 379928"/>
                <a:gd name="connsiteX14" fmla="*/ 44100 w 506700"/>
                <a:gd name="connsiteY14" fmla="*/ 19929 h 379928"/>
                <a:gd name="connsiteX15" fmla="*/ 462600 w 506700"/>
                <a:gd name="connsiteY15" fmla="*/ 19929 h 379928"/>
                <a:gd name="connsiteX16" fmla="*/ 486771 w 506700"/>
                <a:gd name="connsiteY16" fmla="*/ 44100 h 379928"/>
                <a:gd name="connsiteX17" fmla="*/ 486771 w 506700"/>
                <a:gd name="connsiteY17" fmla="*/ 335829 h 37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6700" h="379928">
                  <a:moveTo>
                    <a:pt x="462600" y="0"/>
                  </a:moveTo>
                  <a:lnTo>
                    <a:pt x="44100" y="0"/>
                  </a:lnTo>
                  <a:cubicBezTo>
                    <a:pt x="19800" y="0"/>
                    <a:pt x="0" y="19800"/>
                    <a:pt x="0" y="44100"/>
                  </a:cubicBezTo>
                  <a:lnTo>
                    <a:pt x="0" y="335829"/>
                  </a:lnTo>
                  <a:cubicBezTo>
                    <a:pt x="0" y="360129"/>
                    <a:pt x="19800" y="379929"/>
                    <a:pt x="44100" y="379929"/>
                  </a:cubicBezTo>
                  <a:lnTo>
                    <a:pt x="462600" y="379929"/>
                  </a:lnTo>
                  <a:cubicBezTo>
                    <a:pt x="486900" y="379929"/>
                    <a:pt x="506700" y="360129"/>
                    <a:pt x="506700" y="335829"/>
                  </a:cubicBezTo>
                  <a:lnTo>
                    <a:pt x="506700" y="44100"/>
                  </a:lnTo>
                  <a:cubicBezTo>
                    <a:pt x="506700" y="19800"/>
                    <a:pt x="486900" y="0"/>
                    <a:pt x="462600" y="0"/>
                  </a:cubicBezTo>
                  <a:close/>
                  <a:moveTo>
                    <a:pt x="486771" y="335829"/>
                  </a:moveTo>
                  <a:cubicBezTo>
                    <a:pt x="486771" y="349200"/>
                    <a:pt x="475971" y="360000"/>
                    <a:pt x="462600" y="360000"/>
                  </a:cubicBezTo>
                  <a:lnTo>
                    <a:pt x="44100" y="360000"/>
                  </a:lnTo>
                  <a:cubicBezTo>
                    <a:pt x="30729" y="360000"/>
                    <a:pt x="19929" y="349071"/>
                    <a:pt x="19929" y="335829"/>
                  </a:cubicBezTo>
                  <a:lnTo>
                    <a:pt x="19929" y="44100"/>
                  </a:lnTo>
                  <a:cubicBezTo>
                    <a:pt x="19929" y="30729"/>
                    <a:pt x="30729" y="19929"/>
                    <a:pt x="44100" y="19929"/>
                  </a:cubicBezTo>
                  <a:lnTo>
                    <a:pt x="462600" y="19929"/>
                  </a:lnTo>
                  <a:cubicBezTo>
                    <a:pt x="475971" y="19929"/>
                    <a:pt x="486771" y="30857"/>
                    <a:pt x="486771" y="44100"/>
                  </a:cubicBezTo>
                  <a:lnTo>
                    <a:pt x="486771" y="335829"/>
                  </a:lnTo>
                  <a:close/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8" name="Freihandform: Form 87">
              <a:extLst>
                <a:ext uri="{FF2B5EF4-FFF2-40B4-BE49-F238E27FC236}">
                  <a16:creationId xmlns:a16="http://schemas.microsoft.com/office/drawing/2014/main" id="{13471B09-73F0-53D7-BEFD-B7F96F2523D6}"/>
                </a:ext>
              </a:extLst>
            </p:cNvPr>
            <p:cNvSpPr/>
            <p:nvPr/>
          </p:nvSpPr>
          <p:spPr>
            <a:xfrm>
              <a:off x="3401269" y="2388018"/>
              <a:ext cx="105181" cy="182570"/>
            </a:xfrm>
            <a:custGeom>
              <a:avLst/>
              <a:gdLst>
                <a:gd name="connsiteX0" fmla="*/ 146571 w 146571"/>
                <a:gd name="connsiteY0" fmla="*/ 261000 h 261000"/>
                <a:gd name="connsiteX1" fmla="*/ 126643 w 146571"/>
                <a:gd name="connsiteY1" fmla="*/ 261000 h 261000"/>
                <a:gd name="connsiteX2" fmla="*/ 126643 w 146571"/>
                <a:gd name="connsiteY2" fmla="*/ 19929 h 261000"/>
                <a:gd name="connsiteX3" fmla="*/ 19800 w 146571"/>
                <a:gd name="connsiteY3" fmla="*/ 19929 h 261000"/>
                <a:gd name="connsiteX4" fmla="*/ 19800 w 146571"/>
                <a:gd name="connsiteY4" fmla="*/ 261000 h 261000"/>
                <a:gd name="connsiteX5" fmla="*/ 0 w 146571"/>
                <a:gd name="connsiteY5" fmla="*/ 261000 h 261000"/>
                <a:gd name="connsiteX6" fmla="*/ 0 w 146571"/>
                <a:gd name="connsiteY6" fmla="*/ 0 h 261000"/>
                <a:gd name="connsiteX7" fmla="*/ 146571 w 146571"/>
                <a:gd name="connsiteY7" fmla="*/ 0 h 2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1" h="261000">
                  <a:moveTo>
                    <a:pt x="146571" y="261000"/>
                  </a:moveTo>
                  <a:lnTo>
                    <a:pt x="126643" y="261000"/>
                  </a:lnTo>
                  <a:lnTo>
                    <a:pt x="126643" y="19929"/>
                  </a:lnTo>
                  <a:lnTo>
                    <a:pt x="19800" y="19929"/>
                  </a:lnTo>
                  <a:lnTo>
                    <a:pt x="19800" y="261000"/>
                  </a:lnTo>
                  <a:lnTo>
                    <a:pt x="0" y="261000"/>
                  </a:lnTo>
                  <a:lnTo>
                    <a:pt x="0" y="0"/>
                  </a:lnTo>
                  <a:lnTo>
                    <a:pt x="146571" y="0"/>
                  </a:lnTo>
                  <a:close/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9" name="Freihandform: Form 88">
              <a:extLst>
                <a:ext uri="{FF2B5EF4-FFF2-40B4-BE49-F238E27FC236}">
                  <a16:creationId xmlns:a16="http://schemas.microsoft.com/office/drawing/2014/main" id="{61A6FA32-1DB0-B05D-4C79-2CCF0D22EE32}"/>
                </a:ext>
              </a:extLst>
            </p:cNvPr>
            <p:cNvSpPr/>
            <p:nvPr/>
          </p:nvSpPr>
          <p:spPr>
            <a:xfrm>
              <a:off x="3423041" y="247894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0" name="Freihandform: Form 89">
              <a:extLst>
                <a:ext uri="{FF2B5EF4-FFF2-40B4-BE49-F238E27FC236}">
                  <a16:creationId xmlns:a16="http://schemas.microsoft.com/office/drawing/2014/main" id="{B6E924B5-C4F9-45F1-8D9E-6B530574C1A5}"/>
                </a:ext>
              </a:extLst>
            </p:cNvPr>
            <p:cNvSpPr/>
            <p:nvPr/>
          </p:nvSpPr>
          <p:spPr>
            <a:xfrm>
              <a:off x="3423042" y="250745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1" name="Freihandform: Form 90">
              <a:extLst>
                <a:ext uri="{FF2B5EF4-FFF2-40B4-BE49-F238E27FC236}">
                  <a16:creationId xmlns:a16="http://schemas.microsoft.com/office/drawing/2014/main" id="{3B807D86-F381-0AA9-D1B1-65DE06B18CE9}"/>
                </a:ext>
              </a:extLst>
            </p:cNvPr>
            <p:cNvSpPr/>
            <p:nvPr/>
          </p:nvSpPr>
          <p:spPr>
            <a:xfrm>
              <a:off x="3423042" y="2536060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2" name="Freihandform: Form 91">
              <a:extLst>
                <a:ext uri="{FF2B5EF4-FFF2-40B4-BE49-F238E27FC236}">
                  <a16:creationId xmlns:a16="http://schemas.microsoft.com/office/drawing/2014/main" id="{DD291DF7-F5F2-7E15-FEAD-AD41C9DED171}"/>
                </a:ext>
              </a:extLst>
            </p:cNvPr>
            <p:cNvSpPr/>
            <p:nvPr/>
          </p:nvSpPr>
          <p:spPr>
            <a:xfrm>
              <a:off x="3423046" y="245034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93" name="Freihandform: Form 92">
              <a:extLst>
                <a:ext uri="{FF2B5EF4-FFF2-40B4-BE49-F238E27FC236}">
                  <a16:creationId xmlns:a16="http://schemas.microsoft.com/office/drawing/2014/main" id="{47B9FE76-7C4D-5626-D1A1-49BBAF295538}"/>
                </a:ext>
              </a:extLst>
            </p:cNvPr>
            <p:cNvSpPr/>
            <p:nvPr/>
          </p:nvSpPr>
          <p:spPr>
            <a:xfrm>
              <a:off x="3423046" y="242183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rgbClr val="5ABA65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7" name="Grafik 36" descr="Netzplandiagramm mit einfarbiger Füllung">
            <a:extLst>
              <a:ext uri="{FF2B5EF4-FFF2-40B4-BE49-F238E27FC236}">
                <a16:creationId xmlns:a16="http://schemas.microsoft.com/office/drawing/2014/main" id="{59D7AEB3-EEA1-C3AC-A4CF-20F0A11E2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25460" y="3713615"/>
            <a:ext cx="286472" cy="28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23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390D4-2A67-6DD3-6210-3BA268192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9EECAB5-32CF-31A4-263B-44D0447E4F8F}"/>
              </a:ext>
            </a:extLst>
          </p:cNvPr>
          <p:cNvSpPr txBox="1">
            <a:spLocks/>
          </p:cNvSpPr>
          <p:nvPr/>
        </p:nvSpPr>
        <p:spPr>
          <a:xfrm>
            <a:off x="3284220" y="1960914"/>
            <a:ext cx="5859780" cy="234042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  <a:t>Regeln zwischen Mittelspannung und Niederspannung</a:t>
            </a: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  <a:t>Analysieren mit Smarten Sensoren permanent </a:t>
            </a:r>
            <a:b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</a:br>
            <a: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  <a:t>den Strombedarf</a:t>
            </a: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  <a:t>Standardisiert in Größe / Bauweise / Ausstattung</a:t>
            </a: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solidFill>
                  <a:srgbClr val="000000"/>
                </a:solidFill>
                <a:ea typeface="+mn-lt"/>
                <a:cs typeface="Segoe UI"/>
              </a:rPr>
              <a:t>E.ON-weit 5.000 weitere pro Jahr </a:t>
            </a: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  <a:ea typeface="+mn-lt"/>
              <a:cs typeface="Segoe UI"/>
            </a:endParaRPr>
          </a:p>
          <a:p>
            <a:pPr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defRPr/>
            </a:pPr>
            <a:endParaRPr lang="en-US" dirty="0">
              <a:solidFill>
                <a:srgbClr val="000000"/>
              </a:solidFill>
              <a:ea typeface="+mn-lt"/>
              <a:cs typeface="Arial"/>
            </a:endParaRPr>
          </a:p>
          <a:p>
            <a:endParaRPr lang="de-DE" dirty="0"/>
          </a:p>
        </p:txBody>
      </p:sp>
      <p:pic>
        <p:nvPicPr>
          <p:cNvPr id="5" name="Grafik 4" descr="Ein Bild, das Text, Screenshot, Design, rot enthält.&#10;&#10;KI-generierte Inhalte können fehlerhaft sein.">
            <a:extLst>
              <a:ext uri="{FF2B5EF4-FFF2-40B4-BE49-F238E27FC236}">
                <a16:creationId xmlns:a16="http://schemas.microsoft.com/office/drawing/2014/main" id="{E93687CD-DDD0-A097-6308-C243CBCD8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7" r="14508"/>
          <a:stretch>
            <a:fillRect/>
          </a:stretch>
        </p:blipFill>
        <p:spPr>
          <a:xfrm>
            <a:off x="0" y="0"/>
            <a:ext cx="2910840" cy="5143500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91B939B7-5A35-78CE-0D36-055A12AD110B}"/>
              </a:ext>
            </a:extLst>
          </p:cNvPr>
          <p:cNvSpPr txBox="1">
            <a:spLocks/>
          </p:cNvSpPr>
          <p:nvPr/>
        </p:nvSpPr>
        <p:spPr>
          <a:xfrm>
            <a:off x="3284220" y="395880"/>
            <a:ext cx="5418979" cy="625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500" kern="1200">
                <a:solidFill>
                  <a:srgbClr val="014F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Digitale Ortsnetzstation „</a:t>
            </a:r>
            <a:r>
              <a:rPr lang="de-DE" dirty="0" err="1"/>
              <a:t>DigiONS</a:t>
            </a:r>
            <a:r>
              <a:rPr lang="de-DE" dirty="0"/>
              <a:t>“</a:t>
            </a:r>
            <a:endParaRPr lang="de-DE" sz="1000" dirty="0"/>
          </a:p>
          <a:p>
            <a:endParaRPr lang="de-DE" sz="100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BB4A3B-93C6-2DC2-6773-6DF18F6B6DCB}"/>
              </a:ext>
            </a:extLst>
          </p:cNvPr>
          <p:cNvSpPr txBox="1"/>
          <p:nvPr/>
        </p:nvSpPr>
        <p:spPr>
          <a:xfrm>
            <a:off x="3284220" y="1021080"/>
            <a:ext cx="5806440" cy="991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de-DE" i="1" dirty="0"/>
              <a:t>„</a:t>
            </a:r>
            <a:r>
              <a:rPr lang="de-DE" i="1" dirty="0" err="1"/>
              <a:t>DigiONS</a:t>
            </a:r>
            <a:r>
              <a:rPr lang="de-DE" i="1" dirty="0"/>
              <a:t> sind die optimale Kombination aus Kupfer und Gehirn.“</a:t>
            </a:r>
          </a:p>
          <a:p>
            <a:pPr>
              <a:lnSpc>
                <a:spcPts val="2400"/>
              </a:lnSpc>
            </a:pPr>
            <a:endParaRPr lang="de-DE" dirty="0" err="1"/>
          </a:p>
        </p:txBody>
      </p:sp>
    </p:spTree>
    <p:extLst>
      <p:ext uri="{BB962C8B-B14F-4D97-AF65-F5344CB8AC3E}">
        <p14:creationId xmlns:p14="http://schemas.microsoft.com/office/powerpoint/2010/main" val="3470492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Weißes Leiterplattenmuster">
            <a:extLst>
              <a:ext uri="{FF2B5EF4-FFF2-40B4-BE49-F238E27FC236}">
                <a16:creationId xmlns:a16="http://schemas.microsoft.com/office/drawing/2014/main" id="{1BB5D9A5-1596-1D02-75C0-846DBCC97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0" y="907"/>
            <a:ext cx="9144000" cy="5142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26678" y="1444855"/>
            <a:ext cx="1371600" cy="1371600"/>
          </a:xfrm>
          <a:prstGeom prst="roundRect">
            <a:avLst>
              <a:gd name="adj" fmla="val 16667"/>
            </a:avLst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Rounded Rectangle 2"/>
          <p:cNvSpPr/>
          <p:nvPr/>
        </p:nvSpPr>
        <p:spPr>
          <a:xfrm>
            <a:off x="3903107" y="1434152"/>
            <a:ext cx="1371600" cy="1371600"/>
          </a:xfrm>
          <a:prstGeom prst="roundRect">
            <a:avLst/>
          </a:prstGeom>
          <a:solidFill>
            <a:srgbClr val="F39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/>
          <p:cNvSpPr/>
          <p:nvPr/>
        </p:nvSpPr>
        <p:spPr>
          <a:xfrm>
            <a:off x="6569757" y="1432303"/>
            <a:ext cx="1371600" cy="1371600"/>
          </a:xfrm>
          <a:prstGeom prst="roundRect">
            <a:avLst/>
          </a:prstGeom>
          <a:solidFill>
            <a:srgbClr val="8ED0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/>
          <p:cNvSpPr/>
          <p:nvPr/>
        </p:nvSpPr>
        <p:spPr>
          <a:xfrm>
            <a:off x="3647256" y="3032093"/>
            <a:ext cx="1828800" cy="714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1.100 DigiONS </a:t>
            </a:r>
            <a:r>
              <a:rPr lang="en-US" sz="1600" b="1" dirty="0" err="1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installiert</a:t>
            </a:r>
            <a:endParaRPr lang="en-US" sz="1600" b="1" dirty="0">
              <a:solidFill>
                <a:srgbClr val="095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29954" y="3018086"/>
            <a:ext cx="1761759" cy="714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1.200 Retrofit- </a:t>
            </a:r>
            <a:r>
              <a:rPr lang="en-US" sz="1600" b="1" dirty="0" err="1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Lösungen</a:t>
            </a:r>
            <a:endParaRPr lang="en-US" sz="1600" b="1" dirty="0">
              <a:solidFill>
                <a:srgbClr val="095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31598" y="3030638"/>
            <a:ext cx="1761759" cy="714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18.000 </a:t>
            </a:r>
            <a:r>
              <a:rPr lang="en-US" sz="1600" b="1" dirty="0" err="1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Ortsnetz-stationen</a:t>
            </a:r>
            <a:endParaRPr lang="en-US" sz="1600" b="1" dirty="0">
              <a:solidFill>
                <a:srgbClr val="095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7F36F1C7-A35A-DF61-55A7-B23FBD3A02F6}"/>
              </a:ext>
            </a:extLst>
          </p:cNvPr>
          <p:cNvSpPr txBox="1">
            <a:spLocks/>
          </p:cNvSpPr>
          <p:nvPr/>
        </p:nvSpPr>
        <p:spPr>
          <a:xfrm>
            <a:off x="702000" y="594000"/>
            <a:ext cx="7740000" cy="457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500" kern="1200">
                <a:solidFill>
                  <a:srgbClr val="014F7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300" dirty="0">
                <a:latin typeface="Arial" panose="020B0604020202020204" pitchFamily="34" charset="0"/>
                <a:cs typeface="Arial" panose="020B0604020202020204" pitchFamily="34" charset="0"/>
              </a:rPr>
              <a:t>Ein paar Zahlen zum E.DIS Smart </a:t>
            </a:r>
            <a:r>
              <a:rPr lang="de-DE" sz="3300" dirty="0" err="1"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endParaRPr lang="de-DE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8C3E7D68-25FB-F05E-A557-8C38424A1A0F}"/>
              </a:ext>
            </a:extLst>
          </p:cNvPr>
          <p:cNvGrpSpPr/>
          <p:nvPr/>
        </p:nvGrpSpPr>
        <p:grpSpPr>
          <a:xfrm>
            <a:off x="1330632" y="1707766"/>
            <a:ext cx="966217" cy="846516"/>
            <a:chOff x="3343324" y="2315533"/>
            <a:chExt cx="363618" cy="265762"/>
          </a:xfrm>
          <a:solidFill>
            <a:schemeClr val="bg1"/>
          </a:solidFill>
        </p:grpSpPr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D49B678B-D3E5-92BA-98DA-FE0EE6B6DCBC}"/>
                </a:ext>
              </a:extLst>
            </p:cNvPr>
            <p:cNvSpPr/>
            <p:nvPr/>
          </p:nvSpPr>
          <p:spPr>
            <a:xfrm>
              <a:off x="3544894" y="2385952"/>
              <a:ext cx="110516" cy="156940"/>
            </a:xfrm>
            <a:custGeom>
              <a:avLst/>
              <a:gdLst>
                <a:gd name="connsiteX0" fmla="*/ 8530 w 154005"/>
                <a:gd name="connsiteY0" fmla="*/ 224357 h 224357"/>
                <a:gd name="connsiteX1" fmla="*/ 4416 w 154005"/>
                <a:gd name="connsiteY1" fmla="*/ 223329 h 224357"/>
                <a:gd name="connsiteX2" fmla="*/ 430 w 154005"/>
                <a:gd name="connsiteY2" fmla="*/ 213300 h 224357"/>
                <a:gd name="connsiteX3" fmla="*/ 32059 w 154005"/>
                <a:gd name="connsiteY3" fmla="*/ 114814 h 224357"/>
                <a:gd name="connsiteX4" fmla="*/ 20230 w 154005"/>
                <a:gd name="connsiteY4" fmla="*/ 114814 h 224357"/>
                <a:gd name="connsiteX5" fmla="*/ 13288 w 154005"/>
                <a:gd name="connsiteY5" fmla="*/ 111214 h 224357"/>
                <a:gd name="connsiteX6" fmla="*/ 12259 w 154005"/>
                <a:gd name="connsiteY6" fmla="*/ 103500 h 224357"/>
                <a:gd name="connsiteX7" fmla="*/ 47488 w 154005"/>
                <a:gd name="connsiteY7" fmla="*/ 5657 h 224357"/>
                <a:gd name="connsiteX8" fmla="*/ 55459 w 154005"/>
                <a:gd name="connsiteY8" fmla="*/ 0 h 224357"/>
                <a:gd name="connsiteX9" fmla="*/ 145459 w 154005"/>
                <a:gd name="connsiteY9" fmla="*/ 0 h 224357"/>
                <a:gd name="connsiteX10" fmla="*/ 153045 w 154005"/>
                <a:gd name="connsiteY10" fmla="*/ 4500 h 224357"/>
                <a:gd name="connsiteX11" fmla="*/ 152530 w 154005"/>
                <a:gd name="connsiteY11" fmla="*/ 13243 h 224357"/>
                <a:gd name="connsiteX12" fmla="*/ 106630 w 154005"/>
                <a:gd name="connsiteY12" fmla="*/ 82157 h 224357"/>
                <a:gd name="connsiteX13" fmla="*/ 114216 w 154005"/>
                <a:gd name="connsiteY13" fmla="*/ 82157 h 224357"/>
                <a:gd name="connsiteX14" fmla="*/ 121930 w 154005"/>
                <a:gd name="connsiteY14" fmla="*/ 87043 h 224357"/>
                <a:gd name="connsiteX15" fmla="*/ 120645 w 154005"/>
                <a:gd name="connsiteY15" fmla="*/ 96171 h 224357"/>
                <a:gd name="connsiteX16" fmla="*/ 14959 w 154005"/>
                <a:gd name="connsiteY16" fmla="*/ 221400 h 224357"/>
                <a:gd name="connsiteX17" fmla="*/ 8530 w 154005"/>
                <a:gd name="connsiteY17" fmla="*/ 224357 h 224357"/>
                <a:gd name="connsiteX18" fmla="*/ 32316 w 154005"/>
                <a:gd name="connsiteY18" fmla="*/ 97714 h 224357"/>
                <a:gd name="connsiteX19" fmla="*/ 43759 w 154005"/>
                <a:gd name="connsiteY19" fmla="*/ 97714 h 224357"/>
                <a:gd name="connsiteX20" fmla="*/ 50573 w 154005"/>
                <a:gd name="connsiteY20" fmla="*/ 101186 h 224357"/>
                <a:gd name="connsiteX21" fmla="*/ 51859 w 154005"/>
                <a:gd name="connsiteY21" fmla="*/ 108771 h 224357"/>
                <a:gd name="connsiteX22" fmla="*/ 29873 w 154005"/>
                <a:gd name="connsiteY22" fmla="*/ 177300 h 224357"/>
                <a:gd name="connsiteX23" fmla="*/ 95959 w 154005"/>
                <a:gd name="connsiteY23" fmla="*/ 99000 h 224357"/>
                <a:gd name="connsiteX24" fmla="*/ 90816 w 154005"/>
                <a:gd name="connsiteY24" fmla="*/ 99000 h 224357"/>
                <a:gd name="connsiteX25" fmla="*/ 83359 w 154005"/>
                <a:gd name="connsiteY25" fmla="*/ 94500 h 224357"/>
                <a:gd name="connsiteX26" fmla="*/ 83745 w 154005"/>
                <a:gd name="connsiteY26" fmla="*/ 85886 h 224357"/>
                <a:gd name="connsiteX27" fmla="*/ 129773 w 154005"/>
                <a:gd name="connsiteY27" fmla="*/ 16843 h 224357"/>
                <a:gd name="connsiteX28" fmla="*/ 61630 w 154005"/>
                <a:gd name="connsiteY28" fmla="*/ 16843 h 224357"/>
                <a:gd name="connsiteX29" fmla="*/ 32316 w 154005"/>
                <a:gd name="connsiteY29" fmla="*/ 97714 h 22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005" h="224357">
                  <a:moveTo>
                    <a:pt x="8530" y="224357"/>
                  </a:moveTo>
                  <a:cubicBezTo>
                    <a:pt x="7116" y="224357"/>
                    <a:pt x="5702" y="223971"/>
                    <a:pt x="4416" y="223329"/>
                  </a:cubicBezTo>
                  <a:cubicBezTo>
                    <a:pt x="816" y="221271"/>
                    <a:pt x="-855" y="217157"/>
                    <a:pt x="430" y="213300"/>
                  </a:cubicBezTo>
                  <a:lnTo>
                    <a:pt x="32059" y="114814"/>
                  </a:lnTo>
                  <a:lnTo>
                    <a:pt x="20230" y="114814"/>
                  </a:lnTo>
                  <a:cubicBezTo>
                    <a:pt x="17530" y="114814"/>
                    <a:pt x="14830" y="113400"/>
                    <a:pt x="13288" y="111214"/>
                  </a:cubicBezTo>
                  <a:cubicBezTo>
                    <a:pt x="11745" y="109029"/>
                    <a:pt x="11359" y="106071"/>
                    <a:pt x="12259" y="103500"/>
                  </a:cubicBezTo>
                  <a:lnTo>
                    <a:pt x="47488" y="5657"/>
                  </a:lnTo>
                  <a:cubicBezTo>
                    <a:pt x="48645" y="2314"/>
                    <a:pt x="51988" y="0"/>
                    <a:pt x="55459" y="0"/>
                  </a:cubicBezTo>
                  <a:lnTo>
                    <a:pt x="145459" y="0"/>
                  </a:lnTo>
                  <a:cubicBezTo>
                    <a:pt x="148673" y="0"/>
                    <a:pt x="151502" y="1800"/>
                    <a:pt x="153045" y="4500"/>
                  </a:cubicBezTo>
                  <a:cubicBezTo>
                    <a:pt x="154459" y="7329"/>
                    <a:pt x="154330" y="10671"/>
                    <a:pt x="152530" y="13243"/>
                  </a:cubicBezTo>
                  <a:lnTo>
                    <a:pt x="106630" y="82157"/>
                  </a:lnTo>
                  <a:lnTo>
                    <a:pt x="114216" y="82157"/>
                  </a:lnTo>
                  <a:cubicBezTo>
                    <a:pt x="117559" y="82157"/>
                    <a:pt x="120516" y="84086"/>
                    <a:pt x="121930" y="87043"/>
                  </a:cubicBezTo>
                  <a:cubicBezTo>
                    <a:pt x="123345" y="90000"/>
                    <a:pt x="122830" y="93600"/>
                    <a:pt x="120645" y="96171"/>
                  </a:cubicBezTo>
                  <a:lnTo>
                    <a:pt x="14959" y="221400"/>
                  </a:lnTo>
                  <a:cubicBezTo>
                    <a:pt x="13288" y="223200"/>
                    <a:pt x="10973" y="224357"/>
                    <a:pt x="8530" y="224357"/>
                  </a:cubicBezTo>
                  <a:moveTo>
                    <a:pt x="32316" y="97714"/>
                  </a:moveTo>
                  <a:lnTo>
                    <a:pt x="43759" y="97714"/>
                  </a:lnTo>
                  <a:cubicBezTo>
                    <a:pt x="46459" y="97714"/>
                    <a:pt x="49030" y="99000"/>
                    <a:pt x="50573" y="101186"/>
                  </a:cubicBezTo>
                  <a:cubicBezTo>
                    <a:pt x="52116" y="103371"/>
                    <a:pt x="52630" y="106200"/>
                    <a:pt x="51859" y="108771"/>
                  </a:cubicBezTo>
                  <a:lnTo>
                    <a:pt x="29873" y="177300"/>
                  </a:lnTo>
                  <a:lnTo>
                    <a:pt x="95959" y="99000"/>
                  </a:lnTo>
                  <a:lnTo>
                    <a:pt x="90816" y="99000"/>
                  </a:lnTo>
                  <a:cubicBezTo>
                    <a:pt x="87602" y="99000"/>
                    <a:pt x="84773" y="97329"/>
                    <a:pt x="83359" y="94500"/>
                  </a:cubicBezTo>
                  <a:cubicBezTo>
                    <a:pt x="81816" y="91800"/>
                    <a:pt x="82073" y="88457"/>
                    <a:pt x="83745" y="85886"/>
                  </a:cubicBezTo>
                  <a:lnTo>
                    <a:pt x="129773" y="16843"/>
                  </a:lnTo>
                  <a:lnTo>
                    <a:pt x="61630" y="16843"/>
                  </a:lnTo>
                  <a:lnTo>
                    <a:pt x="32316" y="97714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163C7A14-8AF1-C904-8BBB-6706E12ABA0B}"/>
                </a:ext>
              </a:extLst>
            </p:cNvPr>
            <p:cNvSpPr/>
            <p:nvPr/>
          </p:nvSpPr>
          <p:spPr>
            <a:xfrm>
              <a:off x="3343324" y="2315533"/>
              <a:ext cx="363618" cy="265762"/>
            </a:xfrm>
            <a:custGeom>
              <a:avLst/>
              <a:gdLst>
                <a:gd name="connsiteX0" fmla="*/ 462600 w 506700"/>
                <a:gd name="connsiteY0" fmla="*/ 0 h 379928"/>
                <a:gd name="connsiteX1" fmla="*/ 44100 w 506700"/>
                <a:gd name="connsiteY1" fmla="*/ 0 h 379928"/>
                <a:gd name="connsiteX2" fmla="*/ 0 w 506700"/>
                <a:gd name="connsiteY2" fmla="*/ 44100 h 379928"/>
                <a:gd name="connsiteX3" fmla="*/ 0 w 506700"/>
                <a:gd name="connsiteY3" fmla="*/ 335829 h 379928"/>
                <a:gd name="connsiteX4" fmla="*/ 44100 w 506700"/>
                <a:gd name="connsiteY4" fmla="*/ 379929 h 379928"/>
                <a:gd name="connsiteX5" fmla="*/ 462600 w 506700"/>
                <a:gd name="connsiteY5" fmla="*/ 379929 h 379928"/>
                <a:gd name="connsiteX6" fmla="*/ 506700 w 506700"/>
                <a:gd name="connsiteY6" fmla="*/ 335829 h 379928"/>
                <a:gd name="connsiteX7" fmla="*/ 506700 w 506700"/>
                <a:gd name="connsiteY7" fmla="*/ 44100 h 379928"/>
                <a:gd name="connsiteX8" fmla="*/ 462600 w 506700"/>
                <a:gd name="connsiteY8" fmla="*/ 0 h 379928"/>
                <a:gd name="connsiteX9" fmla="*/ 486771 w 506700"/>
                <a:gd name="connsiteY9" fmla="*/ 335829 h 379928"/>
                <a:gd name="connsiteX10" fmla="*/ 462600 w 506700"/>
                <a:gd name="connsiteY10" fmla="*/ 360000 h 379928"/>
                <a:gd name="connsiteX11" fmla="*/ 44100 w 506700"/>
                <a:gd name="connsiteY11" fmla="*/ 360000 h 379928"/>
                <a:gd name="connsiteX12" fmla="*/ 19929 w 506700"/>
                <a:gd name="connsiteY12" fmla="*/ 335829 h 379928"/>
                <a:gd name="connsiteX13" fmla="*/ 19929 w 506700"/>
                <a:gd name="connsiteY13" fmla="*/ 44100 h 379928"/>
                <a:gd name="connsiteX14" fmla="*/ 44100 w 506700"/>
                <a:gd name="connsiteY14" fmla="*/ 19929 h 379928"/>
                <a:gd name="connsiteX15" fmla="*/ 462600 w 506700"/>
                <a:gd name="connsiteY15" fmla="*/ 19929 h 379928"/>
                <a:gd name="connsiteX16" fmla="*/ 486771 w 506700"/>
                <a:gd name="connsiteY16" fmla="*/ 44100 h 379928"/>
                <a:gd name="connsiteX17" fmla="*/ 486771 w 506700"/>
                <a:gd name="connsiteY17" fmla="*/ 335829 h 37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6700" h="379928">
                  <a:moveTo>
                    <a:pt x="462600" y="0"/>
                  </a:moveTo>
                  <a:lnTo>
                    <a:pt x="44100" y="0"/>
                  </a:lnTo>
                  <a:cubicBezTo>
                    <a:pt x="19800" y="0"/>
                    <a:pt x="0" y="19800"/>
                    <a:pt x="0" y="44100"/>
                  </a:cubicBezTo>
                  <a:lnTo>
                    <a:pt x="0" y="335829"/>
                  </a:lnTo>
                  <a:cubicBezTo>
                    <a:pt x="0" y="360129"/>
                    <a:pt x="19800" y="379929"/>
                    <a:pt x="44100" y="379929"/>
                  </a:cubicBezTo>
                  <a:lnTo>
                    <a:pt x="462600" y="379929"/>
                  </a:lnTo>
                  <a:cubicBezTo>
                    <a:pt x="486900" y="379929"/>
                    <a:pt x="506700" y="360129"/>
                    <a:pt x="506700" y="335829"/>
                  </a:cubicBezTo>
                  <a:lnTo>
                    <a:pt x="506700" y="44100"/>
                  </a:lnTo>
                  <a:cubicBezTo>
                    <a:pt x="506700" y="19800"/>
                    <a:pt x="486900" y="0"/>
                    <a:pt x="462600" y="0"/>
                  </a:cubicBezTo>
                  <a:close/>
                  <a:moveTo>
                    <a:pt x="486771" y="335829"/>
                  </a:moveTo>
                  <a:cubicBezTo>
                    <a:pt x="486771" y="349200"/>
                    <a:pt x="475971" y="360000"/>
                    <a:pt x="462600" y="360000"/>
                  </a:cubicBezTo>
                  <a:lnTo>
                    <a:pt x="44100" y="360000"/>
                  </a:lnTo>
                  <a:cubicBezTo>
                    <a:pt x="30729" y="360000"/>
                    <a:pt x="19929" y="349071"/>
                    <a:pt x="19929" y="335829"/>
                  </a:cubicBezTo>
                  <a:lnTo>
                    <a:pt x="19929" y="44100"/>
                  </a:lnTo>
                  <a:cubicBezTo>
                    <a:pt x="19929" y="30729"/>
                    <a:pt x="30729" y="19929"/>
                    <a:pt x="44100" y="19929"/>
                  </a:cubicBezTo>
                  <a:lnTo>
                    <a:pt x="462600" y="19929"/>
                  </a:lnTo>
                  <a:cubicBezTo>
                    <a:pt x="475971" y="19929"/>
                    <a:pt x="486771" y="30857"/>
                    <a:pt x="486771" y="44100"/>
                  </a:cubicBezTo>
                  <a:lnTo>
                    <a:pt x="486771" y="335829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79E11A61-56BD-F334-C288-174D92EF087D}"/>
                </a:ext>
              </a:extLst>
            </p:cNvPr>
            <p:cNvSpPr/>
            <p:nvPr/>
          </p:nvSpPr>
          <p:spPr>
            <a:xfrm>
              <a:off x="3401269" y="2388018"/>
              <a:ext cx="105181" cy="182570"/>
            </a:xfrm>
            <a:custGeom>
              <a:avLst/>
              <a:gdLst>
                <a:gd name="connsiteX0" fmla="*/ 146571 w 146571"/>
                <a:gd name="connsiteY0" fmla="*/ 261000 h 261000"/>
                <a:gd name="connsiteX1" fmla="*/ 126643 w 146571"/>
                <a:gd name="connsiteY1" fmla="*/ 261000 h 261000"/>
                <a:gd name="connsiteX2" fmla="*/ 126643 w 146571"/>
                <a:gd name="connsiteY2" fmla="*/ 19929 h 261000"/>
                <a:gd name="connsiteX3" fmla="*/ 19800 w 146571"/>
                <a:gd name="connsiteY3" fmla="*/ 19929 h 261000"/>
                <a:gd name="connsiteX4" fmla="*/ 19800 w 146571"/>
                <a:gd name="connsiteY4" fmla="*/ 261000 h 261000"/>
                <a:gd name="connsiteX5" fmla="*/ 0 w 146571"/>
                <a:gd name="connsiteY5" fmla="*/ 261000 h 261000"/>
                <a:gd name="connsiteX6" fmla="*/ 0 w 146571"/>
                <a:gd name="connsiteY6" fmla="*/ 0 h 261000"/>
                <a:gd name="connsiteX7" fmla="*/ 146571 w 146571"/>
                <a:gd name="connsiteY7" fmla="*/ 0 h 2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1" h="261000">
                  <a:moveTo>
                    <a:pt x="146571" y="261000"/>
                  </a:moveTo>
                  <a:lnTo>
                    <a:pt x="126643" y="261000"/>
                  </a:lnTo>
                  <a:lnTo>
                    <a:pt x="126643" y="19929"/>
                  </a:lnTo>
                  <a:lnTo>
                    <a:pt x="19800" y="19929"/>
                  </a:lnTo>
                  <a:lnTo>
                    <a:pt x="19800" y="261000"/>
                  </a:lnTo>
                  <a:lnTo>
                    <a:pt x="0" y="261000"/>
                  </a:lnTo>
                  <a:lnTo>
                    <a:pt x="0" y="0"/>
                  </a:lnTo>
                  <a:lnTo>
                    <a:pt x="146571" y="0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01C8F8F7-5380-6F94-AC12-33DE8F6257E6}"/>
                </a:ext>
              </a:extLst>
            </p:cNvPr>
            <p:cNvSpPr/>
            <p:nvPr/>
          </p:nvSpPr>
          <p:spPr>
            <a:xfrm>
              <a:off x="3423041" y="247894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41DDEDA0-A6BB-EABA-238D-456CC595AADB}"/>
                </a:ext>
              </a:extLst>
            </p:cNvPr>
            <p:cNvSpPr/>
            <p:nvPr/>
          </p:nvSpPr>
          <p:spPr>
            <a:xfrm>
              <a:off x="3423042" y="250745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8B230A1B-9456-CFCF-08A4-EDA6476C319A}"/>
                </a:ext>
              </a:extLst>
            </p:cNvPr>
            <p:cNvSpPr/>
            <p:nvPr/>
          </p:nvSpPr>
          <p:spPr>
            <a:xfrm>
              <a:off x="3423042" y="2536060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4212C4C4-8A30-0A6E-2AEF-4D41F5CEDA53}"/>
                </a:ext>
              </a:extLst>
            </p:cNvPr>
            <p:cNvSpPr/>
            <p:nvPr/>
          </p:nvSpPr>
          <p:spPr>
            <a:xfrm>
              <a:off x="3423046" y="245034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43B92E3B-15BF-A7D5-CE9C-2372EA29F985}"/>
                </a:ext>
              </a:extLst>
            </p:cNvPr>
            <p:cNvSpPr/>
            <p:nvPr/>
          </p:nvSpPr>
          <p:spPr>
            <a:xfrm>
              <a:off x="3423046" y="242183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F1493064-C629-3BBB-FFB9-0D15E23AF13C}"/>
              </a:ext>
            </a:extLst>
          </p:cNvPr>
          <p:cNvGrpSpPr/>
          <p:nvPr/>
        </p:nvGrpSpPr>
        <p:grpSpPr>
          <a:xfrm>
            <a:off x="4131080" y="1523701"/>
            <a:ext cx="1035268" cy="1031038"/>
            <a:chOff x="3479663" y="1984219"/>
            <a:chExt cx="410762" cy="473886"/>
          </a:xfrm>
          <a:solidFill>
            <a:schemeClr val="bg1"/>
          </a:solidFill>
        </p:grpSpPr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A2C77D57-5FD4-6B19-CA9C-C2CE8240B98C}"/>
                </a:ext>
              </a:extLst>
            </p:cNvPr>
            <p:cNvSpPr/>
            <p:nvPr/>
          </p:nvSpPr>
          <p:spPr>
            <a:xfrm>
              <a:off x="3681232" y="2262762"/>
              <a:ext cx="110516" cy="156940"/>
            </a:xfrm>
            <a:custGeom>
              <a:avLst/>
              <a:gdLst>
                <a:gd name="connsiteX0" fmla="*/ 8530 w 154005"/>
                <a:gd name="connsiteY0" fmla="*/ 224357 h 224357"/>
                <a:gd name="connsiteX1" fmla="*/ 4416 w 154005"/>
                <a:gd name="connsiteY1" fmla="*/ 223329 h 224357"/>
                <a:gd name="connsiteX2" fmla="*/ 430 w 154005"/>
                <a:gd name="connsiteY2" fmla="*/ 213300 h 224357"/>
                <a:gd name="connsiteX3" fmla="*/ 32059 w 154005"/>
                <a:gd name="connsiteY3" fmla="*/ 114814 h 224357"/>
                <a:gd name="connsiteX4" fmla="*/ 20230 w 154005"/>
                <a:gd name="connsiteY4" fmla="*/ 114814 h 224357"/>
                <a:gd name="connsiteX5" fmla="*/ 13288 w 154005"/>
                <a:gd name="connsiteY5" fmla="*/ 111214 h 224357"/>
                <a:gd name="connsiteX6" fmla="*/ 12259 w 154005"/>
                <a:gd name="connsiteY6" fmla="*/ 103500 h 224357"/>
                <a:gd name="connsiteX7" fmla="*/ 47488 w 154005"/>
                <a:gd name="connsiteY7" fmla="*/ 5657 h 224357"/>
                <a:gd name="connsiteX8" fmla="*/ 55459 w 154005"/>
                <a:gd name="connsiteY8" fmla="*/ 0 h 224357"/>
                <a:gd name="connsiteX9" fmla="*/ 145459 w 154005"/>
                <a:gd name="connsiteY9" fmla="*/ 0 h 224357"/>
                <a:gd name="connsiteX10" fmla="*/ 153045 w 154005"/>
                <a:gd name="connsiteY10" fmla="*/ 4500 h 224357"/>
                <a:gd name="connsiteX11" fmla="*/ 152530 w 154005"/>
                <a:gd name="connsiteY11" fmla="*/ 13243 h 224357"/>
                <a:gd name="connsiteX12" fmla="*/ 106630 w 154005"/>
                <a:gd name="connsiteY12" fmla="*/ 82157 h 224357"/>
                <a:gd name="connsiteX13" fmla="*/ 114216 w 154005"/>
                <a:gd name="connsiteY13" fmla="*/ 82157 h 224357"/>
                <a:gd name="connsiteX14" fmla="*/ 121930 w 154005"/>
                <a:gd name="connsiteY14" fmla="*/ 87043 h 224357"/>
                <a:gd name="connsiteX15" fmla="*/ 120645 w 154005"/>
                <a:gd name="connsiteY15" fmla="*/ 96171 h 224357"/>
                <a:gd name="connsiteX16" fmla="*/ 14959 w 154005"/>
                <a:gd name="connsiteY16" fmla="*/ 221400 h 224357"/>
                <a:gd name="connsiteX17" fmla="*/ 8530 w 154005"/>
                <a:gd name="connsiteY17" fmla="*/ 224357 h 224357"/>
                <a:gd name="connsiteX18" fmla="*/ 32316 w 154005"/>
                <a:gd name="connsiteY18" fmla="*/ 97714 h 224357"/>
                <a:gd name="connsiteX19" fmla="*/ 43759 w 154005"/>
                <a:gd name="connsiteY19" fmla="*/ 97714 h 224357"/>
                <a:gd name="connsiteX20" fmla="*/ 50573 w 154005"/>
                <a:gd name="connsiteY20" fmla="*/ 101186 h 224357"/>
                <a:gd name="connsiteX21" fmla="*/ 51859 w 154005"/>
                <a:gd name="connsiteY21" fmla="*/ 108771 h 224357"/>
                <a:gd name="connsiteX22" fmla="*/ 29873 w 154005"/>
                <a:gd name="connsiteY22" fmla="*/ 177300 h 224357"/>
                <a:gd name="connsiteX23" fmla="*/ 95959 w 154005"/>
                <a:gd name="connsiteY23" fmla="*/ 99000 h 224357"/>
                <a:gd name="connsiteX24" fmla="*/ 90816 w 154005"/>
                <a:gd name="connsiteY24" fmla="*/ 99000 h 224357"/>
                <a:gd name="connsiteX25" fmla="*/ 83359 w 154005"/>
                <a:gd name="connsiteY25" fmla="*/ 94500 h 224357"/>
                <a:gd name="connsiteX26" fmla="*/ 83745 w 154005"/>
                <a:gd name="connsiteY26" fmla="*/ 85886 h 224357"/>
                <a:gd name="connsiteX27" fmla="*/ 129773 w 154005"/>
                <a:gd name="connsiteY27" fmla="*/ 16843 h 224357"/>
                <a:gd name="connsiteX28" fmla="*/ 61630 w 154005"/>
                <a:gd name="connsiteY28" fmla="*/ 16843 h 224357"/>
                <a:gd name="connsiteX29" fmla="*/ 32316 w 154005"/>
                <a:gd name="connsiteY29" fmla="*/ 97714 h 224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005" h="224357">
                  <a:moveTo>
                    <a:pt x="8530" y="224357"/>
                  </a:moveTo>
                  <a:cubicBezTo>
                    <a:pt x="7116" y="224357"/>
                    <a:pt x="5702" y="223971"/>
                    <a:pt x="4416" y="223329"/>
                  </a:cubicBezTo>
                  <a:cubicBezTo>
                    <a:pt x="816" y="221271"/>
                    <a:pt x="-855" y="217157"/>
                    <a:pt x="430" y="213300"/>
                  </a:cubicBezTo>
                  <a:lnTo>
                    <a:pt x="32059" y="114814"/>
                  </a:lnTo>
                  <a:lnTo>
                    <a:pt x="20230" y="114814"/>
                  </a:lnTo>
                  <a:cubicBezTo>
                    <a:pt x="17530" y="114814"/>
                    <a:pt x="14830" y="113400"/>
                    <a:pt x="13288" y="111214"/>
                  </a:cubicBezTo>
                  <a:cubicBezTo>
                    <a:pt x="11745" y="109029"/>
                    <a:pt x="11359" y="106071"/>
                    <a:pt x="12259" y="103500"/>
                  </a:cubicBezTo>
                  <a:lnTo>
                    <a:pt x="47488" y="5657"/>
                  </a:lnTo>
                  <a:cubicBezTo>
                    <a:pt x="48645" y="2314"/>
                    <a:pt x="51988" y="0"/>
                    <a:pt x="55459" y="0"/>
                  </a:cubicBezTo>
                  <a:lnTo>
                    <a:pt x="145459" y="0"/>
                  </a:lnTo>
                  <a:cubicBezTo>
                    <a:pt x="148673" y="0"/>
                    <a:pt x="151502" y="1800"/>
                    <a:pt x="153045" y="4500"/>
                  </a:cubicBezTo>
                  <a:cubicBezTo>
                    <a:pt x="154459" y="7329"/>
                    <a:pt x="154330" y="10671"/>
                    <a:pt x="152530" y="13243"/>
                  </a:cubicBezTo>
                  <a:lnTo>
                    <a:pt x="106630" y="82157"/>
                  </a:lnTo>
                  <a:lnTo>
                    <a:pt x="114216" y="82157"/>
                  </a:lnTo>
                  <a:cubicBezTo>
                    <a:pt x="117559" y="82157"/>
                    <a:pt x="120516" y="84086"/>
                    <a:pt x="121930" y="87043"/>
                  </a:cubicBezTo>
                  <a:cubicBezTo>
                    <a:pt x="123345" y="90000"/>
                    <a:pt x="122830" y="93600"/>
                    <a:pt x="120645" y="96171"/>
                  </a:cubicBezTo>
                  <a:lnTo>
                    <a:pt x="14959" y="221400"/>
                  </a:lnTo>
                  <a:cubicBezTo>
                    <a:pt x="13288" y="223200"/>
                    <a:pt x="10973" y="224357"/>
                    <a:pt x="8530" y="224357"/>
                  </a:cubicBezTo>
                  <a:moveTo>
                    <a:pt x="32316" y="97714"/>
                  </a:moveTo>
                  <a:lnTo>
                    <a:pt x="43759" y="97714"/>
                  </a:lnTo>
                  <a:cubicBezTo>
                    <a:pt x="46459" y="97714"/>
                    <a:pt x="49030" y="99000"/>
                    <a:pt x="50573" y="101186"/>
                  </a:cubicBezTo>
                  <a:cubicBezTo>
                    <a:pt x="52116" y="103371"/>
                    <a:pt x="52630" y="106200"/>
                    <a:pt x="51859" y="108771"/>
                  </a:cubicBezTo>
                  <a:lnTo>
                    <a:pt x="29873" y="177300"/>
                  </a:lnTo>
                  <a:lnTo>
                    <a:pt x="95959" y="99000"/>
                  </a:lnTo>
                  <a:lnTo>
                    <a:pt x="90816" y="99000"/>
                  </a:lnTo>
                  <a:cubicBezTo>
                    <a:pt x="87602" y="99000"/>
                    <a:pt x="84773" y="97329"/>
                    <a:pt x="83359" y="94500"/>
                  </a:cubicBezTo>
                  <a:cubicBezTo>
                    <a:pt x="81816" y="91800"/>
                    <a:pt x="82073" y="88457"/>
                    <a:pt x="83745" y="85886"/>
                  </a:cubicBezTo>
                  <a:lnTo>
                    <a:pt x="129773" y="16843"/>
                  </a:lnTo>
                  <a:lnTo>
                    <a:pt x="61630" y="16843"/>
                  </a:lnTo>
                  <a:lnTo>
                    <a:pt x="32316" y="97714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A5D8E4AE-73BA-4D9A-BF49-599938A312F6}"/>
                </a:ext>
              </a:extLst>
            </p:cNvPr>
            <p:cNvSpPr/>
            <p:nvPr/>
          </p:nvSpPr>
          <p:spPr>
            <a:xfrm>
              <a:off x="3479663" y="2192343"/>
              <a:ext cx="363616" cy="265762"/>
            </a:xfrm>
            <a:custGeom>
              <a:avLst/>
              <a:gdLst>
                <a:gd name="connsiteX0" fmla="*/ 462600 w 506700"/>
                <a:gd name="connsiteY0" fmla="*/ 0 h 379928"/>
                <a:gd name="connsiteX1" fmla="*/ 44100 w 506700"/>
                <a:gd name="connsiteY1" fmla="*/ 0 h 379928"/>
                <a:gd name="connsiteX2" fmla="*/ 0 w 506700"/>
                <a:gd name="connsiteY2" fmla="*/ 44100 h 379928"/>
                <a:gd name="connsiteX3" fmla="*/ 0 w 506700"/>
                <a:gd name="connsiteY3" fmla="*/ 335829 h 379928"/>
                <a:gd name="connsiteX4" fmla="*/ 44100 w 506700"/>
                <a:gd name="connsiteY4" fmla="*/ 379929 h 379928"/>
                <a:gd name="connsiteX5" fmla="*/ 462600 w 506700"/>
                <a:gd name="connsiteY5" fmla="*/ 379929 h 379928"/>
                <a:gd name="connsiteX6" fmla="*/ 506700 w 506700"/>
                <a:gd name="connsiteY6" fmla="*/ 335829 h 379928"/>
                <a:gd name="connsiteX7" fmla="*/ 506700 w 506700"/>
                <a:gd name="connsiteY7" fmla="*/ 44100 h 379928"/>
                <a:gd name="connsiteX8" fmla="*/ 462600 w 506700"/>
                <a:gd name="connsiteY8" fmla="*/ 0 h 379928"/>
                <a:gd name="connsiteX9" fmla="*/ 486771 w 506700"/>
                <a:gd name="connsiteY9" fmla="*/ 335829 h 379928"/>
                <a:gd name="connsiteX10" fmla="*/ 462600 w 506700"/>
                <a:gd name="connsiteY10" fmla="*/ 360000 h 379928"/>
                <a:gd name="connsiteX11" fmla="*/ 44100 w 506700"/>
                <a:gd name="connsiteY11" fmla="*/ 360000 h 379928"/>
                <a:gd name="connsiteX12" fmla="*/ 19929 w 506700"/>
                <a:gd name="connsiteY12" fmla="*/ 335829 h 379928"/>
                <a:gd name="connsiteX13" fmla="*/ 19929 w 506700"/>
                <a:gd name="connsiteY13" fmla="*/ 44100 h 379928"/>
                <a:gd name="connsiteX14" fmla="*/ 44100 w 506700"/>
                <a:gd name="connsiteY14" fmla="*/ 19929 h 379928"/>
                <a:gd name="connsiteX15" fmla="*/ 462600 w 506700"/>
                <a:gd name="connsiteY15" fmla="*/ 19929 h 379928"/>
                <a:gd name="connsiteX16" fmla="*/ 486771 w 506700"/>
                <a:gd name="connsiteY16" fmla="*/ 44100 h 379928"/>
                <a:gd name="connsiteX17" fmla="*/ 486771 w 506700"/>
                <a:gd name="connsiteY17" fmla="*/ 335829 h 37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6700" h="379928">
                  <a:moveTo>
                    <a:pt x="462600" y="0"/>
                  </a:moveTo>
                  <a:lnTo>
                    <a:pt x="44100" y="0"/>
                  </a:lnTo>
                  <a:cubicBezTo>
                    <a:pt x="19800" y="0"/>
                    <a:pt x="0" y="19800"/>
                    <a:pt x="0" y="44100"/>
                  </a:cubicBezTo>
                  <a:lnTo>
                    <a:pt x="0" y="335829"/>
                  </a:lnTo>
                  <a:cubicBezTo>
                    <a:pt x="0" y="360129"/>
                    <a:pt x="19800" y="379929"/>
                    <a:pt x="44100" y="379929"/>
                  </a:cubicBezTo>
                  <a:lnTo>
                    <a:pt x="462600" y="379929"/>
                  </a:lnTo>
                  <a:cubicBezTo>
                    <a:pt x="486900" y="379929"/>
                    <a:pt x="506700" y="360129"/>
                    <a:pt x="506700" y="335829"/>
                  </a:cubicBezTo>
                  <a:lnTo>
                    <a:pt x="506700" y="44100"/>
                  </a:lnTo>
                  <a:cubicBezTo>
                    <a:pt x="506700" y="19800"/>
                    <a:pt x="486900" y="0"/>
                    <a:pt x="462600" y="0"/>
                  </a:cubicBezTo>
                  <a:close/>
                  <a:moveTo>
                    <a:pt x="486771" y="335829"/>
                  </a:moveTo>
                  <a:cubicBezTo>
                    <a:pt x="486771" y="349200"/>
                    <a:pt x="475971" y="360000"/>
                    <a:pt x="462600" y="360000"/>
                  </a:cubicBezTo>
                  <a:lnTo>
                    <a:pt x="44100" y="360000"/>
                  </a:lnTo>
                  <a:cubicBezTo>
                    <a:pt x="30729" y="360000"/>
                    <a:pt x="19929" y="349071"/>
                    <a:pt x="19929" y="335829"/>
                  </a:cubicBezTo>
                  <a:lnTo>
                    <a:pt x="19929" y="44100"/>
                  </a:lnTo>
                  <a:cubicBezTo>
                    <a:pt x="19929" y="30729"/>
                    <a:pt x="30729" y="19929"/>
                    <a:pt x="44100" y="19929"/>
                  </a:cubicBezTo>
                  <a:lnTo>
                    <a:pt x="462600" y="19929"/>
                  </a:lnTo>
                  <a:cubicBezTo>
                    <a:pt x="475971" y="19929"/>
                    <a:pt x="486771" y="30857"/>
                    <a:pt x="486771" y="44100"/>
                  </a:cubicBezTo>
                  <a:lnTo>
                    <a:pt x="486771" y="335829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545DF43E-9DBB-00E2-31F9-D4225DB80CE6}"/>
                </a:ext>
              </a:extLst>
            </p:cNvPr>
            <p:cNvSpPr/>
            <p:nvPr/>
          </p:nvSpPr>
          <p:spPr>
            <a:xfrm>
              <a:off x="3537607" y="2264829"/>
              <a:ext cx="105181" cy="182570"/>
            </a:xfrm>
            <a:custGeom>
              <a:avLst/>
              <a:gdLst>
                <a:gd name="connsiteX0" fmla="*/ 146571 w 146571"/>
                <a:gd name="connsiteY0" fmla="*/ 261000 h 261000"/>
                <a:gd name="connsiteX1" fmla="*/ 126643 w 146571"/>
                <a:gd name="connsiteY1" fmla="*/ 261000 h 261000"/>
                <a:gd name="connsiteX2" fmla="*/ 126643 w 146571"/>
                <a:gd name="connsiteY2" fmla="*/ 19929 h 261000"/>
                <a:gd name="connsiteX3" fmla="*/ 19800 w 146571"/>
                <a:gd name="connsiteY3" fmla="*/ 19929 h 261000"/>
                <a:gd name="connsiteX4" fmla="*/ 19800 w 146571"/>
                <a:gd name="connsiteY4" fmla="*/ 261000 h 261000"/>
                <a:gd name="connsiteX5" fmla="*/ 0 w 146571"/>
                <a:gd name="connsiteY5" fmla="*/ 261000 h 261000"/>
                <a:gd name="connsiteX6" fmla="*/ 0 w 146571"/>
                <a:gd name="connsiteY6" fmla="*/ 0 h 261000"/>
                <a:gd name="connsiteX7" fmla="*/ 146571 w 146571"/>
                <a:gd name="connsiteY7" fmla="*/ 0 h 26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6571" h="261000">
                  <a:moveTo>
                    <a:pt x="146571" y="261000"/>
                  </a:moveTo>
                  <a:lnTo>
                    <a:pt x="126643" y="261000"/>
                  </a:lnTo>
                  <a:lnTo>
                    <a:pt x="126643" y="19929"/>
                  </a:lnTo>
                  <a:lnTo>
                    <a:pt x="19800" y="19929"/>
                  </a:lnTo>
                  <a:lnTo>
                    <a:pt x="19800" y="261000"/>
                  </a:lnTo>
                  <a:lnTo>
                    <a:pt x="0" y="261000"/>
                  </a:lnTo>
                  <a:lnTo>
                    <a:pt x="0" y="0"/>
                  </a:lnTo>
                  <a:lnTo>
                    <a:pt x="146571" y="0"/>
                  </a:lnTo>
                  <a:close/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3008BEEF-EAF8-5E58-36AF-A2B409B9A5E3}"/>
                </a:ext>
              </a:extLst>
            </p:cNvPr>
            <p:cNvSpPr/>
            <p:nvPr/>
          </p:nvSpPr>
          <p:spPr>
            <a:xfrm>
              <a:off x="3559380" y="235575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2F3D88EB-ABC2-5FE9-F773-20BE7AC8CCC5}"/>
                </a:ext>
              </a:extLst>
            </p:cNvPr>
            <p:cNvSpPr/>
            <p:nvPr/>
          </p:nvSpPr>
          <p:spPr>
            <a:xfrm>
              <a:off x="3559380" y="2384267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B2F80CEB-C415-CF6F-9D28-04DBDF3B4290}"/>
                </a:ext>
              </a:extLst>
            </p:cNvPr>
            <p:cNvSpPr/>
            <p:nvPr/>
          </p:nvSpPr>
          <p:spPr>
            <a:xfrm>
              <a:off x="3559380" y="2412868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E1EB4326-4025-F3A7-B082-6B6679CD625E}"/>
                </a:ext>
              </a:extLst>
            </p:cNvPr>
            <p:cNvSpPr/>
            <p:nvPr/>
          </p:nvSpPr>
          <p:spPr>
            <a:xfrm>
              <a:off x="3559384" y="2327156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686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32E6524-00C5-D1D1-37C0-B3E86E7378E4}"/>
                </a:ext>
              </a:extLst>
            </p:cNvPr>
            <p:cNvSpPr/>
            <p:nvPr/>
          </p:nvSpPr>
          <p:spPr>
            <a:xfrm>
              <a:off x="3559384" y="2298647"/>
              <a:ext cx="61540" cy="14030"/>
            </a:xfrm>
            <a:custGeom>
              <a:avLst/>
              <a:gdLst>
                <a:gd name="connsiteX0" fmla="*/ 75729 w 85757"/>
                <a:gd name="connsiteY0" fmla="*/ 20057 h 20057"/>
                <a:gd name="connsiteX1" fmla="*/ 10029 w 85757"/>
                <a:gd name="connsiteY1" fmla="*/ 20057 h 20057"/>
                <a:gd name="connsiteX2" fmla="*/ 0 w 85757"/>
                <a:gd name="connsiteY2" fmla="*/ 10029 h 20057"/>
                <a:gd name="connsiteX3" fmla="*/ 10029 w 85757"/>
                <a:gd name="connsiteY3" fmla="*/ 0 h 20057"/>
                <a:gd name="connsiteX4" fmla="*/ 75729 w 85757"/>
                <a:gd name="connsiteY4" fmla="*/ 0 h 20057"/>
                <a:gd name="connsiteX5" fmla="*/ 85757 w 85757"/>
                <a:gd name="connsiteY5" fmla="*/ 10029 h 20057"/>
                <a:gd name="connsiteX6" fmla="*/ 75729 w 85757"/>
                <a:gd name="connsiteY6" fmla="*/ 20057 h 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757" h="20057">
                  <a:moveTo>
                    <a:pt x="75729" y="20057"/>
                  </a:moveTo>
                  <a:lnTo>
                    <a:pt x="10029" y="20057"/>
                  </a:lnTo>
                  <a:cubicBezTo>
                    <a:pt x="4500" y="20057"/>
                    <a:pt x="0" y="15557"/>
                    <a:pt x="0" y="10029"/>
                  </a:cubicBezTo>
                  <a:cubicBezTo>
                    <a:pt x="0" y="4500"/>
                    <a:pt x="4500" y="0"/>
                    <a:pt x="10029" y="0"/>
                  </a:cubicBezTo>
                  <a:lnTo>
                    <a:pt x="75729" y="0"/>
                  </a:lnTo>
                  <a:cubicBezTo>
                    <a:pt x="81257" y="0"/>
                    <a:pt x="85757" y="4500"/>
                    <a:pt x="85757" y="10029"/>
                  </a:cubicBezTo>
                  <a:cubicBezTo>
                    <a:pt x="85757" y="15557"/>
                    <a:pt x="81257" y="20057"/>
                    <a:pt x="75729" y="200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66ABA9D4-B6DE-406F-40D5-4C05C6E3D73A}"/>
                </a:ext>
              </a:extLst>
            </p:cNvPr>
            <p:cNvSpPr/>
            <p:nvPr/>
          </p:nvSpPr>
          <p:spPr>
            <a:xfrm>
              <a:off x="3644823" y="1984219"/>
              <a:ext cx="245602" cy="63659"/>
            </a:xfrm>
            <a:custGeom>
              <a:avLst/>
              <a:gdLst>
                <a:gd name="connsiteX0" fmla="*/ 17229 w 462857"/>
                <a:gd name="connsiteY0" fmla="*/ 122946 h 123075"/>
                <a:gd name="connsiteX1" fmla="*/ 5014 w 462857"/>
                <a:gd name="connsiteY1" fmla="*/ 117932 h 123075"/>
                <a:gd name="connsiteX2" fmla="*/ 5014 w 462857"/>
                <a:gd name="connsiteY2" fmla="*/ 93632 h 123075"/>
                <a:gd name="connsiteX3" fmla="*/ 457843 w 462857"/>
                <a:gd name="connsiteY3" fmla="*/ 93632 h 123075"/>
                <a:gd name="connsiteX4" fmla="*/ 457843 w 462857"/>
                <a:gd name="connsiteY4" fmla="*/ 118061 h 123075"/>
                <a:gd name="connsiteX5" fmla="*/ 433543 w 462857"/>
                <a:gd name="connsiteY5" fmla="*/ 118061 h 123075"/>
                <a:gd name="connsiteX6" fmla="*/ 29443 w 462857"/>
                <a:gd name="connsiteY6" fmla="*/ 118061 h 123075"/>
                <a:gd name="connsiteX7" fmla="*/ 17229 w 462857"/>
                <a:gd name="connsiteY7" fmla="*/ 122946 h 12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2857" h="123075">
                  <a:moveTo>
                    <a:pt x="17229" y="122946"/>
                  </a:moveTo>
                  <a:cubicBezTo>
                    <a:pt x="12857" y="122946"/>
                    <a:pt x="8357" y="121275"/>
                    <a:pt x="5014" y="117932"/>
                  </a:cubicBezTo>
                  <a:cubicBezTo>
                    <a:pt x="-1671" y="111246"/>
                    <a:pt x="-1671" y="100318"/>
                    <a:pt x="5014" y="93632"/>
                  </a:cubicBezTo>
                  <a:cubicBezTo>
                    <a:pt x="129857" y="-31211"/>
                    <a:pt x="333000" y="-31211"/>
                    <a:pt x="457843" y="93632"/>
                  </a:cubicBezTo>
                  <a:cubicBezTo>
                    <a:pt x="464529" y="100318"/>
                    <a:pt x="464529" y="111246"/>
                    <a:pt x="457843" y="118061"/>
                  </a:cubicBezTo>
                  <a:cubicBezTo>
                    <a:pt x="451157" y="124746"/>
                    <a:pt x="440229" y="124746"/>
                    <a:pt x="433543" y="118061"/>
                  </a:cubicBezTo>
                  <a:cubicBezTo>
                    <a:pt x="322071" y="6589"/>
                    <a:pt x="140786" y="6589"/>
                    <a:pt x="29443" y="118061"/>
                  </a:cubicBezTo>
                  <a:cubicBezTo>
                    <a:pt x="26100" y="121275"/>
                    <a:pt x="21600" y="122946"/>
                    <a:pt x="17229" y="122946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391B82BB-B595-A217-FD88-1F1DA8DD25F7}"/>
                </a:ext>
              </a:extLst>
            </p:cNvPr>
            <p:cNvSpPr/>
            <p:nvPr/>
          </p:nvSpPr>
          <p:spPr>
            <a:xfrm>
              <a:off x="3668223" y="2027419"/>
              <a:ext cx="198870" cy="54165"/>
            </a:xfrm>
            <a:custGeom>
              <a:avLst/>
              <a:gdLst>
                <a:gd name="connsiteX0" fmla="*/ 17229 w 374785"/>
                <a:gd name="connsiteY0" fmla="*/ 104721 h 104721"/>
                <a:gd name="connsiteX1" fmla="*/ 5014 w 374785"/>
                <a:gd name="connsiteY1" fmla="*/ 99707 h 104721"/>
                <a:gd name="connsiteX2" fmla="*/ 5014 w 374785"/>
                <a:gd name="connsiteY2" fmla="*/ 75407 h 104721"/>
                <a:gd name="connsiteX3" fmla="*/ 369771 w 374785"/>
                <a:gd name="connsiteY3" fmla="*/ 75407 h 104721"/>
                <a:gd name="connsiteX4" fmla="*/ 369771 w 374785"/>
                <a:gd name="connsiteY4" fmla="*/ 99707 h 104721"/>
                <a:gd name="connsiteX5" fmla="*/ 345471 w 374785"/>
                <a:gd name="connsiteY5" fmla="*/ 99707 h 104721"/>
                <a:gd name="connsiteX6" fmla="*/ 29443 w 374785"/>
                <a:gd name="connsiteY6" fmla="*/ 99707 h 104721"/>
                <a:gd name="connsiteX7" fmla="*/ 17229 w 374785"/>
                <a:gd name="connsiteY7" fmla="*/ 104721 h 104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785" h="104721">
                  <a:moveTo>
                    <a:pt x="17229" y="104721"/>
                  </a:moveTo>
                  <a:cubicBezTo>
                    <a:pt x="12857" y="104721"/>
                    <a:pt x="8357" y="103050"/>
                    <a:pt x="5014" y="99707"/>
                  </a:cubicBezTo>
                  <a:cubicBezTo>
                    <a:pt x="-1671" y="93021"/>
                    <a:pt x="-1671" y="82093"/>
                    <a:pt x="5014" y="75407"/>
                  </a:cubicBezTo>
                  <a:cubicBezTo>
                    <a:pt x="105557" y="-25136"/>
                    <a:pt x="269229" y="-25136"/>
                    <a:pt x="369771" y="75407"/>
                  </a:cubicBezTo>
                  <a:cubicBezTo>
                    <a:pt x="376457" y="82093"/>
                    <a:pt x="376457" y="93021"/>
                    <a:pt x="369771" y="99707"/>
                  </a:cubicBezTo>
                  <a:cubicBezTo>
                    <a:pt x="363086" y="106393"/>
                    <a:pt x="352157" y="106393"/>
                    <a:pt x="345471" y="99707"/>
                  </a:cubicBezTo>
                  <a:cubicBezTo>
                    <a:pt x="258300" y="12536"/>
                    <a:pt x="116486" y="12536"/>
                    <a:pt x="29443" y="99707"/>
                  </a:cubicBezTo>
                  <a:cubicBezTo>
                    <a:pt x="25971" y="103050"/>
                    <a:pt x="21600" y="104721"/>
                    <a:pt x="17229" y="104721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3" name="Freihandform: Form 42">
              <a:extLst>
                <a:ext uri="{FF2B5EF4-FFF2-40B4-BE49-F238E27FC236}">
                  <a16:creationId xmlns:a16="http://schemas.microsoft.com/office/drawing/2014/main" id="{A71C8EB1-C49A-DF36-B19C-11B35B5D6F12}"/>
                </a:ext>
              </a:extLst>
            </p:cNvPr>
            <p:cNvSpPr/>
            <p:nvPr/>
          </p:nvSpPr>
          <p:spPr>
            <a:xfrm>
              <a:off x="3686230" y="2069615"/>
              <a:ext cx="162779" cy="46950"/>
            </a:xfrm>
            <a:custGeom>
              <a:avLst/>
              <a:gdLst>
                <a:gd name="connsiteX0" fmla="*/ 17229 w 306771"/>
                <a:gd name="connsiteY0" fmla="*/ 90643 h 90771"/>
                <a:gd name="connsiteX1" fmla="*/ 5014 w 306771"/>
                <a:gd name="connsiteY1" fmla="*/ 85629 h 90771"/>
                <a:gd name="connsiteX2" fmla="*/ 5014 w 306771"/>
                <a:gd name="connsiteY2" fmla="*/ 61329 h 90771"/>
                <a:gd name="connsiteX3" fmla="*/ 301757 w 306771"/>
                <a:gd name="connsiteY3" fmla="*/ 61329 h 90771"/>
                <a:gd name="connsiteX4" fmla="*/ 301757 w 306771"/>
                <a:gd name="connsiteY4" fmla="*/ 85757 h 90771"/>
                <a:gd name="connsiteX5" fmla="*/ 277457 w 306771"/>
                <a:gd name="connsiteY5" fmla="*/ 85757 h 90771"/>
                <a:gd name="connsiteX6" fmla="*/ 29443 w 306771"/>
                <a:gd name="connsiteY6" fmla="*/ 85757 h 90771"/>
                <a:gd name="connsiteX7" fmla="*/ 17229 w 306771"/>
                <a:gd name="connsiteY7" fmla="*/ 90643 h 9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771" h="90771">
                  <a:moveTo>
                    <a:pt x="17229" y="90643"/>
                  </a:moveTo>
                  <a:cubicBezTo>
                    <a:pt x="12857" y="90643"/>
                    <a:pt x="8357" y="88971"/>
                    <a:pt x="5014" y="85629"/>
                  </a:cubicBezTo>
                  <a:cubicBezTo>
                    <a:pt x="-1671" y="78943"/>
                    <a:pt x="-1671" y="68014"/>
                    <a:pt x="5014" y="61329"/>
                  </a:cubicBezTo>
                  <a:cubicBezTo>
                    <a:pt x="86786" y="-20443"/>
                    <a:pt x="219986" y="-20443"/>
                    <a:pt x="301757" y="61329"/>
                  </a:cubicBezTo>
                  <a:cubicBezTo>
                    <a:pt x="308443" y="68014"/>
                    <a:pt x="308443" y="78943"/>
                    <a:pt x="301757" y="85757"/>
                  </a:cubicBezTo>
                  <a:cubicBezTo>
                    <a:pt x="295071" y="92443"/>
                    <a:pt x="284143" y="92443"/>
                    <a:pt x="277457" y="85757"/>
                  </a:cubicBezTo>
                  <a:cubicBezTo>
                    <a:pt x="209057" y="17357"/>
                    <a:pt x="97843" y="17357"/>
                    <a:pt x="29443" y="85757"/>
                  </a:cubicBezTo>
                  <a:cubicBezTo>
                    <a:pt x="26100" y="88971"/>
                    <a:pt x="21600" y="90643"/>
                    <a:pt x="17229" y="90643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66CE6246-711D-0315-CEC1-6B61C81FB4D8}"/>
                </a:ext>
              </a:extLst>
            </p:cNvPr>
            <p:cNvSpPr/>
            <p:nvPr/>
          </p:nvSpPr>
          <p:spPr>
            <a:xfrm>
              <a:off x="3732348" y="2110114"/>
              <a:ext cx="72452" cy="70559"/>
            </a:xfrm>
            <a:custGeom>
              <a:avLst/>
              <a:gdLst>
                <a:gd name="connsiteX0" fmla="*/ 68271 w 136542"/>
                <a:gd name="connsiteY0" fmla="*/ 136414 h 136414"/>
                <a:gd name="connsiteX1" fmla="*/ 0 w 136542"/>
                <a:gd name="connsiteY1" fmla="*/ 68143 h 136414"/>
                <a:gd name="connsiteX2" fmla="*/ 68271 w 136542"/>
                <a:gd name="connsiteY2" fmla="*/ 0 h 136414"/>
                <a:gd name="connsiteX3" fmla="*/ 136543 w 136542"/>
                <a:gd name="connsiteY3" fmla="*/ 68143 h 136414"/>
                <a:gd name="connsiteX4" fmla="*/ 68271 w 136542"/>
                <a:gd name="connsiteY4" fmla="*/ 136414 h 136414"/>
                <a:gd name="connsiteX5" fmla="*/ 68271 w 136542"/>
                <a:gd name="connsiteY5" fmla="*/ 34457 h 136414"/>
                <a:gd name="connsiteX6" fmla="*/ 34457 w 136542"/>
                <a:gd name="connsiteY6" fmla="*/ 68271 h 136414"/>
                <a:gd name="connsiteX7" fmla="*/ 68271 w 136542"/>
                <a:gd name="connsiteY7" fmla="*/ 102086 h 136414"/>
                <a:gd name="connsiteX8" fmla="*/ 102086 w 136542"/>
                <a:gd name="connsiteY8" fmla="*/ 68271 h 136414"/>
                <a:gd name="connsiteX9" fmla="*/ 68271 w 136542"/>
                <a:gd name="connsiteY9" fmla="*/ 34457 h 136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542" h="136414">
                  <a:moveTo>
                    <a:pt x="68271" y="136414"/>
                  </a:moveTo>
                  <a:cubicBezTo>
                    <a:pt x="30600" y="136414"/>
                    <a:pt x="0" y="105814"/>
                    <a:pt x="0" y="68143"/>
                  </a:cubicBezTo>
                  <a:cubicBezTo>
                    <a:pt x="0" y="30600"/>
                    <a:pt x="30600" y="0"/>
                    <a:pt x="68271" y="0"/>
                  </a:cubicBezTo>
                  <a:cubicBezTo>
                    <a:pt x="105943" y="0"/>
                    <a:pt x="136543" y="30600"/>
                    <a:pt x="136543" y="68143"/>
                  </a:cubicBezTo>
                  <a:cubicBezTo>
                    <a:pt x="136414" y="105814"/>
                    <a:pt x="105814" y="136414"/>
                    <a:pt x="68271" y="136414"/>
                  </a:cubicBezTo>
                  <a:moveTo>
                    <a:pt x="68271" y="34457"/>
                  </a:moveTo>
                  <a:cubicBezTo>
                    <a:pt x="49629" y="34457"/>
                    <a:pt x="34457" y="49629"/>
                    <a:pt x="34457" y="68271"/>
                  </a:cubicBezTo>
                  <a:cubicBezTo>
                    <a:pt x="34457" y="86914"/>
                    <a:pt x="49629" y="102086"/>
                    <a:pt x="68271" y="102086"/>
                  </a:cubicBezTo>
                  <a:cubicBezTo>
                    <a:pt x="86914" y="102086"/>
                    <a:pt x="102086" y="86914"/>
                    <a:pt x="102086" y="68271"/>
                  </a:cubicBezTo>
                  <a:cubicBezTo>
                    <a:pt x="102086" y="49629"/>
                    <a:pt x="86786" y="34457"/>
                    <a:pt x="68271" y="34457"/>
                  </a:cubicBezTo>
                </a:path>
              </a:pathLst>
            </a:custGeom>
            <a:grpFill/>
            <a:ln w="1281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id="{2A481F0C-2652-2D30-3BF8-89E032EBF8CA}"/>
              </a:ext>
            </a:extLst>
          </p:cNvPr>
          <p:cNvGrpSpPr/>
          <p:nvPr/>
        </p:nvGrpSpPr>
        <p:grpSpPr>
          <a:xfrm>
            <a:off x="6801859" y="1569378"/>
            <a:ext cx="984477" cy="971354"/>
            <a:chOff x="7075002" y="1861457"/>
            <a:chExt cx="444058" cy="525941"/>
          </a:xfrm>
        </p:grpSpPr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69CFE7D0-22FC-CAA6-0762-2B3DE1082DC9}"/>
                </a:ext>
              </a:extLst>
            </p:cNvPr>
            <p:cNvGrpSpPr/>
            <p:nvPr/>
          </p:nvGrpSpPr>
          <p:grpSpPr>
            <a:xfrm>
              <a:off x="7075002" y="2121636"/>
              <a:ext cx="363618" cy="265762"/>
              <a:chOff x="3343324" y="2315533"/>
              <a:chExt cx="363618" cy="265762"/>
            </a:xfrm>
            <a:solidFill>
              <a:schemeClr val="bg1"/>
            </a:solidFill>
          </p:grpSpPr>
          <p:sp>
            <p:nvSpPr>
              <p:cNvPr id="59" name="Freihandform: Form 58">
                <a:extLst>
                  <a:ext uri="{FF2B5EF4-FFF2-40B4-BE49-F238E27FC236}">
                    <a16:creationId xmlns:a16="http://schemas.microsoft.com/office/drawing/2014/main" id="{1F6FD37F-2D32-E6A0-9071-9F28837CAECF}"/>
                  </a:ext>
                </a:extLst>
              </p:cNvPr>
              <p:cNvSpPr/>
              <p:nvPr/>
            </p:nvSpPr>
            <p:spPr>
              <a:xfrm>
                <a:off x="3544894" y="2385952"/>
                <a:ext cx="110516" cy="156940"/>
              </a:xfrm>
              <a:custGeom>
                <a:avLst/>
                <a:gdLst>
                  <a:gd name="connsiteX0" fmla="*/ 8530 w 154005"/>
                  <a:gd name="connsiteY0" fmla="*/ 224357 h 224357"/>
                  <a:gd name="connsiteX1" fmla="*/ 4416 w 154005"/>
                  <a:gd name="connsiteY1" fmla="*/ 223329 h 224357"/>
                  <a:gd name="connsiteX2" fmla="*/ 430 w 154005"/>
                  <a:gd name="connsiteY2" fmla="*/ 213300 h 224357"/>
                  <a:gd name="connsiteX3" fmla="*/ 32059 w 154005"/>
                  <a:gd name="connsiteY3" fmla="*/ 114814 h 224357"/>
                  <a:gd name="connsiteX4" fmla="*/ 20230 w 154005"/>
                  <a:gd name="connsiteY4" fmla="*/ 114814 h 224357"/>
                  <a:gd name="connsiteX5" fmla="*/ 13288 w 154005"/>
                  <a:gd name="connsiteY5" fmla="*/ 111214 h 224357"/>
                  <a:gd name="connsiteX6" fmla="*/ 12259 w 154005"/>
                  <a:gd name="connsiteY6" fmla="*/ 103500 h 224357"/>
                  <a:gd name="connsiteX7" fmla="*/ 47488 w 154005"/>
                  <a:gd name="connsiteY7" fmla="*/ 5657 h 224357"/>
                  <a:gd name="connsiteX8" fmla="*/ 55459 w 154005"/>
                  <a:gd name="connsiteY8" fmla="*/ 0 h 224357"/>
                  <a:gd name="connsiteX9" fmla="*/ 145459 w 154005"/>
                  <a:gd name="connsiteY9" fmla="*/ 0 h 224357"/>
                  <a:gd name="connsiteX10" fmla="*/ 153045 w 154005"/>
                  <a:gd name="connsiteY10" fmla="*/ 4500 h 224357"/>
                  <a:gd name="connsiteX11" fmla="*/ 152530 w 154005"/>
                  <a:gd name="connsiteY11" fmla="*/ 13243 h 224357"/>
                  <a:gd name="connsiteX12" fmla="*/ 106630 w 154005"/>
                  <a:gd name="connsiteY12" fmla="*/ 82157 h 224357"/>
                  <a:gd name="connsiteX13" fmla="*/ 114216 w 154005"/>
                  <a:gd name="connsiteY13" fmla="*/ 82157 h 224357"/>
                  <a:gd name="connsiteX14" fmla="*/ 121930 w 154005"/>
                  <a:gd name="connsiteY14" fmla="*/ 87043 h 224357"/>
                  <a:gd name="connsiteX15" fmla="*/ 120645 w 154005"/>
                  <a:gd name="connsiteY15" fmla="*/ 96171 h 224357"/>
                  <a:gd name="connsiteX16" fmla="*/ 14959 w 154005"/>
                  <a:gd name="connsiteY16" fmla="*/ 221400 h 224357"/>
                  <a:gd name="connsiteX17" fmla="*/ 8530 w 154005"/>
                  <a:gd name="connsiteY17" fmla="*/ 224357 h 224357"/>
                  <a:gd name="connsiteX18" fmla="*/ 32316 w 154005"/>
                  <a:gd name="connsiteY18" fmla="*/ 97714 h 224357"/>
                  <a:gd name="connsiteX19" fmla="*/ 43759 w 154005"/>
                  <a:gd name="connsiteY19" fmla="*/ 97714 h 224357"/>
                  <a:gd name="connsiteX20" fmla="*/ 50573 w 154005"/>
                  <a:gd name="connsiteY20" fmla="*/ 101186 h 224357"/>
                  <a:gd name="connsiteX21" fmla="*/ 51859 w 154005"/>
                  <a:gd name="connsiteY21" fmla="*/ 108771 h 224357"/>
                  <a:gd name="connsiteX22" fmla="*/ 29873 w 154005"/>
                  <a:gd name="connsiteY22" fmla="*/ 177300 h 224357"/>
                  <a:gd name="connsiteX23" fmla="*/ 95959 w 154005"/>
                  <a:gd name="connsiteY23" fmla="*/ 99000 h 224357"/>
                  <a:gd name="connsiteX24" fmla="*/ 90816 w 154005"/>
                  <a:gd name="connsiteY24" fmla="*/ 99000 h 224357"/>
                  <a:gd name="connsiteX25" fmla="*/ 83359 w 154005"/>
                  <a:gd name="connsiteY25" fmla="*/ 94500 h 224357"/>
                  <a:gd name="connsiteX26" fmla="*/ 83745 w 154005"/>
                  <a:gd name="connsiteY26" fmla="*/ 85886 h 224357"/>
                  <a:gd name="connsiteX27" fmla="*/ 129773 w 154005"/>
                  <a:gd name="connsiteY27" fmla="*/ 16843 h 224357"/>
                  <a:gd name="connsiteX28" fmla="*/ 61630 w 154005"/>
                  <a:gd name="connsiteY28" fmla="*/ 16843 h 224357"/>
                  <a:gd name="connsiteX29" fmla="*/ 32316 w 154005"/>
                  <a:gd name="connsiteY29" fmla="*/ 97714 h 2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54005" h="224357">
                    <a:moveTo>
                      <a:pt x="8530" y="224357"/>
                    </a:moveTo>
                    <a:cubicBezTo>
                      <a:pt x="7116" y="224357"/>
                      <a:pt x="5702" y="223971"/>
                      <a:pt x="4416" y="223329"/>
                    </a:cubicBezTo>
                    <a:cubicBezTo>
                      <a:pt x="816" y="221271"/>
                      <a:pt x="-855" y="217157"/>
                      <a:pt x="430" y="213300"/>
                    </a:cubicBezTo>
                    <a:lnTo>
                      <a:pt x="32059" y="114814"/>
                    </a:lnTo>
                    <a:lnTo>
                      <a:pt x="20230" y="114814"/>
                    </a:lnTo>
                    <a:cubicBezTo>
                      <a:pt x="17530" y="114814"/>
                      <a:pt x="14830" y="113400"/>
                      <a:pt x="13288" y="111214"/>
                    </a:cubicBezTo>
                    <a:cubicBezTo>
                      <a:pt x="11745" y="109029"/>
                      <a:pt x="11359" y="106071"/>
                      <a:pt x="12259" y="103500"/>
                    </a:cubicBezTo>
                    <a:lnTo>
                      <a:pt x="47488" y="5657"/>
                    </a:lnTo>
                    <a:cubicBezTo>
                      <a:pt x="48645" y="2314"/>
                      <a:pt x="51988" y="0"/>
                      <a:pt x="55459" y="0"/>
                    </a:cubicBezTo>
                    <a:lnTo>
                      <a:pt x="145459" y="0"/>
                    </a:lnTo>
                    <a:cubicBezTo>
                      <a:pt x="148673" y="0"/>
                      <a:pt x="151502" y="1800"/>
                      <a:pt x="153045" y="4500"/>
                    </a:cubicBezTo>
                    <a:cubicBezTo>
                      <a:pt x="154459" y="7329"/>
                      <a:pt x="154330" y="10671"/>
                      <a:pt x="152530" y="13243"/>
                    </a:cubicBezTo>
                    <a:lnTo>
                      <a:pt x="106630" y="82157"/>
                    </a:lnTo>
                    <a:lnTo>
                      <a:pt x="114216" y="82157"/>
                    </a:lnTo>
                    <a:cubicBezTo>
                      <a:pt x="117559" y="82157"/>
                      <a:pt x="120516" y="84086"/>
                      <a:pt x="121930" y="87043"/>
                    </a:cubicBezTo>
                    <a:cubicBezTo>
                      <a:pt x="123345" y="90000"/>
                      <a:pt x="122830" y="93600"/>
                      <a:pt x="120645" y="96171"/>
                    </a:cubicBezTo>
                    <a:lnTo>
                      <a:pt x="14959" y="221400"/>
                    </a:lnTo>
                    <a:cubicBezTo>
                      <a:pt x="13288" y="223200"/>
                      <a:pt x="10973" y="224357"/>
                      <a:pt x="8530" y="224357"/>
                    </a:cubicBezTo>
                    <a:moveTo>
                      <a:pt x="32316" y="97714"/>
                    </a:moveTo>
                    <a:lnTo>
                      <a:pt x="43759" y="97714"/>
                    </a:lnTo>
                    <a:cubicBezTo>
                      <a:pt x="46459" y="97714"/>
                      <a:pt x="49030" y="99000"/>
                      <a:pt x="50573" y="101186"/>
                    </a:cubicBezTo>
                    <a:cubicBezTo>
                      <a:pt x="52116" y="103371"/>
                      <a:pt x="52630" y="106200"/>
                      <a:pt x="51859" y="108771"/>
                    </a:cubicBezTo>
                    <a:lnTo>
                      <a:pt x="29873" y="177300"/>
                    </a:lnTo>
                    <a:lnTo>
                      <a:pt x="95959" y="99000"/>
                    </a:lnTo>
                    <a:lnTo>
                      <a:pt x="90816" y="99000"/>
                    </a:lnTo>
                    <a:cubicBezTo>
                      <a:pt x="87602" y="99000"/>
                      <a:pt x="84773" y="97329"/>
                      <a:pt x="83359" y="94500"/>
                    </a:cubicBezTo>
                    <a:cubicBezTo>
                      <a:pt x="81816" y="91800"/>
                      <a:pt x="82073" y="88457"/>
                      <a:pt x="83745" y="85886"/>
                    </a:cubicBezTo>
                    <a:lnTo>
                      <a:pt x="129773" y="16843"/>
                    </a:lnTo>
                    <a:lnTo>
                      <a:pt x="61630" y="16843"/>
                    </a:lnTo>
                    <a:lnTo>
                      <a:pt x="32316" y="97714"/>
                    </a:lnTo>
                    <a:close/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0" name="Freihandform: Form 59">
                <a:extLst>
                  <a:ext uri="{FF2B5EF4-FFF2-40B4-BE49-F238E27FC236}">
                    <a16:creationId xmlns:a16="http://schemas.microsoft.com/office/drawing/2014/main" id="{CA1DC3F3-FF03-1D8D-D783-6F0F64CAB7B3}"/>
                  </a:ext>
                </a:extLst>
              </p:cNvPr>
              <p:cNvSpPr/>
              <p:nvPr/>
            </p:nvSpPr>
            <p:spPr>
              <a:xfrm>
                <a:off x="3343324" y="2315533"/>
                <a:ext cx="363618" cy="265762"/>
              </a:xfrm>
              <a:custGeom>
                <a:avLst/>
                <a:gdLst>
                  <a:gd name="connsiteX0" fmla="*/ 462600 w 506700"/>
                  <a:gd name="connsiteY0" fmla="*/ 0 h 379928"/>
                  <a:gd name="connsiteX1" fmla="*/ 44100 w 506700"/>
                  <a:gd name="connsiteY1" fmla="*/ 0 h 379928"/>
                  <a:gd name="connsiteX2" fmla="*/ 0 w 506700"/>
                  <a:gd name="connsiteY2" fmla="*/ 44100 h 379928"/>
                  <a:gd name="connsiteX3" fmla="*/ 0 w 506700"/>
                  <a:gd name="connsiteY3" fmla="*/ 335829 h 379928"/>
                  <a:gd name="connsiteX4" fmla="*/ 44100 w 506700"/>
                  <a:gd name="connsiteY4" fmla="*/ 379929 h 379928"/>
                  <a:gd name="connsiteX5" fmla="*/ 462600 w 506700"/>
                  <a:gd name="connsiteY5" fmla="*/ 379929 h 379928"/>
                  <a:gd name="connsiteX6" fmla="*/ 506700 w 506700"/>
                  <a:gd name="connsiteY6" fmla="*/ 335829 h 379928"/>
                  <a:gd name="connsiteX7" fmla="*/ 506700 w 506700"/>
                  <a:gd name="connsiteY7" fmla="*/ 44100 h 379928"/>
                  <a:gd name="connsiteX8" fmla="*/ 462600 w 506700"/>
                  <a:gd name="connsiteY8" fmla="*/ 0 h 379928"/>
                  <a:gd name="connsiteX9" fmla="*/ 486771 w 506700"/>
                  <a:gd name="connsiteY9" fmla="*/ 335829 h 379928"/>
                  <a:gd name="connsiteX10" fmla="*/ 462600 w 506700"/>
                  <a:gd name="connsiteY10" fmla="*/ 360000 h 379928"/>
                  <a:gd name="connsiteX11" fmla="*/ 44100 w 506700"/>
                  <a:gd name="connsiteY11" fmla="*/ 360000 h 379928"/>
                  <a:gd name="connsiteX12" fmla="*/ 19929 w 506700"/>
                  <a:gd name="connsiteY12" fmla="*/ 335829 h 379928"/>
                  <a:gd name="connsiteX13" fmla="*/ 19929 w 506700"/>
                  <a:gd name="connsiteY13" fmla="*/ 44100 h 379928"/>
                  <a:gd name="connsiteX14" fmla="*/ 44100 w 506700"/>
                  <a:gd name="connsiteY14" fmla="*/ 19929 h 379928"/>
                  <a:gd name="connsiteX15" fmla="*/ 462600 w 506700"/>
                  <a:gd name="connsiteY15" fmla="*/ 19929 h 379928"/>
                  <a:gd name="connsiteX16" fmla="*/ 486771 w 506700"/>
                  <a:gd name="connsiteY16" fmla="*/ 44100 h 379928"/>
                  <a:gd name="connsiteX17" fmla="*/ 486771 w 506700"/>
                  <a:gd name="connsiteY17" fmla="*/ 335829 h 379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06700" h="379928">
                    <a:moveTo>
                      <a:pt x="462600" y="0"/>
                    </a:moveTo>
                    <a:lnTo>
                      <a:pt x="44100" y="0"/>
                    </a:lnTo>
                    <a:cubicBezTo>
                      <a:pt x="19800" y="0"/>
                      <a:pt x="0" y="19800"/>
                      <a:pt x="0" y="44100"/>
                    </a:cubicBezTo>
                    <a:lnTo>
                      <a:pt x="0" y="335829"/>
                    </a:lnTo>
                    <a:cubicBezTo>
                      <a:pt x="0" y="360129"/>
                      <a:pt x="19800" y="379929"/>
                      <a:pt x="44100" y="379929"/>
                    </a:cubicBezTo>
                    <a:lnTo>
                      <a:pt x="462600" y="379929"/>
                    </a:lnTo>
                    <a:cubicBezTo>
                      <a:pt x="486900" y="379929"/>
                      <a:pt x="506700" y="360129"/>
                      <a:pt x="506700" y="335829"/>
                    </a:cubicBezTo>
                    <a:lnTo>
                      <a:pt x="506700" y="44100"/>
                    </a:lnTo>
                    <a:cubicBezTo>
                      <a:pt x="506700" y="19800"/>
                      <a:pt x="486900" y="0"/>
                      <a:pt x="462600" y="0"/>
                    </a:cubicBezTo>
                    <a:close/>
                    <a:moveTo>
                      <a:pt x="486771" y="335829"/>
                    </a:moveTo>
                    <a:cubicBezTo>
                      <a:pt x="486771" y="349200"/>
                      <a:pt x="475971" y="360000"/>
                      <a:pt x="462600" y="360000"/>
                    </a:cubicBezTo>
                    <a:lnTo>
                      <a:pt x="44100" y="360000"/>
                    </a:lnTo>
                    <a:cubicBezTo>
                      <a:pt x="30729" y="360000"/>
                      <a:pt x="19929" y="349071"/>
                      <a:pt x="19929" y="335829"/>
                    </a:cubicBezTo>
                    <a:lnTo>
                      <a:pt x="19929" y="44100"/>
                    </a:lnTo>
                    <a:cubicBezTo>
                      <a:pt x="19929" y="30729"/>
                      <a:pt x="30729" y="19929"/>
                      <a:pt x="44100" y="19929"/>
                    </a:cubicBezTo>
                    <a:lnTo>
                      <a:pt x="462600" y="19929"/>
                    </a:lnTo>
                    <a:cubicBezTo>
                      <a:pt x="475971" y="19929"/>
                      <a:pt x="486771" y="30857"/>
                      <a:pt x="486771" y="44100"/>
                    </a:cubicBezTo>
                    <a:lnTo>
                      <a:pt x="486771" y="335829"/>
                    </a:lnTo>
                    <a:close/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1" name="Freihandform: Form 60">
                <a:extLst>
                  <a:ext uri="{FF2B5EF4-FFF2-40B4-BE49-F238E27FC236}">
                    <a16:creationId xmlns:a16="http://schemas.microsoft.com/office/drawing/2014/main" id="{350891F4-DECD-1DEE-29FB-B9D6A3DC80D9}"/>
                  </a:ext>
                </a:extLst>
              </p:cNvPr>
              <p:cNvSpPr/>
              <p:nvPr/>
            </p:nvSpPr>
            <p:spPr>
              <a:xfrm>
                <a:off x="3401269" y="2388018"/>
                <a:ext cx="105181" cy="182570"/>
              </a:xfrm>
              <a:custGeom>
                <a:avLst/>
                <a:gdLst>
                  <a:gd name="connsiteX0" fmla="*/ 146571 w 146571"/>
                  <a:gd name="connsiteY0" fmla="*/ 261000 h 261000"/>
                  <a:gd name="connsiteX1" fmla="*/ 126643 w 146571"/>
                  <a:gd name="connsiteY1" fmla="*/ 261000 h 261000"/>
                  <a:gd name="connsiteX2" fmla="*/ 126643 w 146571"/>
                  <a:gd name="connsiteY2" fmla="*/ 19929 h 261000"/>
                  <a:gd name="connsiteX3" fmla="*/ 19800 w 146571"/>
                  <a:gd name="connsiteY3" fmla="*/ 19929 h 261000"/>
                  <a:gd name="connsiteX4" fmla="*/ 19800 w 146571"/>
                  <a:gd name="connsiteY4" fmla="*/ 261000 h 261000"/>
                  <a:gd name="connsiteX5" fmla="*/ 0 w 146571"/>
                  <a:gd name="connsiteY5" fmla="*/ 261000 h 261000"/>
                  <a:gd name="connsiteX6" fmla="*/ 0 w 146571"/>
                  <a:gd name="connsiteY6" fmla="*/ 0 h 261000"/>
                  <a:gd name="connsiteX7" fmla="*/ 146571 w 146571"/>
                  <a:gd name="connsiteY7" fmla="*/ 0 h 26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71" h="261000">
                    <a:moveTo>
                      <a:pt x="146571" y="261000"/>
                    </a:moveTo>
                    <a:lnTo>
                      <a:pt x="126643" y="261000"/>
                    </a:lnTo>
                    <a:lnTo>
                      <a:pt x="126643" y="19929"/>
                    </a:lnTo>
                    <a:lnTo>
                      <a:pt x="19800" y="19929"/>
                    </a:lnTo>
                    <a:lnTo>
                      <a:pt x="19800" y="261000"/>
                    </a:lnTo>
                    <a:lnTo>
                      <a:pt x="0" y="261000"/>
                    </a:lnTo>
                    <a:lnTo>
                      <a:pt x="0" y="0"/>
                    </a:lnTo>
                    <a:lnTo>
                      <a:pt x="146571" y="0"/>
                    </a:lnTo>
                    <a:close/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2" name="Freihandform: Form 61">
                <a:extLst>
                  <a:ext uri="{FF2B5EF4-FFF2-40B4-BE49-F238E27FC236}">
                    <a16:creationId xmlns:a16="http://schemas.microsoft.com/office/drawing/2014/main" id="{8BD3BF32-8DCC-D92D-E1E2-2149E4A055E8}"/>
                  </a:ext>
                </a:extLst>
              </p:cNvPr>
              <p:cNvSpPr/>
              <p:nvPr/>
            </p:nvSpPr>
            <p:spPr>
              <a:xfrm>
                <a:off x="3423041" y="2478948"/>
                <a:ext cx="61540" cy="14030"/>
              </a:xfrm>
              <a:custGeom>
                <a:avLst/>
                <a:gdLst>
                  <a:gd name="connsiteX0" fmla="*/ 75729 w 85757"/>
                  <a:gd name="connsiteY0" fmla="*/ 20057 h 20057"/>
                  <a:gd name="connsiteX1" fmla="*/ 10029 w 85757"/>
                  <a:gd name="connsiteY1" fmla="*/ 20057 h 20057"/>
                  <a:gd name="connsiteX2" fmla="*/ 0 w 85757"/>
                  <a:gd name="connsiteY2" fmla="*/ 10029 h 20057"/>
                  <a:gd name="connsiteX3" fmla="*/ 10029 w 85757"/>
                  <a:gd name="connsiteY3" fmla="*/ 0 h 20057"/>
                  <a:gd name="connsiteX4" fmla="*/ 75729 w 85757"/>
                  <a:gd name="connsiteY4" fmla="*/ 0 h 20057"/>
                  <a:gd name="connsiteX5" fmla="*/ 85757 w 85757"/>
                  <a:gd name="connsiteY5" fmla="*/ 10029 h 20057"/>
                  <a:gd name="connsiteX6" fmla="*/ 75729 w 85757"/>
                  <a:gd name="connsiteY6" fmla="*/ 20057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57" h="20057">
                    <a:moveTo>
                      <a:pt x="75729" y="20057"/>
                    </a:moveTo>
                    <a:lnTo>
                      <a:pt x="10029" y="20057"/>
                    </a:lnTo>
                    <a:cubicBezTo>
                      <a:pt x="4500" y="20057"/>
                      <a:pt x="0" y="15557"/>
                      <a:pt x="0" y="10029"/>
                    </a:cubicBezTo>
                    <a:cubicBezTo>
                      <a:pt x="0" y="4500"/>
                      <a:pt x="4500" y="0"/>
                      <a:pt x="10029" y="0"/>
                    </a:cubicBezTo>
                    <a:lnTo>
                      <a:pt x="75729" y="0"/>
                    </a:lnTo>
                    <a:cubicBezTo>
                      <a:pt x="81257" y="0"/>
                      <a:pt x="85757" y="4500"/>
                      <a:pt x="85757" y="10029"/>
                    </a:cubicBezTo>
                    <a:cubicBezTo>
                      <a:pt x="85757" y="15557"/>
                      <a:pt x="81257" y="20057"/>
                      <a:pt x="75729" y="20057"/>
                    </a:cubicBezTo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3" name="Freihandform: Form 62">
                <a:extLst>
                  <a:ext uri="{FF2B5EF4-FFF2-40B4-BE49-F238E27FC236}">
                    <a16:creationId xmlns:a16="http://schemas.microsoft.com/office/drawing/2014/main" id="{607C8093-4C1B-2057-1151-2C1CA110BC9F}"/>
                  </a:ext>
                </a:extLst>
              </p:cNvPr>
              <p:cNvSpPr/>
              <p:nvPr/>
            </p:nvSpPr>
            <p:spPr>
              <a:xfrm>
                <a:off x="3423042" y="2507458"/>
                <a:ext cx="61540" cy="14030"/>
              </a:xfrm>
              <a:custGeom>
                <a:avLst/>
                <a:gdLst>
                  <a:gd name="connsiteX0" fmla="*/ 75729 w 85757"/>
                  <a:gd name="connsiteY0" fmla="*/ 20057 h 20057"/>
                  <a:gd name="connsiteX1" fmla="*/ 10029 w 85757"/>
                  <a:gd name="connsiteY1" fmla="*/ 20057 h 20057"/>
                  <a:gd name="connsiteX2" fmla="*/ 0 w 85757"/>
                  <a:gd name="connsiteY2" fmla="*/ 10029 h 20057"/>
                  <a:gd name="connsiteX3" fmla="*/ 10029 w 85757"/>
                  <a:gd name="connsiteY3" fmla="*/ 0 h 20057"/>
                  <a:gd name="connsiteX4" fmla="*/ 75729 w 85757"/>
                  <a:gd name="connsiteY4" fmla="*/ 0 h 20057"/>
                  <a:gd name="connsiteX5" fmla="*/ 85757 w 85757"/>
                  <a:gd name="connsiteY5" fmla="*/ 10029 h 20057"/>
                  <a:gd name="connsiteX6" fmla="*/ 75729 w 85757"/>
                  <a:gd name="connsiteY6" fmla="*/ 20057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57" h="20057">
                    <a:moveTo>
                      <a:pt x="75729" y="20057"/>
                    </a:moveTo>
                    <a:lnTo>
                      <a:pt x="10029" y="20057"/>
                    </a:lnTo>
                    <a:cubicBezTo>
                      <a:pt x="4500" y="20057"/>
                      <a:pt x="0" y="15557"/>
                      <a:pt x="0" y="10029"/>
                    </a:cubicBezTo>
                    <a:cubicBezTo>
                      <a:pt x="0" y="4500"/>
                      <a:pt x="4500" y="0"/>
                      <a:pt x="10029" y="0"/>
                    </a:cubicBezTo>
                    <a:lnTo>
                      <a:pt x="75729" y="0"/>
                    </a:lnTo>
                    <a:cubicBezTo>
                      <a:pt x="81257" y="0"/>
                      <a:pt x="85757" y="4500"/>
                      <a:pt x="85757" y="10029"/>
                    </a:cubicBezTo>
                    <a:cubicBezTo>
                      <a:pt x="85757" y="15686"/>
                      <a:pt x="81257" y="20057"/>
                      <a:pt x="75729" y="20057"/>
                    </a:cubicBezTo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4" name="Freihandform: Form 63">
                <a:extLst>
                  <a:ext uri="{FF2B5EF4-FFF2-40B4-BE49-F238E27FC236}">
                    <a16:creationId xmlns:a16="http://schemas.microsoft.com/office/drawing/2014/main" id="{D89A23F9-BD8B-4A84-7B98-0E29432C71A9}"/>
                  </a:ext>
                </a:extLst>
              </p:cNvPr>
              <p:cNvSpPr/>
              <p:nvPr/>
            </p:nvSpPr>
            <p:spPr>
              <a:xfrm>
                <a:off x="3423042" y="2536060"/>
                <a:ext cx="61540" cy="14030"/>
              </a:xfrm>
              <a:custGeom>
                <a:avLst/>
                <a:gdLst>
                  <a:gd name="connsiteX0" fmla="*/ 75729 w 85757"/>
                  <a:gd name="connsiteY0" fmla="*/ 20057 h 20057"/>
                  <a:gd name="connsiteX1" fmla="*/ 10029 w 85757"/>
                  <a:gd name="connsiteY1" fmla="*/ 20057 h 20057"/>
                  <a:gd name="connsiteX2" fmla="*/ 0 w 85757"/>
                  <a:gd name="connsiteY2" fmla="*/ 10029 h 20057"/>
                  <a:gd name="connsiteX3" fmla="*/ 10029 w 85757"/>
                  <a:gd name="connsiteY3" fmla="*/ 0 h 20057"/>
                  <a:gd name="connsiteX4" fmla="*/ 75729 w 85757"/>
                  <a:gd name="connsiteY4" fmla="*/ 0 h 20057"/>
                  <a:gd name="connsiteX5" fmla="*/ 85757 w 85757"/>
                  <a:gd name="connsiteY5" fmla="*/ 10029 h 20057"/>
                  <a:gd name="connsiteX6" fmla="*/ 75729 w 85757"/>
                  <a:gd name="connsiteY6" fmla="*/ 20057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57" h="20057">
                    <a:moveTo>
                      <a:pt x="75729" y="20057"/>
                    </a:moveTo>
                    <a:lnTo>
                      <a:pt x="10029" y="20057"/>
                    </a:lnTo>
                    <a:cubicBezTo>
                      <a:pt x="4500" y="20057"/>
                      <a:pt x="0" y="15557"/>
                      <a:pt x="0" y="10029"/>
                    </a:cubicBezTo>
                    <a:cubicBezTo>
                      <a:pt x="0" y="4500"/>
                      <a:pt x="4500" y="0"/>
                      <a:pt x="10029" y="0"/>
                    </a:cubicBezTo>
                    <a:lnTo>
                      <a:pt x="75729" y="0"/>
                    </a:lnTo>
                    <a:cubicBezTo>
                      <a:pt x="81257" y="0"/>
                      <a:pt x="85757" y="4500"/>
                      <a:pt x="85757" y="10029"/>
                    </a:cubicBezTo>
                    <a:cubicBezTo>
                      <a:pt x="85757" y="15557"/>
                      <a:pt x="81257" y="20057"/>
                      <a:pt x="75729" y="20057"/>
                    </a:cubicBezTo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5" name="Freihandform: Form 64">
                <a:extLst>
                  <a:ext uri="{FF2B5EF4-FFF2-40B4-BE49-F238E27FC236}">
                    <a16:creationId xmlns:a16="http://schemas.microsoft.com/office/drawing/2014/main" id="{A1DF112B-3F7F-6F66-1BB2-23F78045B37B}"/>
                  </a:ext>
                </a:extLst>
              </p:cNvPr>
              <p:cNvSpPr/>
              <p:nvPr/>
            </p:nvSpPr>
            <p:spPr>
              <a:xfrm>
                <a:off x="3423046" y="2450346"/>
                <a:ext cx="61540" cy="14030"/>
              </a:xfrm>
              <a:custGeom>
                <a:avLst/>
                <a:gdLst>
                  <a:gd name="connsiteX0" fmla="*/ 75729 w 85757"/>
                  <a:gd name="connsiteY0" fmla="*/ 20057 h 20057"/>
                  <a:gd name="connsiteX1" fmla="*/ 10029 w 85757"/>
                  <a:gd name="connsiteY1" fmla="*/ 20057 h 20057"/>
                  <a:gd name="connsiteX2" fmla="*/ 0 w 85757"/>
                  <a:gd name="connsiteY2" fmla="*/ 10029 h 20057"/>
                  <a:gd name="connsiteX3" fmla="*/ 10029 w 85757"/>
                  <a:gd name="connsiteY3" fmla="*/ 0 h 20057"/>
                  <a:gd name="connsiteX4" fmla="*/ 75729 w 85757"/>
                  <a:gd name="connsiteY4" fmla="*/ 0 h 20057"/>
                  <a:gd name="connsiteX5" fmla="*/ 85757 w 85757"/>
                  <a:gd name="connsiteY5" fmla="*/ 10029 h 20057"/>
                  <a:gd name="connsiteX6" fmla="*/ 75729 w 85757"/>
                  <a:gd name="connsiteY6" fmla="*/ 20057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57" h="20057">
                    <a:moveTo>
                      <a:pt x="75729" y="20057"/>
                    </a:moveTo>
                    <a:lnTo>
                      <a:pt x="10029" y="20057"/>
                    </a:lnTo>
                    <a:cubicBezTo>
                      <a:pt x="4500" y="20057"/>
                      <a:pt x="0" y="15557"/>
                      <a:pt x="0" y="10029"/>
                    </a:cubicBezTo>
                    <a:cubicBezTo>
                      <a:pt x="0" y="4500"/>
                      <a:pt x="4500" y="0"/>
                      <a:pt x="10029" y="0"/>
                    </a:cubicBezTo>
                    <a:lnTo>
                      <a:pt x="75729" y="0"/>
                    </a:lnTo>
                    <a:cubicBezTo>
                      <a:pt x="81257" y="0"/>
                      <a:pt x="85757" y="4500"/>
                      <a:pt x="85757" y="10029"/>
                    </a:cubicBezTo>
                    <a:cubicBezTo>
                      <a:pt x="85757" y="15686"/>
                      <a:pt x="81257" y="20057"/>
                      <a:pt x="75729" y="20057"/>
                    </a:cubicBezTo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  <p:sp>
            <p:nvSpPr>
              <p:cNvPr id="66" name="Freihandform: Form 65">
                <a:extLst>
                  <a:ext uri="{FF2B5EF4-FFF2-40B4-BE49-F238E27FC236}">
                    <a16:creationId xmlns:a16="http://schemas.microsoft.com/office/drawing/2014/main" id="{717217E7-1F72-21A3-DCC2-ACF6A8501A91}"/>
                  </a:ext>
                </a:extLst>
              </p:cNvPr>
              <p:cNvSpPr/>
              <p:nvPr/>
            </p:nvSpPr>
            <p:spPr>
              <a:xfrm>
                <a:off x="3423046" y="2421836"/>
                <a:ext cx="61540" cy="14030"/>
              </a:xfrm>
              <a:custGeom>
                <a:avLst/>
                <a:gdLst>
                  <a:gd name="connsiteX0" fmla="*/ 75729 w 85757"/>
                  <a:gd name="connsiteY0" fmla="*/ 20057 h 20057"/>
                  <a:gd name="connsiteX1" fmla="*/ 10029 w 85757"/>
                  <a:gd name="connsiteY1" fmla="*/ 20057 h 20057"/>
                  <a:gd name="connsiteX2" fmla="*/ 0 w 85757"/>
                  <a:gd name="connsiteY2" fmla="*/ 10029 h 20057"/>
                  <a:gd name="connsiteX3" fmla="*/ 10029 w 85757"/>
                  <a:gd name="connsiteY3" fmla="*/ 0 h 20057"/>
                  <a:gd name="connsiteX4" fmla="*/ 75729 w 85757"/>
                  <a:gd name="connsiteY4" fmla="*/ 0 h 20057"/>
                  <a:gd name="connsiteX5" fmla="*/ 85757 w 85757"/>
                  <a:gd name="connsiteY5" fmla="*/ 10029 h 20057"/>
                  <a:gd name="connsiteX6" fmla="*/ 75729 w 85757"/>
                  <a:gd name="connsiteY6" fmla="*/ 20057 h 2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57" h="20057">
                    <a:moveTo>
                      <a:pt x="75729" y="20057"/>
                    </a:moveTo>
                    <a:lnTo>
                      <a:pt x="10029" y="20057"/>
                    </a:lnTo>
                    <a:cubicBezTo>
                      <a:pt x="4500" y="20057"/>
                      <a:pt x="0" y="15557"/>
                      <a:pt x="0" y="10029"/>
                    </a:cubicBezTo>
                    <a:cubicBezTo>
                      <a:pt x="0" y="4500"/>
                      <a:pt x="4500" y="0"/>
                      <a:pt x="10029" y="0"/>
                    </a:cubicBezTo>
                    <a:lnTo>
                      <a:pt x="75729" y="0"/>
                    </a:lnTo>
                    <a:cubicBezTo>
                      <a:pt x="81257" y="0"/>
                      <a:pt x="85757" y="4500"/>
                      <a:pt x="85757" y="10029"/>
                    </a:cubicBezTo>
                    <a:cubicBezTo>
                      <a:pt x="85757" y="15557"/>
                      <a:pt x="81257" y="20057"/>
                      <a:pt x="75729" y="20057"/>
                    </a:cubicBezTo>
                  </a:path>
                </a:pathLst>
              </a:custGeom>
              <a:grpFill/>
              <a:ln w="1281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de-DE"/>
              </a:p>
            </p:txBody>
          </p:sp>
        </p:grpSp>
        <p:pic>
          <p:nvPicPr>
            <p:cNvPr id="67" name="Grafik 66" descr="Netzplandiagramm mit einfarbiger Füllung">
              <a:extLst>
                <a:ext uri="{FF2B5EF4-FFF2-40B4-BE49-F238E27FC236}">
                  <a16:creationId xmlns:a16="http://schemas.microsoft.com/office/drawing/2014/main" id="{AFBD1C50-9B0C-7B90-4003-65A669336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232588" y="1861457"/>
              <a:ext cx="286472" cy="2864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97355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Ein Bild, das Text, Haushaltsgerät, Gerät, Im Haus enthält.&#10;&#10;KI-generierte Inhalte können fehlerhaft sein.">
            <a:extLst>
              <a:ext uri="{FF2B5EF4-FFF2-40B4-BE49-F238E27FC236}">
                <a16:creationId xmlns:a16="http://schemas.microsoft.com/office/drawing/2014/main" id="{73354A1F-8E00-38D0-D81A-21EF09F642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450" y="1668884"/>
            <a:ext cx="2952750" cy="2952750"/>
          </a:xfr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F1DCEF-96A9-2441-F37E-3B93CDCD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438153"/>
            <a:ext cx="7924800" cy="1538883"/>
          </a:xfrm>
        </p:spPr>
        <p:txBody>
          <a:bodyPr/>
          <a:lstStyle/>
          <a:p>
            <a:pPr marL="0" marR="0" lvl="0" indent="0" algn="ctr" defTabSz="7778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1A93F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de-DE" sz="2500" b="0" dirty="0">
                <a:latin typeface="+mj-lt"/>
              </a:rPr>
              <a:t>Smart Meter integrieren das Zuhause aktiv ins Netz</a:t>
            </a:r>
            <a:br>
              <a:rPr lang="de-DE" sz="2500" b="0" dirty="0">
                <a:latin typeface="+mj-lt"/>
              </a:rPr>
            </a:br>
            <a:br>
              <a:rPr lang="de-DE" sz="2500" b="0" dirty="0">
                <a:latin typeface="+mj-lt"/>
              </a:rPr>
            </a:br>
            <a:br>
              <a:rPr kumimoji="0" lang="de-DE" sz="25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endParaRPr lang="de-DE" sz="2500" b="0" i="1" dirty="0">
              <a:latin typeface="+mj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42731A-58FF-EAC5-375E-12232A18D1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2200" y="2106942"/>
            <a:ext cx="4867499" cy="2226975"/>
          </a:xfrm>
        </p:spPr>
        <p:txBody>
          <a:bodyPr/>
          <a:lstStyle/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lt"/>
                <a:cs typeface="Arial"/>
              </a:rPr>
              <a:t>Auch: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+mn-lt"/>
                <a:cs typeface="Arial"/>
              </a:rPr>
              <a:t>Intelligentes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+mn-lt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+mn-lt"/>
                <a:cs typeface="Arial"/>
              </a:rPr>
              <a:t>Messsystem</a:t>
            </a:r>
            <a:endParaRPr lang="en-US" sz="1600" dirty="0">
              <a:solidFill>
                <a:srgbClr val="000000"/>
              </a:solidFill>
              <a:latin typeface="+mn-lt"/>
              <a:ea typeface="+mn-lt"/>
              <a:cs typeface="Arial"/>
            </a:endParaRP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latin typeface="+mn-lt"/>
              </a:rPr>
              <a:t>Digitaler Zähler + Kommunikationsmodul (Smart Meter Gateway) </a:t>
            </a:r>
            <a:endParaRPr lang="en-US" sz="1600" dirty="0">
              <a:solidFill>
                <a:srgbClr val="000000"/>
              </a:solidFill>
              <a:latin typeface="+mn-lt"/>
              <a:ea typeface="+mn-lt"/>
              <a:cs typeface="Arial"/>
            </a:endParaRP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en-US" sz="1600" dirty="0" err="1">
                <a:solidFill>
                  <a:srgbClr val="000000"/>
                </a:solidFill>
                <a:latin typeface="+mn-lt"/>
                <a:ea typeface="+mn-lt"/>
                <a:cs typeface="Arial"/>
              </a:rPr>
              <a:t>Voraussetzung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+mn-lt"/>
                <a:cs typeface="Arial"/>
              </a:rPr>
              <a:t> für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+mn-lt"/>
                <a:cs typeface="Arial"/>
              </a:rPr>
              <a:t>Regelung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+mn-lt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+mn-lt"/>
                <a:cs typeface="Arial"/>
              </a:rPr>
              <a:t>nach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+mn-lt"/>
                <a:cs typeface="Arial"/>
              </a:rPr>
              <a:t> </a:t>
            </a:r>
            <a:r>
              <a:rPr lang="de-DE" sz="1600" dirty="0">
                <a:solidFill>
                  <a:srgbClr val="000000"/>
                </a:solidFill>
                <a:latin typeface="+mn-lt"/>
                <a:ea typeface="+mn-lt"/>
                <a:cs typeface="Segoe UI"/>
              </a:rPr>
              <a:t>§ 14a EnWG</a:t>
            </a:r>
          </a:p>
          <a:p>
            <a:pPr marL="342900" indent="-34290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buFont typeface="Wingdings" panose="05000000000000000000" pitchFamily="2" charset="2"/>
              <a:buChar char="§"/>
              <a:defRPr/>
            </a:pPr>
            <a:r>
              <a:rPr lang="de-DE" sz="1600" dirty="0">
                <a:latin typeface="+mn-lt"/>
              </a:rPr>
              <a:t>Voraussetzung für dynamische Stromtarife, effizientes Energiemanagement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lt"/>
              <a:cs typeface="Segoe UI"/>
            </a:endParaRPr>
          </a:p>
          <a:p>
            <a:pPr lvl="0" defTabSz="777875">
              <a:lnSpc>
                <a:spcPct val="100000"/>
              </a:lnSpc>
              <a:spcAft>
                <a:spcPts val="600"/>
              </a:spcAft>
              <a:buClr>
                <a:srgbClr val="31A93F"/>
              </a:buClr>
              <a:buSzPct val="100000"/>
              <a:defRPr/>
            </a:pPr>
            <a:endParaRPr lang="de-DE" sz="12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A316DFC-B11F-9FD7-E97E-ACAD3CDCAF7A}"/>
              </a:ext>
            </a:extLst>
          </p:cNvPr>
          <p:cNvSpPr txBox="1"/>
          <p:nvPr/>
        </p:nvSpPr>
        <p:spPr>
          <a:xfrm>
            <a:off x="302200" y="949382"/>
            <a:ext cx="7731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rgbClr val="000000"/>
                </a:solidFill>
              </a:rPr>
              <a:t>Der digitale Stromzähler sendet Energieverbrauch in Echtzeit. </a:t>
            </a:r>
            <a:br>
              <a:rPr lang="de-DE" i="1" dirty="0">
                <a:solidFill>
                  <a:srgbClr val="000000"/>
                </a:solidFill>
              </a:rPr>
            </a:br>
            <a:r>
              <a:rPr lang="de-DE" i="1" dirty="0">
                <a:solidFill>
                  <a:srgbClr val="000000"/>
                </a:solidFill>
              </a:rPr>
              <a:t>Ermöglicht detaillierte Einblicke in Verbrauch und Einsparpotenziale.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808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Gewürz, Gewürzmischung, Chilipulver, Berbere enthält.&#10;&#10;KI-generierte Inhalte können fehlerhaft sein.">
            <a:extLst>
              <a:ext uri="{FF2B5EF4-FFF2-40B4-BE49-F238E27FC236}">
                <a16:creationId xmlns:a16="http://schemas.microsoft.com/office/drawing/2014/main" id="{0B83AA2B-A4B8-526C-F17C-D4FC99FD0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0"/>
          <a:stretch>
            <a:fillRect/>
          </a:stretch>
        </p:blipFill>
        <p:spPr>
          <a:xfrm>
            <a:off x="3711881" y="0"/>
            <a:ext cx="5432119" cy="5143500"/>
          </a:xfrm>
          <a:prstGeom prst="rect">
            <a:avLst/>
          </a:prstGeom>
        </p:spPr>
      </p:pic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4035B77D-23BF-C8D2-511B-27EA4B00BE3A}"/>
              </a:ext>
            </a:extLst>
          </p:cNvPr>
          <p:cNvSpPr/>
          <p:nvPr/>
        </p:nvSpPr>
        <p:spPr>
          <a:xfrm>
            <a:off x="1024769" y="887780"/>
            <a:ext cx="2334298" cy="693055"/>
          </a:xfrm>
          <a:custGeom>
            <a:avLst/>
            <a:gdLst>
              <a:gd name="connsiteX0" fmla="*/ 22830 w 2940475"/>
              <a:gd name="connsiteY0" fmla="*/ 0 h 768710"/>
              <a:gd name="connsiteX1" fmla="*/ 2556120 w 2940475"/>
              <a:gd name="connsiteY1" fmla="*/ 0 h 768710"/>
              <a:gd name="connsiteX2" fmla="*/ 2940475 w 2940475"/>
              <a:gd name="connsiteY2" fmla="*/ 384355 h 768710"/>
              <a:gd name="connsiteX3" fmla="*/ 2556120 w 2940475"/>
              <a:gd name="connsiteY3" fmla="*/ 768710 h 768710"/>
              <a:gd name="connsiteX4" fmla="*/ 22830 w 2940475"/>
              <a:gd name="connsiteY4" fmla="*/ 768710 h 768710"/>
              <a:gd name="connsiteX5" fmla="*/ 0 w 2940475"/>
              <a:gd name="connsiteY5" fmla="*/ 766409 h 768710"/>
              <a:gd name="connsiteX6" fmla="*/ 27686 w 2940475"/>
              <a:gd name="connsiteY6" fmla="*/ 743565 h 768710"/>
              <a:gd name="connsiteX7" fmla="*/ 176475 w 2940475"/>
              <a:gd name="connsiteY7" fmla="*/ 384355 h 768710"/>
              <a:gd name="connsiteX8" fmla="*/ 27686 w 2940475"/>
              <a:gd name="connsiteY8" fmla="*/ 25145 h 768710"/>
              <a:gd name="connsiteX9" fmla="*/ 0 w 2940475"/>
              <a:gd name="connsiteY9" fmla="*/ 2302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0475" h="768710">
                <a:moveTo>
                  <a:pt x="22830" y="0"/>
                </a:moveTo>
                <a:lnTo>
                  <a:pt x="2556120" y="0"/>
                </a:lnTo>
                <a:cubicBezTo>
                  <a:pt x="2768393" y="0"/>
                  <a:pt x="2940475" y="172082"/>
                  <a:pt x="2940475" y="384355"/>
                </a:cubicBezTo>
                <a:cubicBezTo>
                  <a:pt x="2940475" y="596628"/>
                  <a:pt x="2768393" y="768710"/>
                  <a:pt x="2556120" y="768710"/>
                </a:cubicBezTo>
                <a:lnTo>
                  <a:pt x="22830" y="768710"/>
                </a:lnTo>
                <a:lnTo>
                  <a:pt x="0" y="766409"/>
                </a:lnTo>
                <a:lnTo>
                  <a:pt x="27686" y="743565"/>
                </a:lnTo>
                <a:cubicBezTo>
                  <a:pt x="119616" y="651636"/>
                  <a:pt x="176475" y="524636"/>
                  <a:pt x="176475" y="384355"/>
                </a:cubicBezTo>
                <a:cubicBezTo>
                  <a:pt x="176475" y="244075"/>
                  <a:pt x="119616" y="117075"/>
                  <a:pt x="27686" y="25145"/>
                </a:cubicBezTo>
                <a:lnTo>
                  <a:pt x="0" y="2302"/>
                </a:lnTo>
                <a:close/>
              </a:path>
            </a:pathLst>
          </a:custGeom>
          <a:solidFill>
            <a:srgbClr val="257F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Rolle der Batteriespeicher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9ED15E2-1322-2CE2-1F29-D40E29D59A12}"/>
              </a:ext>
            </a:extLst>
          </p:cNvPr>
          <p:cNvSpPr/>
          <p:nvPr/>
        </p:nvSpPr>
        <p:spPr>
          <a:xfrm>
            <a:off x="276973" y="803449"/>
            <a:ext cx="901088" cy="861715"/>
          </a:xfrm>
          <a:prstGeom prst="ellipse">
            <a:avLst/>
          </a:prstGeom>
          <a:solidFill>
            <a:srgbClr val="257F2F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D52D6A-211C-FF6D-95E8-62D3CF303599}"/>
              </a:ext>
            </a:extLst>
          </p:cNvPr>
          <p:cNvSpPr/>
          <p:nvPr/>
        </p:nvSpPr>
        <p:spPr>
          <a:xfrm>
            <a:off x="387016" y="912968"/>
            <a:ext cx="681002" cy="642676"/>
          </a:xfrm>
          <a:prstGeom prst="ellipse">
            <a:avLst/>
          </a:prstGeom>
          <a:solidFill>
            <a:srgbClr val="257F2F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7DEA28A9-C40F-BA56-A3DC-219B09A85CB7}"/>
              </a:ext>
            </a:extLst>
          </p:cNvPr>
          <p:cNvSpPr/>
          <p:nvPr/>
        </p:nvSpPr>
        <p:spPr>
          <a:xfrm>
            <a:off x="276973" y="1740820"/>
            <a:ext cx="2334297" cy="656950"/>
          </a:xfrm>
          <a:custGeom>
            <a:avLst/>
            <a:gdLst>
              <a:gd name="connsiteX0" fmla="*/ 384355 w 2967210"/>
              <a:gd name="connsiteY0" fmla="*/ 0 h 768710"/>
              <a:gd name="connsiteX1" fmla="*/ 2917645 w 2967210"/>
              <a:gd name="connsiteY1" fmla="*/ 0 h 768710"/>
              <a:gd name="connsiteX2" fmla="*/ 2967210 w 2967210"/>
              <a:gd name="connsiteY2" fmla="*/ 4997 h 768710"/>
              <a:gd name="connsiteX3" fmla="*/ 2942790 w 2967210"/>
              <a:gd name="connsiteY3" fmla="*/ 25145 h 768710"/>
              <a:gd name="connsiteX4" fmla="*/ 2794000 w 2967210"/>
              <a:gd name="connsiteY4" fmla="*/ 384355 h 768710"/>
              <a:gd name="connsiteX5" fmla="*/ 2942790 w 2967210"/>
              <a:gd name="connsiteY5" fmla="*/ 743566 h 768710"/>
              <a:gd name="connsiteX6" fmla="*/ 2967210 w 2967210"/>
              <a:gd name="connsiteY6" fmla="*/ 763714 h 768710"/>
              <a:gd name="connsiteX7" fmla="*/ 2917645 w 2967210"/>
              <a:gd name="connsiteY7" fmla="*/ 768710 h 768710"/>
              <a:gd name="connsiteX8" fmla="*/ 384355 w 2967210"/>
              <a:gd name="connsiteY8" fmla="*/ 768710 h 768710"/>
              <a:gd name="connsiteX9" fmla="*/ 0 w 2967210"/>
              <a:gd name="connsiteY9" fmla="*/ 384355 h 768710"/>
              <a:gd name="connsiteX10" fmla="*/ 384355 w 2967210"/>
              <a:gd name="connsiteY10" fmla="*/ 0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7210" h="768710">
                <a:moveTo>
                  <a:pt x="384355" y="0"/>
                </a:moveTo>
                <a:lnTo>
                  <a:pt x="2917645" y="0"/>
                </a:lnTo>
                <a:lnTo>
                  <a:pt x="2967210" y="4997"/>
                </a:lnTo>
                <a:lnTo>
                  <a:pt x="2942790" y="25145"/>
                </a:lnTo>
                <a:cubicBezTo>
                  <a:pt x="2850860" y="117075"/>
                  <a:pt x="2794000" y="244075"/>
                  <a:pt x="2794000" y="384355"/>
                </a:cubicBezTo>
                <a:cubicBezTo>
                  <a:pt x="2794000" y="524636"/>
                  <a:pt x="2850860" y="651636"/>
                  <a:pt x="2942790" y="743566"/>
                </a:cubicBezTo>
                <a:lnTo>
                  <a:pt x="2967210" y="763714"/>
                </a:lnTo>
                <a:lnTo>
                  <a:pt x="2917645" y="768710"/>
                </a:lnTo>
                <a:lnTo>
                  <a:pt x="384355" y="768710"/>
                </a:lnTo>
                <a:cubicBezTo>
                  <a:pt x="172082" y="768710"/>
                  <a:pt x="0" y="596628"/>
                  <a:pt x="0" y="384355"/>
                </a:cubicBezTo>
                <a:cubicBezTo>
                  <a:pt x="0" y="172082"/>
                  <a:pt x="172082" y="0"/>
                  <a:pt x="384355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Anschlussregeln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AA9070B-96F4-D77F-D808-0A0665579918}"/>
              </a:ext>
            </a:extLst>
          </p:cNvPr>
          <p:cNvSpPr/>
          <p:nvPr/>
        </p:nvSpPr>
        <p:spPr>
          <a:xfrm>
            <a:off x="2489201" y="1629059"/>
            <a:ext cx="901088" cy="861715"/>
          </a:xfrm>
          <a:prstGeom prst="ellipse">
            <a:avLst/>
          </a:prstGeom>
          <a:solidFill>
            <a:srgbClr val="FFC0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AC6A37E-EA09-696F-6475-F8B880DAAECA}"/>
              </a:ext>
            </a:extLst>
          </p:cNvPr>
          <p:cNvSpPr/>
          <p:nvPr/>
        </p:nvSpPr>
        <p:spPr>
          <a:xfrm>
            <a:off x="2611270" y="1731442"/>
            <a:ext cx="656950" cy="656950"/>
          </a:xfrm>
          <a:prstGeom prst="ellipse">
            <a:avLst/>
          </a:prstGeom>
          <a:solidFill>
            <a:srgbClr val="FFC0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" name="Freihandform: Form 2">
            <a:extLst>
              <a:ext uri="{FF2B5EF4-FFF2-40B4-BE49-F238E27FC236}">
                <a16:creationId xmlns:a16="http://schemas.microsoft.com/office/drawing/2014/main" id="{15C05590-83A0-9A4C-E766-970C448D3833}"/>
              </a:ext>
            </a:extLst>
          </p:cNvPr>
          <p:cNvSpPr/>
          <p:nvPr/>
        </p:nvSpPr>
        <p:spPr>
          <a:xfrm>
            <a:off x="1024769" y="2600296"/>
            <a:ext cx="2334298" cy="693055"/>
          </a:xfrm>
          <a:custGeom>
            <a:avLst/>
            <a:gdLst>
              <a:gd name="connsiteX0" fmla="*/ 22830 w 2940475"/>
              <a:gd name="connsiteY0" fmla="*/ 0 h 768710"/>
              <a:gd name="connsiteX1" fmla="*/ 2556120 w 2940475"/>
              <a:gd name="connsiteY1" fmla="*/ 0 h 768710"/>
              <a:gd name="connsiteX2" fmla="*/ 2940475 w 2940475"/>
              <a:gd name="connsiteY2" fmla="*/ 384355 h 768710"/>
              <a:gd name="connsiteX3" fmla="*/ 2556120 w 2940475"/>
              <a:gd name="connsiteY3" fmla="*/ 768710 h 768710"/>
              <a:gd name="connsiteX4" fmla="*/ 22830 w 2940475"/>
              <a:gd name="connsiteY4" fmla="*/ 768710 h 768710"/>
              <a:gd name="connsiteX5" fmla="*/ 0 w 2940475"/>
              <a:gd name="connsiteY5" fmla="*/ 766409 h 768710"/>
              <a:gd name="connsiteX6" fmla="*/ 27686 w 2940475"/>
              <a:gd name="connsiteY6" fmla="*/ 743565 h 768710"/>
              <a:gd name="connsiteX7" fmla="*/ 176475 w 2940475"/>
              <a:gd name="connsiteY7" fmla="*/ 384355 h 768710"/>
              <a:gd name="connsiteX8" fmla="*/ 27686 w 2940475"/>
              <a:gd name="connsiteY8" fmla="*/ 25145 h 768710"/>
              <a:gd name="connsiteX9" fmla="*/ 0 w 2940475"/>
              <a:gd name="connsiteY9" fmla="*/ 2302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0475" h="768710">
                <a:moveTo>
                  <a:pt x="22830" y="0"/>
                </a:moveTo>
                <a:lnTo>
                  <a:pt x="2556120" y="0"/>
                </a:lnTo>
                <a:cubicBezTo>
                  <a:pt x="2768393" y="0"/>
                  <a:pt x="2940475" y="172082"/>
                  <a:pt x="2940475" y="384355"/>
                </a:cubicBezTo>
                <a:cubicBezTo>
                  <a:pt x="2940475" y="596628"/>
                  <a:pt x="2768393" y="768710"/>
                  <a:pt x="2556120" y="768710"/>
                </a:cubicBezTo>
                <a:lnTo>
                  <a:pt x="22830" y="768710"/>
                </a:lnTo>
                <a:lnTo>
                  <a:pt x="0" y="766409"/>
                </a:lnTo>
                <a:lnTo>
                  <a:pt x="27686" y="743565"/>
                </a:lnTo>
                <a:cubicBezTo>
                  <a:pt x="119616" y="651636"/>
                  <a:pt x="176475" y="524636"/>
                  <a:pt x="176475" y="384355"/>
                </a:cubicBezTo>
                <a:cubicBezTo>
                  <a:pt x="176475" y="244075"/>
                  <a:pt x="119616" y="117075"/>
                  <a:pt x="27686" y="25145"/>
                </a:cubicBezTo>
                <a:lnTo>
                  <a:pt x="0" y="2302"/>
                </a:lnTo>
                <a:close/>
              </a:path>
            </a:pathLst>
          </a:custGeom>
          <a:solidFill>
            <a:srgbClr val="31A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Synchronisierung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7D32148-7987-12E0-DD89-CA5FC788642A}"/>
              </a:ext>
            </a:extLst>
          </p:cNvPr>
          <p:cNvSpPr/>
          <p:nvPr/>
        </p:nvSpPr>
        <p:spPr>
          <a:xfrm>
            <a:off x="276973" y="2515965"/>
            <a:ext cx="901088" cy="861715"/>
          </a:xfrm>
          <a:prstGeom prst="ellipse">
            <a:avLst/>
          </a:prstGeom>
          <a:solidFill>
            <a:srgbClr val="31A93F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8CD55416-E57A-9681-14A2-C76EA5999C7E}"/>
              </a:ext>
            </a:extLst>
          </p:cNvPr>
          <p:cNvSpPr/>
          <p:nvPr/>
        </p:nvSpPr>
        <p:spPr>
          <a:xfrm>
            <a:off x="387016" y="2625484"/>
            <a:ext cx="681002" cy="642676"/>
          </a:xfrm>
          <a:prstGeom prst="ellipse">
            <a:avLst/>
          </a:prstGeom>
          <a:solidFill>
            <a:srgbClr val="31A93F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41B68065-4536-71E9-EFE3-B281023EC1C2}"/>
              </a:ext>
            </a:extLst>
          </p:cNvPr>
          <p:cNvSpPr/>
          <p:nvPr/>
        </p:nvSpPr>
        <p:spPr>
          <a:xfrm>
            <a:off x="276973" y="3463781"/>
            <a:ext cx="2334297" cy="656950"/>
          </a:xfrm>
          <a:custGeom>
            <a:avLst/>
            <a:gdLst>
              <a:gd name="connsiteX0" fmla="*/ 384355 w 2967210"/>
              <a:gd name="connsiteY0" fmla="*/ 0 h 768710"/>
              <a:gd name="connsiteX1" fmla="*/ 2917645 w 2967210"/>
              <a:gd name="connsiteY1" fmla="*/ 0 h 768710"/>
              <a:gd name="connsiteX2" fmla="*/ 2967210 w 2967210"/>
              <a:gd name="connsiteY2" fmla="*/ 4997 h 768710"/>
              <a:gd name="connsiteX3" fmla="*/ 2942790 w 2967210"/>
              <a:gd name="connsiteY3" fmla="*/ 25145 h 768710"/>
              <a:gd name="connsiteX4" fmla="*/ 2794000 w 2967210"/>
              <a:gd name="connsiteY4" fmla="*/ 384355 h 768710"/>
              <a:gd name="connsiteX5" fmla="*/ 2942790 w 2967210"/>
              <a:gd name="connsiteY5" fmla="*/ 743566 h 768710"/>
              <a:gd name="connsiteX6" fmla="*/ 2967210 w 2967210"/>
              <a:gd name="connsiteY6" fmla="*/ 763714 h 768710"/>
              <a:gd name="connsiteX7" fmla="*/ 2917645 w 2967210"/>
              <a:gd name="connsiteY7" fmla="*/ 768710 h 768710"/>
              <a:gd name="connsiteX8" fmla="*/ 384355 w 2967210"/>
              <a:gd name="connsiteY8" fmla="*/ 768710 h 768710"/>
              <a:gd name="connsiteX9" fmla="*/ 0 w 2967210"/>
              <a:gd name="connsiteY9" fmla="*/ 384355 h 768710"/>
              <a:gd name="connsiteX10" fmla="*/ 384355 w 2967210"/>
              <a:gd name="connsiteY10" fmla="*/ 0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7210" h="768710">
                <a:moveTo>
                  <a:pt x="384355" y="0"/>
                </a:moveTo>
                <a:lnTo>
                  <a:pt x="2917645" y="0"/>
                </a:lnTo>
                <a:lnTo>
                  <a:pt x="2967210" y="4997"/>
                </a:lnTo>
                <a:lnTo>
                  <a:pt x="2942790" y="25145"/>
                </a:lnTo>
                <a:cubicBezTo>
                  <a:pt x="2850860" y="117075"/>
                  <a:pt x="2794000" y="244075"/>
                  <a:pt x="2794000" y="384355"/>
                </a:cubicBezTo>
                <a:cubicBezTo>
                  <a:pt x="2794000" y="524636"/>
                  <a:pt x="2850860" y="651636"/>
                  <a:pt x="2942790" y="743566"/>
                </a:cubicBezTo>
                <a:lnTo>
                  <a:pt x="2967210" y="763714"/>
                </a:lnTo>
                <a:lnTo>
                  <a:pt x="2917645" y="768710"/>
                </a:lnTo>
                <a:lnTo>
                  <a:pt x="384355" y="768710"/>
                </a:lnTo>
                <a:cubicBezTo>
                  <a:pt x="172082" y="768710"/>
                  <a:pt x="0" y="596628"/>
                  <a:pt x="0" y="384355"/>
                </a:cubicBezTo>
                <a:cubicBezTo>
                  <a:pt x="0" y="172082"/>
                  <a:pt x="172082" y="0"/>
                  <a:pt x="384355" y="0"/>
                </a:cubicBezTo>
                <a:close/>
              </a:path>
            </a:pathLst>
          </a:custGeom>
          <a:solidFill>
            <a:srgbClr val="F8E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noAutofit/>
          </a:bodyPr>
          <a:lstStyle/>
          <a:p>
            <a:r>
              <a:rPr lang="de-DE" sz="1600" b="1" dirty="0">
                <a:solidFill>
                  <a:schemeClr val="bg1"/>
                </a:solidFill>
                <a:latin typeface="+mj-lt"/>
              </a:rPr>
              <a:t>(IT-)Cybersicherheit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4932974-118F-B63C-FCD0-DE850F32D972}"/>
              </a:ext>
            </a:extLst>
          </p:cNvPr>
          <p:cNvSpPr/>
          <p:nvPr/>
        </p:nvSpPr>
        <p:spPr>
          <a:xfrm>
            <a:off x="2489201" y="3352020"/>
            <a:ext cx="901088" cy="861715"/>
          </a:xfrm>
          <a:prstGeom prst="ellipse">
            <a:avLst/>
          </a:prstGeom>
          <a:solidFill>
            <a:srgbClr val="F8E7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B82AC4D-EDC6-51EF-AEEB-25B69191C291}"/>
              </a:ext>
            </a:extLst>
          </p:cNvPr>
          <p:cNvSpPr/>
          <p:nvPr/>
        </p:nvSpPr>
        <p:spPr>
          <a:xfrm>
            <a:off x="2611270" y="3454403"/>
            <a:ext cx="656950" cy="656950"/>
          </a:xfrm>
          <a:prstGeom prst="ellipse">
            <a:avLst/>
          </a:prstGeom>
          <a:solidFill>
            <a:srgbClr val="F8E70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8" name="Freihandform: Form 27">
            <a:extLst>
              <a:ext uri="{FF2B5EF4-FFF2-40B4-BE49-F238E27FC236}">
                <a16:creationId xmlns:a16="http://schemas.microsoft.com/office/drawing/2014/main" id="{76D625A0-5EEA-2636-EA10-10FF01C7149B}"/>
              </a:ext>
            </a:extLst>
          </p:cNvPr>
          <p:cNvSpPr/>
          <p:nvPr/>
        </p:nvSpPr>
        <p:spPr>
          <a:xfrm>
            <a:off x="1024769" y="4289391"/>
            <a:ext cx="2334298" cy="693055"/>
          </a:xfrm>
          <a:custGeom>
            <a:avLst/>
            <a:gdLst>
              <a:gd name="connsiteX0" fmla="*/ 22830 w 2940475"/>
              <a:gd name="connsiteY0" fmla="*/ 0 h 768710"/>
              <a:gd name="connsiteX1" fmla="*/ 2556120 w 2940475"/>
              <a:gd name="connsiteY1" fmla="*/ 0 h 768710"/>
              <a:gd name="connsiteX2" fmla="*/ 2940475 w 2940475"/>
              <a:gd name="connsiteY2" fmla="*/ 384355 h 768710"/>
              <a:gd name="connsiteX3" fmla="*/ 2556120 w 2940475"/>
              <a:gd name="connsiteY3" fmla="*/ 768710 h 768710"/>
              <a:gd name="connsiteX4" fmla="*/ 22830 w 2940475"/>
              <a:gd name="connsiteY4" fmla="*/ 768710 h 768710"/>
              <a:gd name="connsiteX5" fmla="*/ 0 w 2940475"/>
              <a:gd name="connsiteY5" fmla="*/ 766409 h 768710"/>
              <a:gd name="connsiteX6" fmla="*/ 27686 w 2940475"/>
              <a:gd name="connsiteY6" fmla="*/ 743565 h 768710"/>
              <a:gd name="connsiteX7" fmla="*/ 176475 w 2940475"/>
              <a:gd name="connsiteY7" fmla="*/ 384355 h 768710"/>
              <a:gd name="connsiteX8" fmla="*/ 27686 w 2940475"/>
              <a:gd name="connsiteY8" fmla="*/ 25145 h 768710"/>
              <a:gd name="connsiteX9" fmla="*/ 0 w 2940475"/>
              <a:gd name="connsiteY9" fmla="*/ 2302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0475" h="768710">
                <a:moveTo>
                  <a:pt x="22830" y="0"/>
                </a:moveTo>
                <a:lnTo>
                  <a:pt x="2556120" y="0"/>
                </a:lnTo>
                <a:cubicBezTo>
                  <a:pt x="2768393" y="0"/>
                  <a:pt x="2940475" y="172082"/>
                  <a:pt x="2940475" y="384355"/>
                </a:cubicBezTo>
                <a:cubicBezTo>
                  <a:pt x="2940475" y="596628"/>
                  <a:pt x="2768393" y="768710"/>
                  <a:pt x="2556120" y="768710"/>
                </a:cubicBezTo>
                <a:lnTo>
                  <a:pt x="22830" y="768710"/>
                </a:lnTo>
                <a:lnTo>
                  <a:pt x="0" y="766409"/>
                </a:lnTo>
                <a:lnTo>
                  <a:pt x="27686" y="743565"/>
                </a:lnTo>
                <a:cubicBezTo>
                  <a:pt x="119616" y="651636"/>
                  <a:pt x="176475" y="524636"/>
                  <a:pt x="176475" y="384355"/>
                </a:cubicBezTo>
                <a:cubicBezTo>
                  <a:pt x="176475" y="244075"/>
                  <a:pt x="119616" y="117075"/>
                  <a:pt x="27686" y="25145"/>
                </a:cubicBezTo>
                <a:lnTo>
                  <a:pt x="0" y="2302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949919C4-8963-8F65-AA90-0D1C9F3DFD87}"/>
              </a:ext>
            </a:extLst>
          </p:cNvPr>
          <p:cNvSpPr/>
          <p:nvPr/>
        </p:nvSpPr>
        <p:spPr>
          <a:xfrm>
            <a:off x="276973" y="4205060"/>
            <a:ext cx="901088" cy="861715"/>
          </a:xfrm>
          <a:prstGeom prst="ellipse">
            <a:avLst/>
          </a:prstGeom>
          <a:solidFill>
            <a:srgbClr val="92D05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461EFA50-FAB9-D83F-E8CE-E48ABD1E1557}"/>
              </a:ext>
            </a:extLst>
          </p:cNvPr>
          <p:cNvSpPr/>
          <p:nvPr/>
        </p:nvSpPr>
        <p:spPr>
          <a:xfrm>
            <a:off x="387016" y="4314579"/>
            <a:ext cx="681002" cy="642676"/>
          </a:xfrm>
          <a:prstGeom prst="ellipse">
            <a:avLst/>
          </a:prstGeom>
          <a:solidFill>
            <a:srgbClr val="92D050"/>
          </a:solidFill>
          <a:ln w="603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4DBD9CA-A4A6-D412-AB5D-C1188655EF6F}"/>
              </a:ext>
            </a:extLst>
          </p:cNvPr>
          <p:cNvSpPr txBox="1">
            <a:spLocks/>
          </p:cNvSpPr>
          <p:nvPr/>
        </p:nvSpPr>
        <p:spPr>
          <a:xfrm>
            <a:off x="-199622" y="186245"/>
            <a:ext cx="4192073" cy="4402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100"/>
              </a:lnSpc>
              <a:spcBef>
                <a:spcPct val="0"/>
              </a:spcBef>
              <a:buNone/>
              <a:defRPr sz="2500" kern="1200">
                <a:solidFill>
                  <a:srgbClr val="014F7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7778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1A93F"/>
              </a:buClr>
              <a:buSzPct val="100000"/>
              <a:buFont typeface="Arial" pitchFamily="34" charset="0"/>
              <a:buNone/>
              <a:defRPr/>
            </a:pPr>
            <a:r>
              <a:rPr lang="de-DE" spc="-150" dirty="0"/>
              <a:t>Es gibt noch viel </a:t>
            </a:r>
            <a:r>
              <a:rPr lang="de-DE" spc="-150" dirty="0" err="1"/>
              <a:t>viel</a:t>
            </a:r>
            <a:r>
              <a:rPr lang="de-DE" spc="-150" dirty="0"/>
              <a:t> mehr…</a:t>
            </a:r>
            <a:endParaRPr lang="de-DE" i="1" spc="-150" dirty="0"/>
          </a:p>
        </p:txBody>
      </p:sp>
    </p:spTree>
    <p:extLst>
      <p:ext uri="{BB962C8B-B14F-4D97-AF65-F5344CB8AC3E}">
        <p14:creationId xmlns:p14="http://schemas.microsoft.com/office/powerpoint/2010/main" val="1620160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abel enthält.&#10;&#10;KI-generierte Inhalte können fehlerhaft sein.">
            <a:extLst>
              <a:ext uri="{FF2B5EF4-FFF2-40B4-BE49-F238E27FC236}">
                <a16:creationId xmlns:a16="http://schemas.microsoft.com/office/drawing/2014/main" id="{C819087F-7850-B1DA-CDBA-2B1AE3088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ln w="3175">
            <a:solidFill>
              <a:schemeClr val="tx1">
                <a:alpha val="20000"/>
              </a:schemeClr>
            </a:solidFill>
          </a:ln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6DC29F3-F7EA-1956-CED7-E6F479ADE2B7}"/>
              </a:ext>
            </a:extLst>
          </p:cNvPr>
          <p:cNvSpPr/>
          <p:nvPr/>
        </p:nvSpPr>
        <p:spPr>
          <a:xfrm>
            <a:off x="101008" y="122274"/>
            <a:ext cx="2461887" cy="1366618"/>
          </a:xfrm>
          <a:prstGeom prst="rect">
            <a:avLst/>
          </a:prstGeom>
          <a:solidFill>
            <a:srgbClr val="BCBCBC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 err="1">
              <a:solidFill>
                <a:srgbClr val="000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D75A80-FEEE-C917-F67E-D888D4C5FFAC}"/>
              </a:ext>
            </a:extLst>
          </p:cNvPr>
          <p:cNvSpPr txBox="1"/>
          <p:nvPr/>
        </p:nvSpPr>
        <p:spPr>
          <a:xfrm>
            <a:off x="66573" y="82308"/>
            <a:ext cx="2530756" cy="144655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de-DE" sz="1100" dirty="0"/>
              <a:t>Ordnung ins System bringen. Stromnetz heute heißt Millionen von Verknüpfungen. Alles läuft dezentral. Produktion und Abnahme. Windstrom muss von Norddeutschland nach Süden. Wer orchestriert das alles?</a:t>
            </a:r>
            <a:br>
              <a:rPr lang="de-DE" sz="1100" dirty="0"/>
            </a:br>
            <a:r>
              <a:rPr lang="de-DE" sz="1100" dirty="0"/>
              <a:t> </a:t>
            </a:r>
            <a:br>
              <a:rPr lang="de-DE" sz="1100" dirty="0"/>
            </a:br>
            <a:r>
              <a:rPr lang="de-DE" sz="1100" dirty="0"/>
              <a:t>In MV und BB: Wir als E.DIS!</a:t>
            </a:r>
          </a:p>
        </p:txBody>
      </p:sp>
    </p:spTree>
    <p:extLst>
      <p:ext uri="{BB962C8B-B14F-4D97-AF65-F5344CB8AC3E}">
        <p14:creationId xmlns:p14="http://schemas.microsoft.com/office/powerpoint/2010/main" val="226059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90E7BCA-0E63-6605-ACBF-90616D9A07D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0" y="0"/>
            <a:ext cx="7579360" cy="5161489"/>
          </a:xfrm>
          <a:prstGeom prst="rect">
            <a:avLst/>
          </a:prstGeom>
        </p:spPr>
      </p:pic>
      <p:graphicFrame>
        <p:nvGraphicFramePr>
          <p:cNvPr id="15" name="think-cell data - do not delete" hidden="1">
            <a:extLst>
              <a:ext uri="{FF2B5EF4-FFF2-40B4-BE49-F238E27FC236}">
                <a16:creationId xmlns:a16="http://schemas.microsoft.com/office/drawing/2014/main" id="{DEB0F0E3-8D44-C11F-C743-6C0E9C96EB0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274" imgH="274" progId="TCLayout.ActiveDocument.1">
                  <p:embed/>
                </p:oleObj>
              </mc:Choice>
              <mc:Fallback>
                <p:oleObj name="think-cell Folie" r:id="rId7" imgW="274" imgH="274" progId="TCLayout.ActiveDocument.1">
                  <p:embed/>
                  <p:pic>
                    <p:nvPicPr>
                      <p:cNvPr id="1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EB0F0E3-8D44-C11F-C743-6C0E9C96EB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45D07A17-6F94-4642-8C29-E2A060E6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432000"/>
            <a:ext cx="7740000" cy="457200"/>
          </a:xfrm>
        </p:spPr>
        <p:txBody>
          <a:bodyPr vert="horz"/>
          <a:lstStyle/>
          <a:p>
            <a:pPr>
              <a:lnSpc>
                <a:spcPct val="100000"/>
              </a:lnSpc>
            </a:pPr>
            <a:r>
              <a:rPr lang="de-DE" sz="2000" b="1" dirty="0">
                <a:solidFill>
                  <a:schemeClr val="accent1"/>
                </a:solidFill>
              </a:rPr>
              <a:t>Wir investieren – konventionell und digital</a:t>
            </a:r>
            <a:br>
              <a:rPr lang="de-DE" sz="2000" b="1" dirty="0">
                <a:solidFill>
                  <a:schemeClr val="accent1"/>
                </a:solidFill>
              </a:rPr>
            </a:br>
            <a:endParaRPr lang="de-DE" b="1" dirty="0">
              <a:solidFill>
                <a:schemeClr val="accent1"/>
              </a:solidFill>
            </a:endParaRPr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E55DAF30-4F5B-03E9-C5B2-E6E0786446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4" y="1210372"/>
            <a:ext cx="3389560" cy="33895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Freihandform: Form 11">
            <a:extLst>
              <a:ext uri="{FF2B5EF4-FFF2-40B4-BE49-F238E27FC236}">
                <a16:creationId xmlns:a16="http://schemas.microsoft.com/office/drawing/2014/main" id="{CE09E95F-E0B2-5D8F-B53D-A5CB7553B644}"/>
              </a:ext>
            </a:extLst>
          </p:cNvPr>
          <p:cNvSpPr>
            <a:spLocks noChangeAspect="1"/>
          </p:cNvSpPr>
          <p:nvPr/>
        </p:nvSpPr>
        <p:spPr>
          <a:xfrm>
            <a:off x="3696177" y="3908665"/>
            <a:ext cx="782223" cy="691267"/>
          </a:xfrm>
          <a:custGeom>
            <a:avLst/>
            <a:gdLst>
              <a:gd name="connsiteX0" fmla="*/ 608649 w 888693"/>
              <a:gd name="connsiteY0" fmla="*/ 506050 h 785357"/>
              <a:gd name="connsiteX1" fmla="*/ 688480 w 888693"/>
              <a:gd name="connsiteY1" fmla="*/ 585881 h 785357"/>
              <a:gd name="connsiteX2" fmla="*/ 608649 w 888693"/>
              <a:gd name="connsiteY2" fmla="*/ 665713 h 785357"/>
              <a:gd name="connsiteX3" fmla="*/ 528818 w 888693"/>
              <a:gd name="connsiteY3" fmla="*/ 585881 h 785357"/>
              <a:gd name="connsiteX4" fmla="*/ 608649 w 888693"/>
              <a:gd name="connsiteY4" fmla="*/ 506050 h 785357"/>
              <a:gd name="connsiteX5" fmla="*/ 608649 w 888693"/>
              <a:gd name="connsiteY5" fmla="*/ 494646 h 785357"/>
              <a:gd name="connsiteX6" fmla="*/ 517413 w 888693"/>
              <a:gd name="connsiteY6" fmla="*/ 585881 h 785357"/>
              <a:gd name="connsiteX7" fmla="*/ 608649 w 888693"/>
              <a:gd name="connsiteY7" fmla="*/ 677117 h 785357"/>
              <a:gd name="connsiteX8" fmla="*/ 699885 w 888693"/>
              <a:gd name="connsiteY8" fmla="*/ 585881 h 785357"/>
              <a:gd name="connsiteX9" fmla="*/ 608649 w 888693"/>
              <a:gd name="connsiteY9" fmla="*/ 494646 h 785357"/>
              <a:gd name="connsiteX10" fmla="*/ 625756 w 888693"/>
              <a:gd name="connsiteY10" fmla="*/ 449028 h 785357"/>
              <a:gd name="connsiteX11" fmla="*/ 774014 w 888693"/>
              <a:gd name="connsiteY11" fmla="*/ 449028 h 785357"/>
              <a:gd name="connsiteX12" fmla="*/ 774014 w 888693"/>
              <a:gd name="connsiteY12" fmla="*/ 466134 h 785357"/>
              <a:gd name="connsiteX13" fmla="*/ 625756 w 888693"/>
              <a:gd name="connsiteY13" fmla="*/ 466134 h 785357"/>
              <a:gd name="connsiteX14" fmla="*/ 625756 w 888693"/>
              <a:gd name="connsiteY14" fmla="*/ 437623 h 785357"/>
              <a:gd name="connsiteX15" fmla="*/ 614351 w 888693"/>
              <a:gd name="connsiteY15" fmla="*/ 449028 h 785357"/>
              <a:gd name="connsiteX16" fmla="*/ 614351 w 888693"/>
              <a:gd name="connsiteY16" fmla="*/ 466134 h 785357"/>
              <a:gd name="connsiteX17" fmla="*/ 602947 w 888693"/>
              <a:gd name="connsiteY17" fmla="*/ 477539 h 785357"/>
              <a:gd name="connsiteX18" fmla="*/ 602947 w 888693"/>
              <a:gd name="connsiteY18" fmla="*/ 483526 h 785357"/>
              <a:gd name="connsiteX19" fmla="*/ 608649 w 888693"/>
              <a:gd name="connsiteY19" fmla="*/ 483241 h 785357"/>
              <a:gd name="connsiteX20" fmla="*/ 614351 w 888693"/>
              <a:gd name="connsiteY20" fmla="*/ 483526 h 785357"/>
              <a:gd name="connsiteX21" fmla="*/ 614351 w 888693"/>
              <a:gd name="connsiteY21" fmla="*/ 477539 h 785357"/>
              <a:gd name="connsiteX22" fmla="*/ 762609 w 888693"/>
              <a:gd name="connsiteY22" fmla="*/ 477539 h 785357"/>
              <a:gd name="connsiteX23" fmla="*/ 762609 w 888693"/>
              <a:gd name="connsiteY23" fmla="*/ 494646 h 785357"/>
              <a:gd name="connsiteX24" fmla="*/ 655464 w 888693"/>
              <a:gd name="connsiteY24" fmla="*/ 494646 h 785357"/>
              <a:gd name="connsiteX25" fmla="*/ 673027 w 888693"/>
              <a:gd name="connsiteY25" fmla="*/ 506050 h 785357"/>
              <a:gd name="connsiteX26" fmla="*/ 779716 w 888693"/>
              <a:gd name="connsiteY26" fmla="*/ 506050 h 785357"/>
              <a:gd name="connsiteX27" fmla="*/ 779716 w 888693"/>
              <a:gd name="connsiteY27" fmla="*/ 523157 h 785357"/>
              <a:gd name="connsiteX28" fmla="*/ 689735 w 888693"/>
              <a:gd name="connsiteY28" fmla="*/ 523157 h 785357"/>
              <a:gd name="connsiteX29" fmla="*/ 697432 w 888693"/>
              <a:gd name="connsiteY29" fmla="*/ 534561 h 785357"/>
              <a:gd name="connsiteX30" fmla="*/ 762609 w 888693"/>
              <a:gd name="connsiteY30" fmla="*/ 534561 h 785357"/>
              <a:gd name="connsiteX31" fmla="*/ 762609 w 888693"/>
              <a:gd name="connsiteY31" fmla="*/ 551668 h 785357"/>
              <a:gd name="connsiteX32" fmla="*/ 705302 w 888693"/>
              <a:gd name="connsiteY32" fmla="*/ 551668 h 785357"/>
              <a:gd name="connsiteX33" fmla="*/ 708666 w 888693"/>
              <a:gd name="connsiteY33" fmla="*/ 563072 h 785357"/>
              <a:gd name="connsiteX34" fmla="*/ 774014 w 888693"/>
              <a:gd name="connsiteY34" fmla="*/ 563072 h 785357"/>
              <a:gd name="connsiteX35" fmla="*/ 774014 w 888693"/>
              <a:gd name="connsiteY35" fmla="*/ 580179 h 785357"/>
              <a:gd name="connsiteX36" fmla="*/ 711004 w 888693"/>
              <a:gd name="connsiteY36" fmla="*/ 580179 h 785357"/>
              <a:gd name="connsiteX37" fmla="*/ 711289 w 888693"/>
              <a:gd name="connsiteY37" fmla="*/ 585881 h 785357"/>
              <a:gd name="connsiteX38" fmla="*/ 711004 w 888693"/>
              <a:gd name="connsiteY38" fmla="*/ 591584 h 785357"/>
              <a:gd name="connsiteX39" fmla="*/ 762609 w 888693"/>
              <a:gd name="connsiteY39" fmla="*/ 591584 h 785357"/>
              <a:gd name="connsiteX40" fmla="*/ 762609 w 888693"/>
              <a:gd name="connsiteY40" fmla="*/ 608690 h 785357"/>
              <a:gd name="connsiteX41" fmla="*/ 708666 w 888693"/>
              <a:gd name="connsiteY41" fmla="*/ 608690 h 785357"/>
              <a:gd name="connsiteX42" fmla="*/ 705302 w 888693"/>
              <a:gd name="connsiteY42" fmla="*/ 620095 h 785357"/>
              <a:gd name="connsiteX43" fmla="*/ 756907 w 888693"/>
              <a:gd name="connsiteY43" fmla="*/ 620095 h 785357"/>
              <a:gd name="connsiteX44" fmla="*/ 756907 w 888693"/>
              <a:gd name="connsiteY44" fmla="*/ 637201 h 785357"/>
              <a:gd name="connsiteX45" fmla="*/ 697376 w 888693"/>
              <a:gd name="connsiteY45" fmla="*/ 637201 h 785357"/>
              <a:gd name="connsiteX46" fmla="*/ 689677 w 888693"/>
              <a:gd name="connsiteY46" fmla="*/ 648606 h 785357"/>
              <a:gd name="connsiteX47" fmla="*/ 762609 w 888693"/>
              <a:gd name="connsiteY47" fmla="*/ 648606 h 785357"/>
              <a:gd name="connsiteX48" fmla="*/ 762609 w 888693"/>
              <a:gd name="connsiteY48" fmla="*/ 665713 h 785357"/>
              <a:gd name="connsiteX49" fmla="*/ 673027 w 888693"/>
              <a:gd name="connsiteY49" fmla="*/ 665713 h 785357"/>
              <a:gd name="connsiteX50" fmla="*/ 655464 w 888693"/>
              <a:gd name="connsiteY50" fmla="*/ 677117 h 785357"/>
              <a:gd name="connsiteX51" fmla="*/ 762609 w 888693"/>
              <a:gd name="connsiteY51" fmla="*/ 677117 h 785357"/>
              <a:gd name="connsiteX52" fmla="*/ 774014 w 888693"/>
              <a:gd name="connsiteY52" fmla="*/ 665713 h 785357"/>
              <a:gd name="connsiteX53" fmla="*/ 774014 w 888693"/>
              <a:gd name="connsiteY53" fmla="*/ 648606 h 785357"/>
              <a:gd name="connsiteX54" fmla="*/ 768311 w 888693"/>
              <a:gd name="connsiteY54" fmla="*/ 638684 h 785357"/>
              <a:gd name="connsiteX55" fmla="*/ 768311 w 888693"/>
              <a:gd name="connsiteY55" fmla="*/ 637201 h 785357"/>
              <a:gd name="connsiteX56" fmla="*/ 768311 w 888693"/>
              <a:gd name="connsiteY56" fmla="*/ 620095 h 785357"/>
              <a:gd name="connsiteX57" fmla="*/ 768311 w 888693"/>
              <a:gd name="connsiteY57" fmla="*/ 618612 h 785357"/>
              <a:gd name="connsiteX58" fmla="*/ 774014 w 888693"/>
              <a:gd name="connsiteY58" fmla="*/ 608690 h 785357"/>
              <a:gd name="connsiteX59" fmla="*/ 774014 w 888693"/>
              <a:gd name="connsiteY59" fmla="*/ 591584 h 785357"/>
              <a:gd name="connsiteX60" fmla="*/ 785418 w 888693"/>
              <a:gd name="connsiteY60" fmla="*/ 580179 h 785357"/>
              <a:gd name="connsiteX61" fmla="*/ 785418 w 888693"/>
              <a:gd name="connsiteY61" fmla="*/ 563072 h 785357"/>
              <a:gd name="connsiteX62" fmla="*/ 774014 w 888693"/>
              <a:gd name="connsiteY62" fmla="*/ 551668 h 785357"/>
              <a:gd name="connsiteX63" fmla="*/ 774014 w 888693"/>
              <a:gd name="connsiteY63" fmla="*/ 534561 h 785357"/>
              <a:gd name="connsiteX64" fmla="*/ 779716 w 888693"/>
              <a:gd name="connsiteY64" fmla="*/ 534561 h 785357"/>
              <a:gd name="connsiteX65" fmla="*/ 791120 w 888693"/>
              <a:gd name="connsiteY65" fmla="*/ 523157 h 785357"/>
              <a:gd name="connsiteX66" fmla="*/ 791120 w 888693"/>
              <a:gd name="connsiteY66" fmla="*/ 506050 h 785357"/>
              <a:gd name="connsiteX67" fmla="*/ 779716 w 888693"/>
              <a:gd name="connsiteY67" fmla="*/ 494646 h 785357"/>
              <a:gd name="connsiteX68" fmla="*/ 774014 w 888693"/>
              <a:gd name="connsiteY68" fmla="*/ 494646 h 785357"/>
              <a:gd name="connsiteX69" fmla="*/ 774014 w 888693"/>
              <a:gd name="connsiteY69" fmla="*/ 477539 h 785357"/>
              <a:gd name="connsiteX70" fmla="*/ 785418 w 888693"/>
              <a:gd name="connsiteY70" fmla="*/ 466134 h 785357"/>
              <a:gd name="connsiteX71" fmla="*/ 785418 w 888693"/>
              <a:gd name="connsiteY71" fmla="*/ 449028 h 785357"/>
              <a:gd name="connsiteX72" fmla="*/ 774014 w 888693"/>
              <a:gd name="connsiteY72" fmla="*/ 437623 h 785357"/>
              <a:gd name="connsiteX73" fmla="*/ 826691 w 888693"/>
              <a:gd name="connsiteY73" fmla="*/ 103337 h 785357"/>
              <a:gd name="connsiteX74" fmla="*/ 826691 w 888693"/>
              <a:gd name="connsiteY74" fmla="*/ 682021 h 785357"/>
              <a:gd name="connsiteX75" fmla="*/ 103337 w 888693"/>
              <a:gd name="connsiteY75" fmla="*/ 682021 h 785357"/>
              <a:gd name="connsiteX76" fmla="*/ 103337 w 888693"/>
              <a:gd name="connsiteY76" fmla="*/ 516682 h 785357"/>
              <a:gd name="connsiteX77" fmla="*/ 248008 w 888693"/>
              <a:gd name="connsiteY77" fmla="*/ 392679 h 785357"/>
              <a:gd name="connsiteX78" fmla="*/ 392679 w 888693"/>
              <a:gd name="connsiteY78" fmla="*/ 475348 h 785357"/>
              <a:gd name="connsiteX79" fmla="*/ 558017 w 888693"/>
              <a:gd name="connsiteY79" fmla="*/ 289342 h 785357"/>
              <a:gd name="connsiteX80" fmla="*/ 682020 w 888693"/>
              <a:gd name="connsiteY80" fmla="*/ 330677 h 785357"/>
              <a:gd name="connsiteX81" fmla="*/ 20668 w 888693"/>
              <a:gd name="connsiteY81" fmla="*/ 0 h 785357"/>
              <a:gd name="connsiteX82" fmla="*/ 41335 w 888693"/>
              <a:gd name="connsiteY82" fmla="*/ 20667 h 785357"/>
              <a:gd name="connsiteX83" fmla="*/ 41335 w 888693"/>
              <a:gd name="connsiteY83" fmla="*/ 744023 h 785357"/>
              <a:gd name="connsiteX84" fmla="*/ 868026 w 888693"/>
              <a:gd name="connsiteY84" fmla="*/ 744023 h 785357"/>
              <a:gd name="connsiteX85" fmla="*/ 888693 w 888693"/>
              <a:gd name="connsiteY85" fmla="*/ 764690 h 785357"/>
              <a:gd name="connsiteX86" fmla="*/ 868026 w 888693"/>
              <a:gd name="connsiteY86" fmla="*/ 785357 h 785357"/>
              <a:gd name="connsiteX87" fmla="*/ 20668 w 888693"/>
              <a:gd name="connsiteY87" fmla="*/ 785357 h 785357"/>
              <a:gd name="connsiteX88" fmla="*/ 0 w 888693"/>
              <a:gd name="connsiteY88" fmla="*/ 764690 h 785357"/>
              <a:gd name="connsiteX89" fmla="*/ 0 w 888693"/>
              <a:gd name="connsiteY89" fmla="*/ 20667 h 785357"/>
              <a:gd name="connsiteX90" fmla="*/ 20668 w 888693"/>
              <a:gd name="connsiteY90" fmla="*/ 0 h 7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888693" h="785357">
                <a:moveTo>
                  <a:pt x="608649" y="506050"/>
                </a:moveTo>
                <a:cubicBezTo>
                  <a:pt x="652738" y="506050"/>
                  <a:pt x="688480" y="541792"/>
                  <a:pt x="688480" y="585881"/>
                </a:cubicBezTo>
                <a:cubicBezTo>
                  <a:pt x="688480" y="629971"/>
                  <a:pt x="652738" y="665713"/>
                  <a:pt x="608649" y="665713"/>
                </a:cubicBezTo>
                <a:cubicBezTo>
                  <a:pt x="564559" y="665713"/>
                  <a:pt x="528818" y="629971"/>
                  <a:pt x="528818" y="585881"/>
                </a:cubicBezTo>
                <a:cubicBezTo>
                  <a:pt x="528818" y="541792"/>
                  <a:pt x="564559" y="506050"/>
                  <a:pt x="608649" y="506050"/>
                </a:cubicBezTo>
                <a:close/>
                <a:moveTo>
                  <a:pt x="608649" y="494646"/>
                </a:moveTo>
                <a:cubicBezTo>
                  <a:pt x="558260" y="494646"/>
                  <a:pt x="517413" y="535493"/>
                  <a:pt x="517413" y="585881"/>
                </a:cubicBezTo>
                <a:cubicBezTo>
                  <a:pt x="517413" y="636270"/>
                  <a:pt x="558260" y="677117"/>
                  <a:pt x="608649" y="677117"/>
                </a:cubicBezTo>
                <a:cubicBezTo>
                  <a:pt x="659037" y="677117"/>
                  <a:pt x="699885" y="636270"/>
                  <a:pt x="699885" y="585881"/>
                </a:cubicBezTo>
                <a:cubicBezTo>
                  <a:pt x="699885" y="535493"/>
                  <a:pt x="659037" y="494646"/>
                  <a:pt x="608649" y="494646"/>
                </a:cubicBezTo>
                <a:close/>
                <a:moveTo>
                  <a:pt x="625756" y="449028"/>
                </a:moveTo>
                <a:lnTo>
                  <a:pt x="774014" y="449028"/>
                </a:lnTo>
                <a:lnTo>
                  <a:pt x="774014" y="466134"/>
                </a:lnTo>
                <a:lnTo>
                  <a:pt x="625756" y="466134"/>
                </a:lnTo>
                <a:close/>
                <a:moveTo>
                  <a:pt x="625756" y="437623"/>
                </a:moveTo>
                <a:cubicBezTo>
                  <a:pt x="619457" y="437623"/>
                  <a:pt x="614351" y="442729"/>
                  <a:pt x="614351" y="449028"/>
                </a:cubicBezTo>
                <a:lnTo>
                  <a:pt x="614351" y="466134"/>
                </a:lnTo>
                <a:cubicBezTo>
                  <a:pt x="608053" y="466134"/>
                  <a:pt x="602947" y="471240"/>
                  <a:pt x="602947" y="477539"/>
                </a:cubicBezTo>
                <a:lnTo>
                  <a:pt x="602947" y="483526"/>
                </a:lnTo>
                <a:cubicBezTo>
                  <a:pt x="604828" y="483526"/>
                  <a:pt x="606710" y="483241"/>
                  <a:pt x="608649" y="483241"/>
                </a:cubicBezTo>
                <a:cubicBezTo>
                  <a:pt x="610588" y="483241"/>
                  <a:pt x="612470" y="483241"/>
                  <a:pt x="614351" y="483526"/>
                </a:cubicBezTo>
                <a:lnTo>
                  <a:pt x="614351" y="477539"/>
                </a:lnTo>
                <a:lnTo>
                  <a:pt x="762609" y="477539"/>
                </a:lnTo>
                <a:lnTo>
                  <a:pt x="762609" y="494646"/>
                </a:lnTo>
                <a:lnTo>
                  <a:pt x="655464" y="494646"/>
                </a:lnTo>
                <a:cubicBezTo>
                  <a:pt x="661692" y="497838"/>
                  <a:pt x="667577" y="501660"/>
                  <a:pt x="673027" y="506050"/>
                </a:cubicBezTo>
                <a:lnTo>
                  <a:pt x="779716" y="506050"/>
                </a:lnTo>
                <a:lnTo>
                  <a:pt x="779716" y="523157"/>
                </a:lnTo>
                <a:lnTo>
                  <a:pt x="689735" y="523157"/>
                </a:lnTo>
                <a:cubicBezTo>
                  <a:pt x="692553" y="526782"/>
                  <a:pt x="695125" y="530592"/>
                  <a:pt x="697432" y="534561"/>
                </a:cubicBezTo>
                <a:lnTo>
                  <a:pt x="762609" y="534561"/>
                </a:lnTo>
                <a:lnTo>
                  <a:pt x="762609" y="551668"/>
                </a:lnTo>
                <a:lnTo>
                  <a:pt x="705302" y="551668"/>
                </a:lnTo>
                <a:cubicBezTo>
                  <a:pt x="706645" y="555401"/>
                  <a:pt x="707768" y="559209"/>
                  <a:pt x="708666" y="563072"/>
                </a:cubicBezTo>
                <a:lnTo>
                  <a:pt x="774014" y="563072"/>
                </a:lnTo>
                <a:lnTo>
                  <a:pt x="774014" y="580179"/>
                </a:lnTo>
                <a:lnTo>
                  <a:pt x="711004" y="580179"/>
                </a:lnTo>
                <a:cubicBezTo>
                  <a:pt x="711004" y="582061"/>
                  <a:pt x="711289" y="583943"/>
                  <a:pt x="711289" y="585881"/>
                </a:cubicBezTo>
                <a:cubicBezTo>
                  <a:pt x="711289" y="587820"/>
                  <a:pt x="711289" y="589702"/>
                  <a:pt x="711004" y="591584"/>
                </a:cubicBezTo>
                <a:lnTo>
                  <a:pt x="762609" y="591584"/>
                </a:lnTo>
                <a:lnTo>
                  <a:pt x="762609" y="608690"/>
                </a:lnTo>
                <a:lnTo>
                  <a:pt x="708666" y="608690"/>
                </a:lnTo>
                <a:cubicBezTo>
                  <a:pt x="707768" y="612554"/>
                  <a:pt x="706645" y="616362"/>
                  <a:pt x="705302" y="620095"/>
                </a:cubicBezTo>
                <a:lnTo>
                  <a:pt x="756907" y="620095"/>
                </a:lnTo>
                <a:lnTo>
                  <a:pt x="756907" y="637201"/>
                </a:lnTo>
                <a:lnTo>
                  <a:pt x="697376" y="637201"/>
                </a:lnTo>
                <a:cubicBezTo>
                  <a:pt x="695067" y="641170"/>
                  <a:pt x="692495" y="644980"/>
                  <a:pt x="689677" y="648606"/>
                </a:cubicBezTo>
                <a:lnTo>
                  <a:pt x="762609" y="648606"/>
                </a:lnTo>
                <a:lnTo>
                  <a:pt x="762609" y="665713"/>
                </a:lnTo>
                <a:lnTo>
                  <a:pt x="673027" y="665713"/>
                </a:lnTo>
                <a:cubicBezTo>
                  <a:pt x="667577" y="670103"/>
                  <a:pt x="661692" y="673924"/>
                  <a:pt x="655464" y="677117"/>
                </a:cubicBezTo>
                <a:lnTo>
                  <a:pt x="762609" y="677117"/>
                </a:lnTo>
                <a:cubicBezTo>
                  <a:pt x="768908" y="677117"/>
                  <a:pt x="774014" y="672011"/>
                  <a:pt x="774014" y="665713"/>
                </a:cubicBezTo>
                <a:lnTo>
                  <a:pt x="774014" y="648606"/>
                </a:lnTo>
                <a:cubicBezTo>
                  <a:pt x="774030" y="644515"/>
                  <a:pt x="771854" y="640729"/>
                  <a:pt x="768311" y="638684"/>
                </a:cubicBezTo>
                <a:cubicBezTo>
                  <a:pt x="768343" y="638190"/>
                  <a:pt x="768343" y="637695"/>
                  <a:pt x="768311" y="637201"/>
                </a:cubicBezTo>
                <a:lnTo>
                  <a:pt x="768311" y="620095"/>
                </a:lnTo>
                <a:cubicBezTo>
                  <a:pt x="768343" y="619601"/>
                  <a:pt x="768343" y="619106"/>
                  <a:pt x="768311" y="618612"/>
                </a:cubicBezTo>
                <a:cubicBezTo>
                  <a:pt x="771854" y="616567"/>
                  <a:pt x="774030" y="612781"/>
                  <a:pt x="774014" y="608690"/>
                </a:cubicBezTo>
                <a:lnTo>
                  <a:pt x="774014" y="591584"/>
                </a:lnTo>
                <a:cubicBezTo>
                  <a:pt x="780312" y="591584"/>
                  <a:pt x="785418" y="586478"/>
                  <a:pt x="785418" y="580179"/>
                </a:cubicBezTo>
                <a:lnTo>
                  <a:pt x="785418" y="563072"/>
                </a:lnTo>
                <a:cubicBezTo>
                  <a:pt x="785418" y="556774"/>
                  <a:pt x="780312" y="551668"/>
                  <a:pt x="774014" y="551668"/>
                </a:cubicBezTo>
                <a:lnTo>
                  <a:pt x="774014" y="534561"/>
                </a:lnTo>
                <a:lnTo>
                  <a:pt x="779716" y="534561"/>
                </a:lnTo>
                <a:cubicBezTo>
                  <a:pt x="786014" y="534561"/>
                  <a:pt x="791120" y="529455"/>
                  <a:pt x="791120" y="523157"/>
                </a:cubicBezTo>
                <a:lnTo>
                  <a:pt x="791120" y="506050"/>
                </a:lnTo>
                <a:cubicBezTo>
                  <a:pt x="791120" y="499751"/>
                  <a:pt x="786014" y="494646"/>
                  <a:pt x="779716" y="494646"/>
                </a:cubicBezTo>
                <a:lnTo>
                  <a:pt x="774014" y="494646"/>
                </a:lnTo>
                <a:lnTo>
                  <a:pt x="774014" y="477539"/>
                </a:lnTo>
                <a:cubicBezTo>
                  <a:pt x="780312" y="477539"/>
                  <a:pt x="785418" y="472433"/>
                  <a:pt x="785418" y="466134"/>
                </a:cubicBezTo>
                <a:lnTo>
                  <a:pt x="785418" y="449028"/>
                </a:lnTo>
                <a:cubicBezTo>
                  <a:pt x="785418" y="442729"/>
                  <a:pt x="780312" y="437623"/>
                  <a:pt x="774014" y="437623"/>
                </a:cubicBezTo>
                <a:close/>
                <a:moveTo>
                  <a:pt x="826691" y="103337"/>
                </a:moveTo>
                <a:lnTo>
                  <a:pt x="826691" y="682021"/>
                </a:lnTo>
                <a:lnTo>
                  <a:pt x="103337" y="682021"/>
                </a:lnTo>
                <a:lnTo>
                  <a:pt x="103337" y="516682"/>
                </a:lnTo>
                <a:lnTo>
                  <a:pt x="248008" y="392679"/>
                </a:lnTo>
                <a:lnTo>
                  <a:pt x="392679" y="475348"/>
                </a:lnTo>
                <a:lnTo>
                  <a:pt x="558017" y="289342"/>
                </a:lnTo>
                <a:lnTo>
                  <a:pt x="682020" y="330677"/>
                </a:lnTo>
                <a:close/>
                <a:moveTo>
                  <a:pt x="20668" y="0"/>
                </a:moveTo>
                <a:cubicBezTo>
                  <a:pt x="32083" y="0"/>
                  <a:pt x="41335" y="9252"/>
                  <a:pt x="41335" y="20667"/>
                </a:cubicBezTo>
                <a:lnTo>
                  <a:pt x="41335" y="744023"/>
                </a:lnTo>
                <a:lnTo>
                  <a:pt x="868026" y="744023"/>
                </a:lnTo>
                <a:cubicBezTo>
                  <a:pt x="879441" y="744023"/>
                  <a:pt x="888693" y="753275"/>
                  <a:pt x="888693" y="764690"/>
                </a:cubicBezTo>
                <a:cubicBezTo>
                  <a:pt x="888693" y="776105"/>
                  <a:pt x="879441" y="785357"/>
                  <a:pt x="868026" y="785357"/>
                </a:cubicBezTo>
                <a:lnTo>
                  <a:pt x="20668" y="785357"/>
                </a:lnTo>
                <a:cubicBezTo>
                  <a:pt x="9252" y="785357"/>
                  <a:pt x="0" y="776105"/>
                  <a:pt x="0" y="764690"/>
                </a:cubicBezTo>
                <a:lnTo>
                  <a:pt x="0" y="20667"/>
                </a:lnTo>
                <a:cubicBezTo>
                  <a:pt x="0" y="9252"/>
                  <a:pt x="9252" y="0"/>
                  <a:pt x="20668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de-DE"/>
          </a:p>
        </p:txBody>
      </p:sp>
      <p:pic>
        <p:nvPicPr>
          <p:cNvPr id="16" name="WKA Landschaft">
            <a:hlinkClick r:id="" action="ppaction://media"/>
            <a:extLst>
              <a:ext uri="{FF2B5EF4-FFF2-40B4-BE49-F238E27FC236}">
                <a16:creationId xmlns:a16="http://schemas.microsoft.com/office/drawing/2014/main" id="{3A8A7F92-7852-22FF-5DCE-FBEE295DF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525"/>
                </p14:media>
              </p:ext>
            </p:extLst>
          </p:nvPr>
        </p:nvPicPr>
        <p:blipFill>
          <a:blip r:embed="rId10"/>
          <a:srcRect r="33411"/>
          <a:stretch>
            <a:fillRect/>
          </a:stretch>
        </p:blipFill>
        <p:spPr>
          <a:xfrm>
            <a:off x="4349310" y="1061920"/>
            <a:ext cx="3999090" cy="33782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37B8CC75-183C-C4B4-F780-E66FD921F0E7}"/>
              </a:ext>
            </a:extLst>
          </p:cNvPr>
          <p:cNvGrpSpPr/>
          <p:nvPr/>
        </p:nvGrpSpPr>
        <p:grpSpPr>
          <a:xfrm>
            <a:off x="8133802" y="298855"/>
            <a:ext cx="767300" cy="723490"/>
            <a:chOff x="2464925" y="1062345"/>
            <a:chExt cx="4240737" cy="3998605"/>
          </a:xfrm>
        </p:grpSpPr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C754F285-1A04-724A-BF64-9E270ECC587E}"/>
                </a:ext>
              </a:extLst>
            </p:cNvPr>
            <p:cNvSpPr/>
            <p:nvPr/>
          </p:nvSpPr>
          <p:spPr>
            <a:xfrm>
              <a:off x="3145294" y="2181106"/>
              <a:ext cx="2874639" cy="2879844"/>
            </a:xfrm>
            <a:custGeom>
              <a:avLst/>
              <a:gdLst>
                <a:gd name="connsiteX0" fmla="*/ 1439999 w 2874639"/>
                <a:gd name="connsiteY0" fmla="*/ 0 h 2879844"/>
                <a:gd name="connsiteX1" fmla="*/ 1440156 w 2874639"/>
                <a:gd name="connsiteY1" fmla="*/ 8 h 2879844"/>
                <a:gd name="connsiteX2" fmla="*/ 1303164 w 2874639"/>
                <a:gd name="connsiteY2" fmla="*/ 13818 h 2879844"/>
                <a:gd name="connsiteX3" fmla="*/ 760101 w 2874639"/>
                <a:gd name="connsiteY3" fmla="*/ 680134 h 2879844"/>
                <a:gd name="connsiteX4" fmla="*/ 773919 w 2874639"/>
                <a:gd name="connsiteY4" fmla="*/ 817205 h 2879844"/>
                <a:gd name="connsiteX5" fmla="*/ 794630 w 2874639"/>
                <a:gd name="connsiteY5" fmla="*/ 883925 h 2879844"/>
                <a:gd name="connsiteX6" fmla="*/ 794633 w 2874639"/>
                <a:gd name="connsiteY6" fmla="*/ 883931 h 2879844"/>
                <a:gd name="connsiteX7" fmla="*/ 813550 w 2874639"/>
                <a:gd name="connsiteY7" fmla="*/ 944873 h 2879844"/>
                <a:gd name="connsiteX8" fmla="*/ 876258 w 2874639"/>
                <a:gd name="connsiteY8" fmla="*/ 1060404 h 2879844"/>
                <a:gd name="connsiteX9" fmla="*/ 914356 w 2874639"/>
                <a:gd name="connsiteY9" fmla="*/ 1106579 h 2879844"/>
                <a:gd name="connsiteX10" fmla="*/ 926298 w 2874639"/>
                <a:gd name="connsiteY10" fmla="*/ 1126235 h 2879844"/>
                <a:gd name="connsiteX11" fmla="*/ 1433980 w 2874639"/>
                <a:gd name="connsiteY11" fmla="*/ 1587292 h 2879844"/>
                <a:gd name="connsiteX12" fmla="*/ 1440001 w 2874639"/>
                <a:gd name="connsiteY12" fmla="*/ 1590192 h 2879844"/>
                <a:gd name="connsiteX13" fmla="*/ 1440001 w 2874639"/>
                <a:gd name="connsiteY13" fmla="*/ 1590192 h 2879844"/>
                <a:gd name="connsiteX14" fmla="*/ 1559855 w 2874639"/>
                <a:gd name="connsiteY14" fmla="*/ 1647927 h 2879844"/>
                <a:gd name="connsiteX15" fmla="*/ 2120368 w 2874639"/>
                <a:gd name="connsiteY15" fmla="*/ 1761083 h 2879844"/>
                <a:gd name="connsiteX16" fmla="*/ 2806757 w 2874639"/>
                <a:gd name="connsiteY16" fmla="*/ 1587292 h 2879844"/>
                <a:gd name="connsiteX17" fmla="*/ 2874639 w 2874639"/>
                <a:gd name="connsiteY17" fmla="*/ 1546055 h 2879844"/>
                <a:gd name="connsiteX18" fmla="*/ 2872564 w 2874639"/>
                <a:gd name="connsiteY18" fmla="*/ 1587146 h 2879844"/>
                <a:gd name="connsiteX19" fmla="*/ 1439999 w 2874639"/>
                <a:gd name="connsiteY19" fmla="*/ 2879844 h 2879844"/>
                <a:gd name="connsiteX20" fmla="*/ 7434 w 2874639"/>
                <a:gd name="connsiteY20" fmla="*/ 1587146 h 2879844"/>
                <a:gd name="connsiteX21" fmla="*/ 5359 w 2874639"/>
                <a:gd name="connsiteY21" fmla="*/ 1546055 h 2879844"/>
                <a:gd name="connsiteX22" fmla="*/ 73242 w 2874639"/>
                <a:gd name="connsiteY22" fmla="*/ 1587292 h 2879844"/>
                <a:gd name="connsiteX23" fmla="*/ 759631 w 2874639"/>
                <a:gd name="connsiteY23" fmla="*/ 1761083 h 2879844"/>
                <a:gd name="connsiteX24" fmla="*/ 759632 w 2874639"/>
                <a:gd name="connsiteY24" fmla="*/ 1761083 h 2879844"/>
                <a:gd name="connsiteX25" fmla="*/ 576229 w 2874639"/>
                <a:gd name="connsiteY25" fmla="*/ 1749514 h 2879844"/>
                <a:gd name="connsiteX26" fmla="*/ 73243 w 2874639"/>
                <a:gd name="connsiteY26" fmla="*/ 1587292 h 2879844"/>
                <a:gd name="connsiteX27" fmla="*/ 5360 w 2874639"/>
                <a:gd name="connsiteY27" fmla="*/ 1546055 h 2879844"/>
                <a:gd name="connsiteX28" fmla="*/ 0 w 2874639"/>
                <a:gd name="connsiteY28" fmla="*/ 1439922 h 2879844"/>
                <a:gd name="connsiteX29" fmla="*/ 634882 w 2874639"/>
                <a:gd name="connsiteY29" fmla="*/ 245916 h 2879844"/>
                <a:gd name="connsiteX30" fmla="*/ 685728 w 2874639"/>
                <a:gd name="connsiteY30" fmla="*/ 215029 h 2879844"/>
                <a:gd name="connsiteX31" fmla="*/ 685728 w 2874639"/>
                <a:gd name="connsiteY31" fmla="*/ 215028 h 2879844"/>
                <a:gd name="connsiteX32" fmla="*/ 753610 w 2874639"/>
                <a:gd name="connsiteY32" fmla="*/ 173791 h 2879844"/>
                <a:gd name="connsiteX33" fmla="*/ 1439999 w 2874639"/>
                <a:gd name="connsiteY33" fmla="*/ 0 h 287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74639" h="2879844">
                  <a:moveTo>
                    <a:pt x="1439999" y="0"/>
                  </a:moveTo>
                  <a:lnTo>
                    <a:pt x="1440156" y="8"/>
                  </a:lnTo>
                  <a:lnTo>
                    <a:pt x="1303164" y="13818"/>
                  </a:lnTo>
                  <a:cubicBezTo>
                    <a:pt x="993239" y="77238"/>
                    <a:pt x="760101" y="351460"/>
                    <a:pt x="760101" y="680134"/>
                  </a:cubicBezTo>
                  <a:cubicBezTo>
                    <a:pt x="760101" y="727088"/>
                    <a:pt x="764859" y="772930"/>
                    <a:pt x="773919" y="817205"/>
                  </a:cubicBezTo>
                  <a:lnTo>
                    <a:pt x="794630" y="883925"/>
                  </a:lnTo>
                  <a:lnTo>
                    <a:pt x="794633" y="883931"/>
                  </a:lnTo>
                  <a:lnTo>
                    <a:pt x="813550" y="944873"/>
                  </a:lnTo>
                  <a:cubicBezTo>
                    <a:pt x="830759" y="985558"/>
                    <a:pt x="851813" y="1024220"/>
                    <a:pt x="876258" y="1060404"/>
                  </a:cubicBezTo>
                  <a:lnTo>
                    <a:pt x="914356" y="1106579"/>
                  </a:lnTo>
                  <a:lnTo>
                    <a:pt x="926298" y="1126235"/>
                  </a:lnTo>
                  <a:cubicBezTo>
                    <a:pt x="1055688" y="1317746"/>
                    <a:pt x="1229941" y="1476458"/>
                    <a:pt x="1433980" y="1587292"/>
                  </a:cubicBezTo>
                  <a:lnTo>
                    <a:pt x="1440001" y="1590192"/>
                  </a:lnTo>
                  <a:lnTo>
                    <a:pt x="1440001" y="1590192"/>
                  </a:lnTo>
                  <a:lnTo>
                    <a:pt x="1559855" y="1647927"/>
                  </a:lnTo>
                  <a:cubicBezTo>
                    <a:pt x="1732134" y="1720791"/>
                    <a:pt x="1921546" y="1761083"/>
                    <a:pt x="2120368" y="1761083"/>
                  </a:cubicBezTo>
                  <a:cubicBezTo>
                    <a:pt x="2368896" y="1761083"/>
                    <a:pt x="2602719" y="1698127"/>
                    <a:pt x="2806757" y="1587292"/>
                  </a:cubicBezTo>
                  <a:lnTo>
                    <a:pt x="2874639" y="1546055"/>
                  </a:lnTo>
                  <a:lnTo>
                    <a:pt x="2872564" y="1587146"/>
                  </a:lnTo>
                  <a:cubicBezTo>
                    <a:pt x="2798822" y="2313235"/>
                    <a:pt x="2185584" y="2879844"/>
                    <a:pt x="1439999" y="2879844"/>
                  </a:cubicBezTo>
                  <a:cubicBezTo>
                    <a:pt x="694415" y="2879844"/>
                    <a:pt x="81176" y="2313235"/>
                    <a:pt x="7434" y="1587146"/>
                  </a:cubicBezTo>
                  <a:lnTo>
                    <a:pt x="5359" y="1546055"/>
                  </a:lnTo>
                  <a:lnTo>
                    <a:pt x="73242" y="1587292"/>
                  </a:lnTo>
                  <a:cubicBezTo>
                    <a:pt x="277280" y="1698127"/>
                    <a:pt x="511103" y="1761083"/>
                    <a:pt x="759631" y="1761083"/>
                  </a:cubicBezTo>
                  <a:lnTo>
                    <a:pt x="759632" y="1761083"/>
                  </a:lnTo>
                  <a:lnTo>
                    <a:pt x="576229" y="1749514"/>
                  </a:lnTo>
                  <a:cubicBezTo>
                    <a:pt x="396054" y="1726613"/>
                    <a:pt x="226271" y="1670418"/>
                    <a:pt x="73243" y="1587292"/>
                  </a:cubicBezTo>
                  <a:lnTo>
                    <a:pt x="5360" y="1546055"/>
                  </a:lnTo>
                  <a:lnTo>
                    <a:pt x="0" y="1439922"/>
                  </a:lnTo>
                  <a:cubicBezTo>
                    <a:pt x="0" y="942893"/>
                    <a:pt x="251840" y="504681"/>
                    <a:pt x="634882" y="245916"/>
                  </a:cubicBezTo>
                  <a:lnTo>
                    <a:pt x="685728" y="215029"/>
                  </a:lnTo>
                  <a:lnTo>
                    <a:pt x="685728" y="215028"/>
                  </a:lnTo>
                  <a:lnTo>
                    <a:pt x="753610" y="173791"/>
                  </a:lnTo>
                  <a:cubicBezTo>
                    <a:pt x="957648" y="62957"/>
                    <a:pt x="1191471" y="0"/>
                    <a:pt x="143999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63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0F07CEB4-AA0E-C697-0DEC-7B6429038792}"/>
                </a:ext>
              </a:extLst>
            </p:cNvPr>
            <p:cNvSpPr/>
            <p:nvPr/>
          </p:nvSpPr>
          <p:spPr>
            <a:xfrm>
              <a:off x="4059649" y="1062345"/>
              <a:ext cx="2646013" cy="2879844"/>
            </a:xfrm>
            <a:custGeom>
              <a:avLst/>
              <a:gdLst>
                <a:gd name="connsiteX0" fmla="*/ 0 w 2646013"/>
                <a:gd name="connsiteY0" fmla="*/ 2225340 h 2879844"/>
                <a:gd name="connsiteX1" fmla="*/ 44953 w 2646013"/>
                <a:gd name="connsiteY1" fmla="*/ 2279823 h 2879844"/>
                <a:gd name="connsiteX2" fmla="*/ 525880 w 2646013"/>
                <a:gd name="connsiteY2" fmla="*/ 2479029 h 2879844"/>
                <a:gd name="connsiteX3" fmla="*/ 1006808 w 2646013"/>
                <a:gd name="connsiteY3" fmla="*/ 2279823 h 2879844"/>
                <a:gd name="connsiteX4" fmla="*/ 1049972 w 2646013"/>
                <a:gd name="connsiteY4" fmla="*/ 2227507 h 2879844"/>
                <a:gd name="connsiteX5" fmla="*/ 1039347 w 2646013"/>
                <a:gd name="connsiteY5" fmla="*/ 2244996 h 2879844"/>
                <a:gd name="connsiteX6" fmla="*/ 531665 w 2646013"/>
                <a:gd name="connsiteY6" fmla="*/ 2706053 h 2879844"/>
                <a:gd name="connsiteX7" fmla="*/ 525645 w 2646013"/>
                <a:gd name="connsiteY7" fmla="*/ 2708953 h 2879844"/>
                <a:gd name="connsiteX8" fmla="*/ 519624 w 2646013"/>
                <a:gd name="connsiteY8" fmla="*/ 2706053 h 2879844"/>
                <a:gd name="connsiteX9" fmla="*/ 11942 w 2646013"/>
                <a:gd name="connsiteY9" fmla="*/ 2244996 h 2879844"/>
                <a:gd name="connsiteX10" fmla="*/ 1206013 w 2646013"/>
                <a:gd name="connsiteY10" fmla="*/ 0 h 2879844"/>
                <a:gd name="connsiteX11" fmla="*/ 2646013 w 2646013"/>
                <a:gd name="connsiteY11" fmla="*/ 1439922 h 2879844"/>
                <a:gd name="connsiteX12" fmla="*/ 2011131 w 2646013"/>
                <a:gd name="connsiteY12" fmla="*/ 2633928 h 2879844"/>
                <a:gd name="connsiteX13" fmla="*/ 1960285 w 2646013"/>
                <a:gd name="connsiteY13" fmla="*/ 2664816 h 2879844"/>
                <a:gd name="connsiteX14" fmla="*/ 1960285 w 2646013"/>
                <a:gd name="connsiteY14" fmla="*/ 2664816 h 2879844"/>
                <a:gd name="connsiteX15" fmla="*/ 1892403 w 2646013"/>
                <a:gd name="connsiteY15" fmla="*/ 2706053 h 2879844"/>
                <a:gd name="connsiteX16" fmla="*/ 1206014 w 2646013"/>
                <a:gd name="connsiteY16" fmla="*/ 2879844 h 2879844"/>
                <a:gd name="connsiteX17" fmla="*/ 645501 w 2646013"/>
                <a:gd name="connsiteY17" fmla="*/ 2766688 h 2879844"/>
                <a:gd name="connsiteX18" fmla="*/ 525646 w 2646013"/>
                <a:gd name="connsiteY18" fmla="*/ 2708953 h 2879844"/>
                <a:gd name="connsiteX19" fmla="*/ 531666 w 2646013"/>
                <a:gd name="connsiteY19" fmla="*/ 2706053 h 2879844"/>
                <a:gd name="connsiteX20" fmla="*/ 1039348 w 2646013"/>
                <a:gd name="connsiteY20" fmla="*/ 2244996 h 2879844"/>
                <a:gd name="connsiteX21" fmla="*/ 1049973 w 2646013"/>
                <a:gd name="connsiteY21" fmla="*/ 2227507 h 2879844"/>
                <a:gd name="connsiteX22" fmla="*/ 1089859 w 2646013"/>
                <a:gd name="connsiteY22" fmla="*/ 2179165 h 2879844"/>
                <a:gd name="connsiteX23" fmla="*/ 1152567 w 2646013"/>
                <a:gd name="connsiteY23" fmla="*/ 2063634 h 2879844"/>
                <a:gd name="connsiteX24" fmla="*/ 1172637 w 2646013"/>
                <a:gd name="connsiteY24" fmla="*/ 1998981 h 2879844"/>
                <a:gd name="connsiteX25" fmla="*/ 1220537 w 2646013"/>
                <a:gd name="connsiteY25" fmla="*/ 1868111 h 2879844"/>
                <a:gd name="connsiteX26" fmla="*/ 1285277 w 2646013"/>
                <a:gd name="connsiteY26" fmla="*/ 1439922 h 2879844"/>
                <a:gd name="connsiteX27" fmla="*/ 1279917 w 2646013"/>
                <a:gd name="connsiteY27" fmla="*/ 1333791 h 2879844"/>
                <a:gd name="connsiteX28" fmla="*/ 1279916 w 2646013"/>
                <a:gd name="connsiteY28" fmla="*/ 1333790 h 2879844"/>
                <a:gd name="connsiteX29" fmla="*/ 1277841 w 2646013"/>
                <a:gd name="connsiteY29" fmla="*/ 1292698 h 2879844"/>
                <a:gd name="connsiteX30" fmla="*/ 531665 w 2646013"/>
                <a:gd name="connsiteY30" fmla="*/ 173791 h 2879844"/>
                <a:gd name="connsiteX31" fmla="*/ 525645 w 2646013"/>
                <a:gd name="connsiteY31" fmla="*/ 170891 h 2879844"/>
                <a:gd name="connsiteX32" fmla="*/ 645500 w 2646013"/>
                <a:gd name="connsiteY32" fmla="*/ 113156 h 2879844"/>
                <a:gd name="connsiteX33" fmla="*/ 1206013 w 2646013"/>
                <a:gd name="connsiteY33" fmla="*/ 0 h 287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46013" h="2879844">
                  <a:moveTo>
                    <a:pt x="0" y="2225340"/>
                  </a:moveTo>
                  <a:lnTo>
                    <a:pt x="44953" y="2279823"/>
                  </a:lnTo>
                  <a:cubicBezTo>
                    <a:pt x="168033" y="2402903"/>
                    <a:pt x="338066" y="2479029"/>
                    <a:pt x="525880" y="2479029"/>
                  </a:cubicBezTo>
                  <a:cubicBezTo>
                    <a:pt x="713694" y="2479029"/>
                    <a:pt x="883728" y="2402903"/>
                    <a:pt x="1006808" y="2279823"/>
                  </a:cubicBezTo>
                  <a:lnTo>
                    <a:pt x="1049972" y="2227507"/>
                  </a:lnTo>
                  <a:lnTo>
                    <a:pt x="1039347" y="2244996"/>
                  </a:lnTo>
                  <a:cubicBezTo>
                    <a:pt x="909958" y="2436507"/>
                    <a:pt x="735704" y="2595219"/>
                    <a:pt x="531665" y="2706053"/>
                  </a:cubicBezTo>
                  <a:lnTo>
                    <a:pt x="525645" y="2708953"/>
                  </a:lnTo>
                  <a:lnTo>
                    <a:pt x="519624" y="2706053"/>
                  </a:lnTo>
                  <a:cubicBezTo>
                    <a:pt x="315585" y="2595219"/>
                    <a:pt x="141332" y="2436507"/>
                    <a:pt x="11942" y="2244996"/>
                  </a:cubicBezTo>
                  <a:close/>
                  <a:moveTo>
                    <a:pt x="1206013" y="0"/>
                  </a:moveTo>
                  <a:cubicBezTo>
                    <a:pt x="2001303" y="0"/>
                    <a:pt x="2646013" y="644675"/>
                    <a:pt x="2646013" y="1439922"/>
                  </a:cubicBezTo>
                  <a:cubicBezTo>
                    <a:pt x="2646013" y="1936952"/>
                    <a:pt x="2394173" y="2375164"/>
                    <a:pt x="2011131" y="2633928"/>
                  </a:cubicBezTo>
                  <a:lnTo>
                    <a:pt x="1960285" y="2664816"/>
                  </a:lnTo>
                  <a:lnTo>
                    <a:pt x="1960285" y="2664816"/>
                  </a:lnTo>
                  <a:lnTo>
                    <a:pt x="1892403" y="2706053"/>
                  </a:lnTo>
                  <a:cubicBezTo>
                    <a:pt x="1688365" y="2816888"/>
                    <a:pt x="1454542" y="2879844"/>
                    <a:pt x="1206014" y="2879844"/>
                  </a:cubicBezTo>
                  <a:cubicBezTo>
                    <a:pt x="1007192" y="2879844"/>
                    <a:pt x="817780" y="2839552"/>
                    <a:pt x="645501" y="2766688"/>
                  </a:cubicBezTo>
                  <a:lnTo>
                    <a:pt x="525646" y="2708953"/>
                  </a:lnTo>
                  <a:lnTo>
                    <a:pt x="531666" y="2706053"/>
                  </a:lnTo>
                  <a:cubicBezTo>
                    <a:pt x="735705" y="2595219"/>
                    <a:pt x="909959" y="2436507"/>
                    <a:pt x="1039348" y="2244996"/>
                  </a:cubicBezTo>
                  <a:lnTo>
                    <a:pt x="1049973" y="2227507"/>
                  </a:lnTo>
                  <a:lnTo>
                    <a:pt x="1089859" y="2179165"/>
                  </a:lnTo>
                  <a:cubicBezTo>
                    <a:pt x="1114304" y="2142981"/>
                    <a:pt x="1135359" y="2104319"/>
                    <a:pt x="1152567" y="2063634"/>
                  </a:cubicBezTo>
                  <a:lnTo>
                    <a:pt x="1172637" y="1998981"/>
                  </a:lnTo>
                  <a:lnTo>
                    <a:pt x="1220537" y="1868111"/>
                  </a:lnTo>
                  <a:cubicBezTo>
                    <a:pt x="1262612" y="1732846"/>
                    <a:pt x="1285277" y="1589031"/>
                    <a:pt x="1285277" y="1439922"/>
                  </a:cubicBezTo>
                  <a:lnTo>
                    <a:pt x="1279917" y="1333791"/>
                  </a:lnTo>
                  <a:lnTo>
                    <a:pt x="1279916" y="1333790"/>
                  </a:lnTo>
                  <a:lnTo>
                    <a:pt x="1277841" y="1292698"/>
                  </a:lnTo>
                  <a:cubicBezTo>
                    <a:pt x="1228680" y="808639"/>
                    <a:pt x="939742" y="395459"/>
                    <a:pt x="531665" y="173791"/>
                  </a:cubicBezTo>
                  <a:lnTo>
                    <a:pt x="525645" y="170891"/>
                  </a:lnTo>
                  <a:lnTo>
                    <a:pt x="645500" y="113156"/>
                  </a:lnTo>
                  <a:cubicBezTo>
                    <a:pt x="817779" y="40292"/>
                    <a:pt x="1007191" y="0"/>
                    <a:pt x="1206013" y="0"/>
                  </a:cubicBezTo>
                  <a:close/>
                </a:path>
              </a:pathLst>
            </a:custGeom>
            <a:gradFill>
              <a:gsLst>
                <a:gs pos="0">
                  <a:srgbClr val="006DA4"/>
                </a:gs>
                <a:gs pos="100000">
                  <a:srgbClr val="40A8DD"/>
                </a:gs>
              </a:gsLst>
              <a:lin ang="21594000" scaled="0"/>
            </a:gradFill>
            <a:ln>
              <a:noFill/>
            </a:ln>
            <a:effectLst>
              <a:outerShdw blurRad="88900" dist="38100" dir="48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631B0AA4-FFF4-0096-0151-A52347129B5C}"/>
                </a:ext>
              </a:extLst>
            </p:cNvPr>
            <p:cNvSpPr/>
            <p:nvPr/>
          </p:nvSpPr>
          <p:spPr>
            <a:xfrm>
              <a:off x="2464925" y="1062346"/>
              <a:ext cx="2880000" cy="2664816"/>
            </a:xfrm>
            <a:custGeom>
              <a:avLst/>
              <a:gdLst>
                <a:gd name="connsiteX0" fmla="*/ 1440000 w 2880000"/>
                <a:gd name="connsiteY0" fmla="*/ 0 h 2664816"/>
                <a:gd name="connsiteX1" fmla="*/ 2000513 w 2880000"/>
                <a:gd name="connsiteY1" fmla="*/ 113156 h 2664816"/>
                <a:gd name="connsiteX2" fmla="*/ 2120369 w 2880000"/>
                <a:gd name="connsiteY2" fmla="*/ 170891 h 2664816"/>
                <a:gd name="connsiteX3" fmla="*/ 2126389 w 2880000"/>
                <a:gd name="connsiteY3" fmla="*/ 173791 h 2664816"/>
                <a:gd name="connsiteX4" fmla="*/ 2872565 w 2880000"/>
                <a:gd name="connsiteY4" fmla="*/ 1292698 h 2664816"/>
                <a:gd name="connsiteX5" fmla="*/ 2874640 w 2880000"/>
                <a:gd name="connsiteY5" fmla="*/ 1333790 h 2664816"/>
                <a:gd name="connsiteX6" fmla="*/ 2880000 w 2880000"/>
                <a:gd name="connsiteY6" fmla="*/ 1439922 h 2664816"/>
                <a:gd name="connsiteX7" fmla="*/ 2815260 w 2880000"/>
                <a:gd name="connsiteY7" fmla="*/ 1868111 h 2664816"/>
                <a:gd name="connsiteX8" fmla="*/ 2767360 w 2880000"/>
                <a:gd name="connsiteY8" fmla="*/ 1998981 h 2664816"/>
                <a:gd name="connsiteX9" fmla="*/ 2786920 w 2880000"/>
                <a:gd name="connsiteY9" fmla="*/ 1935966 h 2664816"/>
                <a:gd name="connsiteX10" fmla="*/ 2800738 w 2880000"/>
                <a:gd name="connsiteY10" fmla="*/ 1798895 h 2664816"/>
                <a:gd name="connsiteX11" fmla="*/ 2257675 w 2880000"/>
                <a:gd name="connsiteY11" fmla="*/ 1132579 h 2664816"/>
                <a:gd name="connsiteX12" fmla="*/ 2120841 w 2880000"/>
                <a:gd name="connsiteY12" fmla="*/ 1118785 h 2664816"/>
                <a:gd name="connsiteX13" fmla="*/ 2120604 w 2880000"/>
                <a:gd name="connsiteY13" fmla="*/ 1118761 h 2664816"/>
                <a:gd name="connsiteX14" fmla="*/ 2120525 w 2880000"/>
                <a:gd name="connsiteY14" fmla="*/ 1118769 h 2664816"/>
                <a:gd name="connsiteX15" fmla="*/ 2120368 w 2880000"/>
                <a:gd name="connsiteY15" fmla="*/ 1118761 h 2664816"/>
                <a:gd name="connsiteX16" fmla="*/ 1433979 w 2880000"/>
                <a:gd name="connsiteY16" fmla="*/ 1292552 h 2664816"/>
                <a:gd name="connsiteX17" fmla="*/ 1366097 w 2880000"/>
                <a:gd name="connsiteY17" fmla="*/ 1333789 h 2664816"/>
                <a:gd name="connsiteX18" fmla="*/ 1315250 w 2880000"/>
                <a:gd name="connsiteY18" fmla="*/ 1364677 h 2664816"/>
                <a:gd name="connsiteX19" fmla="*/ 680368 w 2880000"/>
                <a:gd name="connsiteY19" fmla="*/ 2558683 h 2664816"/>
                <a:gd name="connsiteX20" fmla="*/ 685728 w 2880000"/>
                <a:gd name="connsiteY20" fmla="*/ 2664816 h 2664816"/>
                <a:gd name="connsiteX21" fmla="*/ 634882 w 2880000"/>
                <a:gd name="connsiteY21" fmla="*/ 2633928 h 2664816"/>
                <a:gd name="connsiteX22" fmla="*/ 0 w 2880000"/>
                <a:gd name="connsiteY22" fmla="*/ 1439922 h 2664816"/>
                <a:gd name="connsiteX23" fmla="*/ 1440000 w 2880000"/>
                <a:gd name="connsiteY23" fmla="*/ 0 h 266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80000" h="2664816">
                  <a:moveTo>
                    <a:pt x="1440000" y="0"/>
                  </a:moveTo>
                  <a:cubicBezTo>
                    <a:pt x="1638823" y="0"/>
                    <a:pt x="1828234" y="40292"/>
                    <a:pt x="2000513" y="113156"/>
                  </a:cubicBezTo>
                  <a:lnTo>
                    <a:pt x="2120369" y="170891"/>
                  </a:lnTo>
                  <a:lnTo>
                    <a:pt x="2126389" y="173791"/>
                  </a:lnTo>
                  <a:cubicBezTo>
                    <a:pt x="2534466" y="395459"/>
                    <a:pt x="2823404" y="808639"/>
                    <a:pt x="2872565" y="1292698"/>
                  </a:cubicBezTo>
                  <a:lnTo>
                    <a:pt x="2874640" y="1333790"/>
                  </a:lnTo>
                  <a:lnTo>
                    <a:pt x="2880000" y="1439922"/>
                  </a:lnTo>
                  <a:cubicBezTo>
                    <a:pt x="2880000" y="1589031"/>
                    <a:pt x="2857335" y="1732846"/>
                    <a:pt x="2815260" y="1868111"/>
                  </a:cubicBezTo>
                  <a:lnTo>
                    <a:pt x="2767360" y="1998981"/>
                  </a:lnTo>
                  <a:lnTo>
                    <a:pt x="2786920" y="1935966"/>
                  </a:lnTo>
                  <a:cubicBezTo>
                    <a:pt x="2795980" y="1891691"/>
                    <a:pt x="2800738" y="1845849"/>
                    <a:pt x="2800738" y="1798895"/>
                  </a:cubicBezTo>
                  <a:cubicBezTo>
                    <a:pt x="2800738" y="1470221"/>
                    <a:pt x="2567601" y="1195999"/>
                    <a:pt x="2257675" y="1132579"/>
                  </a:cubicBezTo>
                  <a:lnTo>
                    <a:pt x="2120841" y="1118785"/>
                  </a:lnTo>
                  <a:lnTo>
                    <a:pt x="2120604" y="1118761"/>
                  </a:lnTo>
                  <a:lnTo>
                    <a:pt x="2120525" y="1118769"/>
                  </a:lnTo>
                  <a:lnTo>
                    <a:pt x="2120368" y="1118761"/>
                  </a:lnTo>
                  <a:cubicBezTo>
                    <a:pt x="1871840" y="1118761"/>
                    <a:pt x="1638017" y="1181718"/>
                    <a:pt x="1433979" y="1292552"/>
                  </a:cubicBezTo>
                  <a:lnTo>
                    <a:pt x="1366097" y="1333789"/>
                  </a:lnTo>
                  <a:lnTo>
                    <a:pt x="1315250" y="1364677"/>
                  </a:lnTo>
                  <a:cubicBezTo>
                    <a:pt x="932208" y="1623442"/>
                    <a:pt x="680368" y="2061654"/>
                    <a:pt x="680368" y="2558683"/>
                  </a:cubicBezTo>
                  <a:lnTo>
                    <a:pt x="685728" y="2664816"/>
                  </a:lnTo>
                  <a:lnTo>
                    <a:pt x="634882" y="2633928"/>
                  </a:lnTo>
                  <a:cubicBezTo>
                    <a:pt x="251840" y="2375164"/>
                    <a:pt x="0" y="1936952"/>
                    <a:pt x="0" y="1439922"/>
                  </a:cubicBezTo>
                  <a:cubicBezTo>
                    <a:pt x="0" y="644675"/>
                    <a:pt x="644710" y="0"/>
                    <a:pt x="1440000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FDB427C1-B251-E930-6CC8-894E0BF6E7A1}"/>
                </a:ext>
              </a:extLst>
            </p:cNvPr>
            <p:cNvSpPr/>
            <p:nvPr/>
          </p:nvSpPr>
          <p:spPr>
            <a:xfrm>
              <a:off x="3905395" y="2181115"/>
              <a:ext cx="1360268" cy="1360260"/>
            </a:xfrm>
            <a:custGeom>
              <a:avLst/>
              <a:gdLst>
                <a:gd name="connsiteX0" fmla="*/ 680055 w 1360268"/>
                <a:gd name="connsiteY0" fmla="*/ 0 h 1360260"/>
                <a:gd name="connsiteX1" fmla="*/ 680371 w 1360268"/>
                <a:gd name="connsiteY1" fmla="*/ 16 h 1360260"/>
                <a:gd name="connsiteX2" fmla="*/ 817205 w 1360268"/>
                <a:gd name="connsiteY2" fmla="*/ 13810 h 1360260"/>
                <a:gd name="connsiteX3" fmla="*/ 1360268 w 1360268"/>
                <a:gd name="connsiteY3" fmla="*/ 680126 h 1360260"/>
                <a:gd name="connsiteX4" fmla="*/ 1346450 w 1360268"/>
                <a:gd name="connsiteY4" fmla="*/ 817197 h 1360260"/>
                <a:gd name="connsiteX5" fmla="*/ 1326890 w 1360268"/>
                <a:gd name="connsiteY5" fmla="*/ 880212 h 1360260"/>
                <a:gd name="connsiteX6" fmla="*/ 1306820 w 1360268"/>
                <a:gd name="connsiteY6" fmla="*/ 944865 h 1360260"/>
                <a:gd name="connsiteX7" fmla="*/ 1244112 w 1360268"/>
                <a:gd name="connsiteY7" fmla="*/ 1060396 h 1360260"/>
                <a:gd name="connsiteX8" fmla="*/ 1204226 w 1360268"/>
                <a:gd name="connsiteY8" fmla="*/ 1108738 h 1360260"/>
                <a:gd name="connsiteX9" fmla="*/ 1161062 w 1360268"/>
                <a:gd name="connsiteY9" fmla="*/ 1161054 h 1360260"/>
                <a:gd name="connsiteX10" fmla="*/ 680134 w 1360268"/>
                <a:gd name="connsiteY10" fmla="*/ 1360260 h 1360260"/>
                <a:gd name="connsiteX11" fmla="*/ 199207 w 1360268"/>
                <a:gd name="connsiteY11" fmla="*/ 1161054 h 1360260"/>
                <a:gd name="connsiteX12" fmla="*/ 154254 w 1360268"/>
                <a:gd name="connsiteY12" fmla="*/ 1106571 h 1360260"/>
                <a:gd name="connsiteX13" fmla="*/ 154251 w 1360268"/>
                <a:gd name="connsiteY13" fmla="*/ 1106566 h 1360260"/>
                <a:gd name="connsiteX14" fmla="*/ 116157 w 1360268"/>
                <a:gd name="connsiteY14" fmla="*/ 1060396 h 1360260"/>
                <a:gd name="connsiteX15" fmla="*/ 53449 w 1360268"/>
                <a:gd name="connsiteY15" fmla="*/ 944865 h 1360260"/>
                <a:gd name="connsiteX16" fmla="*/ 34534 w 1360268"/>
                <a:gd name="connsiteY16" fmla="*/ 883929 h 1360260"/>
                <a:gd name="connsiteX17" fmla="*/ 34531 w 1360268"/>
                <a:gd name="connsiteY17" fmla="*/ 883923 h 1360260"/>
                <a:gd name="connsiteX18" fmla="*/ 13818 w 1360268"/>
                <a:gd name="connsiteY18" fmla="*/ 817197 h 1360260"/>
                <a:gd name="connsiteX19" fmla="*/ 0 w 1360268"/>
                <a:gd name="connsiteY19" fmla="*/ 680126 h 1360260"/>
                <a:gd name="connsiteX20" fmla="*/ 543063 w 1360268"/>
                <a:gd name="connsiteY20" fmla="*/ 13810 h 13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0268" h="1360260">
                  <a:moveTo>
                    <a:pt x="680055" y="0"/>
                  </a:moveTo>
                  <a:lnTo>
                    <a:pt x="680371" y="16"/>
                  </a:lnTo>
                  <a:lnTo>
                    <a:pt x="817205" y="13810"/>
                  </a:lnTo>
                  <a:cubicBezTo>
                    <a:pt x="1127131" y="77230"/>
                    <a:pt x="1360268" y="351452"/>
                    <a:pt x="1360268" y="680126"/>
                  </a:cubicBezTo>
                  <a:cubicBezTo>
                    <a:pt x="1360268" y="727080"/>
                    <a:pt x="1355510" y="772922"/>
                    <a:pt x="1346450" y="817197"/>
                  </a:cubicBezTo>
                  <a:lnTo>
                    <a:pt x="1326890" y="880212"/>
                  </a:lnTo>
                  <a:lnTo>
                    <a:pt x="1306820" y="944865"/>
                  </a:lnTo>
                  <a:cubicBezTo>
                    <a:pt x="1289612" y="985550"/>
                    <a:pt x="1268557" y="1024212"/>
                    <a:pt x="1244112" y="1060396"/>
                  </a:cubicBezTo>
                  <a:lnTo>
                    <a:pt x="1204226" y="1108738"/>
                  </a:lnTo>
                  <a:lnTo>
                    <a:pt x="1161062" y="1161054"/>
                  </a:lnTo>
                  <a:cubicBezTo>
                    <a:pt x="1037982" y="1284134"/>
                    <a:pt x="867948" y="1360260"/>
                    <a:pt x="680134" y="1360260"/>
                  </a:cubicBezTo>
                  <a:cubicBezTo>
                    <a:pt x="492320" y="1360260"/>
                    <a:pt x="322287" y="1284134"/>
                    <a:pt x="199207" y="1161054"/>
                  </a:cubicBezTo>
                  <a:lnTo>
                    <a:pt x="154254" y="1106571"/>
                  </a:lnTo>
                  <a:lnTo>
                    <a:pt x="154251" y="1106566"/>
                  </a:lnTo>
                  <a:lnTo>
                    <a:pt x="116157" y="1060396"/>
                  </a:lnTo>
                  <a:cubicBezTo>
                    <a:pt x="91712" y="1024212"/>
                    <a:pt x="70658" y="985550"/>
                    <a:pt x="53449" y="944865"/>
                  </a:cubicBezTo>
                  <a:lnTo>
                    <a:pt x="34534" y="883929"/>
                  </a:lnTo>
                  <a:lnTo>
                    <a:pt x="34531" y="883923"/>
                  </a:lnTo>
                  <a:lnTo>
                    <a:pt x="13818" y="817197"/>
                  </a:lnTo>
                  <a:cubicBezTo>
                    <a:pt x="4758" y="772922"/>
                    <a:pt x="0" y="727080"/>
                    <a:pt x="0" y="680126"/>
                  </a:cubicBezTo>
                  <a:cubicBezTo>
                    <a:pt x="0" y="351452"/>
                    <a:pt x="233138" y="77230"/>
                    <a:pt x="543063" y="138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36000" bIns="0" rtlCol="0" anchor="b" anchorCtr="1">
              <a:prstTxWarp prst="textArchUp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36" name="Gruppieren 35">
              <a:extLst>
                <a:ext uri="{FF2B5EF4-FFF2-40B4-BE49-F238E27FC236}">
                  <a16:creationId xmlns:a16="http://schemas.microsoft.com/office/drawing/2014/main" id="{CE80A81D-5F3F-DF86-69C0-F4C75072E99D}"/>
                </a:ext>
              </a:extLst>
            </p:cNvPr>
            <p:cNvGrpSpPr/>
            <p:nvPr/>
          </p:nvGrpSpPr>
          <p:grpSpPr>
            <a:xfrm>
              <a:off x="2830496" y="1744445"/>
              <a:ext cx="629596" cy="693414"/>
              <a:chOff x="2682409" y="1784056"/>
              <a:chExt cx="646099" cy="711590"/>
            </a:xfrm>
            <a:solidFill>
              <a:schemeClr val="bg1"/>
            </a:solidFill>
          </p:grpSpPr>
          <p:grpSp>
            <p:nvGrpSpPr>
              <p:cNvPr id="60" name="EDI_Pict_Ortsnetzstation">
                <a:extLst>
                  <a:ext uri="{FF2B5EF4-FFF2-40B4-BE49-F238E27FC236}">
                    <a16:creationId xmlns:a16="http://schemas.microsoft.com/office/drawing/2014/main" id="{1909B7E1-CD06-E6B0-9245-38826FE80E4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82409" y="2115718"/>
                <a:ext cx="506700" cy="379928"/>
                <a:chOff x="2792380" y="2518650"/>
                <a:chExt cx="506700" cy="379928"/>
              </a:xfrm>
              <a:grpFill/>
            </p:grpSpPr>
            <p:sp>
              <p:nvSpPr>
                <p:cNvPr id="1027" name="Freihandform: Form 1026">
                  <a:extLst>
                    <a:ext uri="{FF2B5EF4-FFF2-40B4-BE49-F238E27FC236}">
                      <a16:creationId xmlns:a16="http://schemas.microsoft.com/office/drawing/2014/main" id="{9872781F-7D0A-C5AF-935D-ADBF6B7C2562}"/>
                    </a:ext>
                  </a:extLst>
                </p:cNvPr>
                <p:cNvSpPr/>
                <p:nvPr/>
              </p:nvSpPr>
              <p:spPr>
                <a:xfrm>
                  <a:off x="3074902" y="2620993"/>
                  <a:ext cx="150516" cy="221014"/>
                </a:xfrm>
                <a:custGeom>
                  <a:avLst/>
                  <a:gdLst>
                    <a:gd name="connsiteX0" fmla="*/ 6892 w 150516"/>
                    <a:gd name="connsiteY0" fmla="*/ 221014 h 221014"/>
                    <a:gd name="connsiteX1" fmla="*/ 3549 w 150516"/>
                    <a:gd name="connsiteY1" fmla="*/ 220243 h 221014"/>
                    <a:gd name="connsiteX2" fmla="*/ 335 w 150516"/>
                    <a:gd name="connsiteY2" fmla="*/ 212143 h 221014"/>
                    <a:gd name="connsiteX3" fmla="*/ 32735 w 150516"/>
                    <a:gd name="connsiteY3" fmla="*/ 111471 h 221014"/>
                    <a:gd name="connsiteX4" fmla="*/ 18592 w 150516"/>
                    <a:gd name="connsiteY4" fmla="*/ 111471 h 221014"/>
                    <a:gd name="connsiteX5" fmla="*/ 12935 w 150516"/>
                    <a:gd name="connsiteY5" fmla="*/ 108514 h 221014"/>
                    <a:gd name="connsiteX6" fmla="*/ 12035 w 150516"/>
                    <a:gd name="connsiteY6" fmla="*/ 102343 h 221014"/>
                    <a:gd name="connsiteX7" fmla="*/ 47264 w 150516"/>
                    <a:gd name="connsiteY7" fmla="*/ 4500 h 221014"/>
                    <a:gd name="connsiteX8" fmla="*/ 53692 w 150516"/>
                    <a:gd name="connsiteY8" fmla="*/ 0 h 221014"/>
                    <a:gd name="connsiteX9" fmla="*/ 143692 w 150516"/>
                    <a:gd name="connsiteY9" fmla="*/ 0 h 221014"/>
                    <a:gd name="connsiteX10" fmla="*/ 149735 w 150516"/>
                    <a:gd name="connsiteY10" fmla="*/ 3600 h 221014"/>
                    <a:gd name="connsiteX11" fmla="*/ 149349 w 150516"/>
                    <a:gd name="connsiteY11" fmla="*/ 10671 h 221014"/>
                    <a:gd name="connsiteX12" fmla="*/ 101649 w 150516"/>
                    <a:gd name="connsiteY12" fmla="*/ 82157 h 221014"/>
                    <a:gd name="connsiteX13" fmla="*/ 112321 w 150516"/>
                    <a:gd name="connsiteY13" fmla="*/ 82157 h 221014"/>
                    <a:gd name="connsiteX14" fmla="*/ 118492 w 150516"/>
                    <a:gd name="connsiteY14" fmla="*/ 86143 h 221014"/>
                    <a:gd name="connsiteX15" fmla="*/ 117464 w 150516"/>
                    <a:gd name="connsiteY15" fmla="*/ 93471 h 221014"/>
                    <a:gd name="connsiteX16" fmla="*/ 11778 w 150516"/>
                    <a:gd name="connsiteY16" fmla="*/ 218700 h 221014"/>
                    <a:gd name="connsiteX17" fmla="*/ 6892 w 150516"/>
                    <a:gd name="connsiteY17" fmla="*/ 221014 h 221014"/>
                    <a:gd name="connsiteX18" fmla="*/ 28364 w 150516"/>
                    <a:gd name="connsiteY18" fmla="*/ 97714 h 221014"/>
                    <a:gd name="connsiteX19" fmla="*/ 41992 w 150516"/>
                    <a:gd name="connsiteY19" fmla="*/ 97714 h 221014"/>
                    <a:gd name="connsiteX20" fmla="*/ 47521 w 150516"/>
                    <a:gd name="connsiteY20" fmla="*/ 100543 h 221014"/>
                    <a:gd name="connsiteX21" fmla="*/ 48549 w 150516"/>
                    <a:gd name="connsiteY21" fmla="*/ 106714 h 221014"/>
                    <a:gd name="connsiteX22" fmla="*/ 23992 w 150516"/>
                    <a:gd name="connsiteY22" fmla="*/ 183214 h 221014"/>
                    <a:gd name="connsiteX23" fmla="*/ 97792 w 150516"/>
                    <a:gd name="connsiteY23" fmla="*/ 95786 h 221014"/>
                    <a:gd name="connsiteX24" fmla="*/ 89049 w 150516"/>
                    <a:gd name="connsiteY24" fmla="*/ 95786 h 221014"/>
                    <a:gd name="connsiteX25" fmla="*/ 83007 w 150516"/>
                    <a:gd name="connsiteY25" fmla="*/ 92186 h 221014"/>
                    <a:gd name="connsiteX26" fmla="*/ 83392 w 150516"/>
                    <a:gd name="connsiteY26" fmla="*/ 85243 h 221014"/>
                    <a:gd name="connsiteX27" fmla="*/ 131092 w 150516"/>
                    <a:gd name="connsiteY27" fmla="*/ 13629 h 221014"/>
                    <a:gd name="connsiteX28" fmla="*/ 58707 w 150516"/>
                    <a:gd name="connsiteY28" fmla="*/ 13629 h 221014"/>
                    <a:gd name="connsiteX29" fmla="*/ 28364 w 150516"/>
                    <a:gd name="connsiteY29" fmla="*/ 97714 h 221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0516" h="221014">
                      <a:moveTo>
                        <a:pt x="6892" y="221014"/>
                      </a:moveTo>
                      <a:cubicBezTo>
                        <a:pt x="5735" y="221014"/>
                        <a:pt x="4578" y="220757"/>
                        <a:pt x="3549" y="220243"/>
                      </a:cubicBezTo>
                      <a:cubicBezTo>
                        <a:pt x="721" y="218571"/>
                        <a:pt x="-693" y="215229"/>
                        <a:pt x="335" y="212143"/>
                      </a:cubicBezTo>
                      <a:lnTo>
                        <a:pt x="32735" y="111471"/>
                      </a:lnTo>
                      <a:lnTo>
                        <a:pt x="18592" y="111471"/>
                      </a:lnTo>
                      <a:cubicBezTo>
                        <a:pt x="16407" y="111471"/>
                        <a:pt x="14221" y="110314"/>
                        <a:pt x="12935" y="108514"/>
                      </a:cubicBezTo>
                      <a:cubicBezTo>
                        <a:pt x="11649" y="106714"/>
                        <a:pt x="11392" y="104400"/>
                        <a:pt x="12035" y="102343"/>
                      </a:cubicBezTo>
                      <a:lnTo>
                        <a:pt x="47264" y="4500"/>
                      </a:lnTo>
                      <a:cubicBezTo>
                        <a:pt x="48292" y="1800"/>
                        <a:pt x="50864" y="0"/>
                        <a:pt x="53692" y="0"/>
                      </a:cubicBezTo>
                      <a:lnTo>
                        <a:pt x="143692" y="0"/>
                      </a:lnTo>
                      <a:cubicBezTo>
                        <a:pt x="146264" y="0"/>
                        <a:pt x="148578" y="1414"/>
                        <a:pt x="149735" y="3600"/>
                      </a:cubicBezTo>
                      <a:cubicBezTo>
                        <a:pt x="150892" y="5786"/>
                        <a:pt x="150764" y="8486"/>
                        <a:pt x="149349" y="10671"/>
                      </a:cubicBezTo>
                      <a:lnTo>
                        <a:pt x="101649" y="82157"/>
                      </a:lnTo>
                      <a:lnTo>
                        <a:pt x="112321" y="82157"/>
                      </a:lnTo>
                      <a:cubicBezTo>
                        <a:pt x="115021" y="82157"/>
                        <a:pt x="117464" y="83700"/>
                        <a:pt x="118492" y="86143"/>
                      </a:cubicBezTo>
                      <a:cubicBezTo>
                        <a:pt x="119649" y="88586"/>
                        <a:pt x="119264" y="91414"/>
                        <a:pt x="117464" y="93471"/>
                      </a:cubicBezTo>
                      <a:lnTo>
                        <a:pt x="11778" y="218700"/>
                      </a:lnTo>
                      <a:cubicBezTo>
                        <a:pt x="10749" y="220114"/>
                        <a:pt x="8821" y="221014"/>
                        <a:pt x="6892" y="221014"/>
                      </a:cubicBezTo>
                      <a:moveTo>
                        <a:pt x="28364" y="97714"/>
                      </a:moveTo>
                      <a:lnTo>
                        <a:pt x="41992" y="97714"/>
                      </a:lnTo>
                      <a:cubicBezTo>
                        <a:pt x="44178" y="97714"/>
                        <a:pt x="46235" y="98743"/>
                        <a:pt x="47521" y="100543"/>
                      </a:cubicBezTo>
                      <a:cubicBezTo>
                        <a:pt x="48807" y="102214"/>
                        <a:pt x="49192" y="104529"/>
                        <a:pt x="48549" y="106714"/>
                      </a:cubicBezTo>
                      <a:lnTo>
                        <a:pt x="23992" y="183214"/>
                      </a:lnTo>
                      <a:lnTo>
                        <a:pt x="97792" y="95786"/>
                      </a:lnTo>
                      <a:lnTo>
                        <a:pt x="89049" y="95786"/>
                      </a:lnTo>
                      <a:cubicBezTo>
                        <a:pt x="86478" y="95786"/>
                        <a:pt x="84164" y="94371"/>
                        <a:pt x="83007" y="92186"/>
                      </a:cubicBezTo>
                      <a:cubicBezTo>
                        <a:pt x="81849" y="90000"/>
                        <a:pt x="81978" y="87300"/>
                        <a:pt x="83392" y="85243"/>
                      </a:cubicBezTo>
                      <a:lnTo>
                        <a:pt x="131092" y="13629"/>
                      </a:lnTo>
                      <a:lnTo>
                        <a:pt x="58707" y="13629"/>
                      </a:lnTo>
                      <a:lnTo>
                        <a:pt x="28364" y="97714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28" name="Freihandform: Form 1027">
                  <a:extLst>
                    <a:ext uri="{FF2B5EF4-FFF2-40B4-BE49-F238E27FC236}">
                      <a16:creationId xmlns:a16="http://schemas.microsoft.com/office/drawing/2014/main" id="{A4B33730-0ADA-D81C-1E75-B0343B03484A}"/>
                    </a:ext>
                  </a:extLst>
                </p:cNvPr>
                <p:cNvSpPr/>
                <p:nvPr/>
              </p:nvSpPr>
              <p:spPr>
                <a:xfrm>
                  <a:off x="3073264" y="2619321"/>
                  <a:ext cx="154005" cy="224357"/>
                </a:xfrm>
                <a:custGeom>
                  <a:avLst/>
                  <a:gdLst>
                    <a:gd name="connsiteX0" fmla="*/ 8530 w 154005"/>
                    <a:gd name="connsiteY0" fmla="*/ 224357 h 224357"/>
                    <a:gd name="connsiteX1" fmla="*/ 4416 w 154005"/>
                    <a:gd name="connsiteY1" fmla="*/ 223329 h 224357"/>
                    <a:gd name="connsiteX2" fmla="*/ 430 w 154005"/>
                    <a:gd name="connsiteY2" fmla="*/ 213300 h 224357"/>
                    <a:gd name="connsiteX3" fmla="*/ 32059 w 154005"/>
                    <a:gd name="connsiteY3" fmla="*/ 114814 h 224357"/>
                    <a:gd name="connsiteX4" fmla="*/ 20230 w 154005"/>
                    <a:gd name="connsiteY4" fmla="*/ 114814 h 224357"/>
                    <a:gd name="connsiteX5" fmla="*/ 13288 w 154005"/>
                    <a:gd name="connsiteY5" fmla="*/ 111214 h 224357"/>
                    <a:gd name="connsiteX6" fmla="*/ 12259 w 154005"/>
                    <a:gd name="connsiteY6" fmla="*/ 103500 h 224357"/>
                    <a:gd name="connsiteX7" fmla="*/ 47488 w 154005"/>
                    <a:gd name="connsiteY7" fmla="*/ 5657 h 224357"/>
                    <a:gd name="connsiteX8" fmla="*/ 55459 w 154005"/>
                    <a:gd name="connsiteY8" fmla="*/ 0 h 224357"/>
                    <a:gd name="connsiteX9" fmla="*/ 145459 w 154005"/>
                    <a:gd name="connsiteY9" fmla="*/ 0 h 224357"/>
                    <a:gd name="connsiteX10" fmla="*/ 153045 w 154005"/>
                    <a:gd name="connsiteY10" fmla="*/ 4500 h 224357"/>
                    <a:gd name="connsiteX11" fmla="*/ 152530 w 154005"/>
                    <a:gd name="connsiteY11" fmla="*/ 13243 h 224357"/>
                    <a:gd name="connsiteX12" fmla="*/ 106630 w 154005"/>
                    <a:gd name="connsiteY12" fmla="*/ 82157 h 224357"/>
                    <a:gd name="connsiteX13" fmla="*/ 114216 w 154005"/>
                    <a:gd name="connsiteY13" fmla="*/ 82157 h 224357"/>
                    <a:gd name="connsiteX14" fmla="*/ 121930 w 154005"/>
                    <a:gd name="connsiteY14" fmla="*/ 87043 h 224357"/>
                    <a:gd name="connsiteX15" fmla="*/ 120645 w 154005"/>
                    <a:gd name="connsiteY15" fmla="*/ 96171 h 224357"/>
                    <a:gd name="connsiteX16" fmla="*/ 14959 w 154005"/>
                    <a:gd name="connsiteY16" fmla="*/ 221400 h 224357"/>
                    <a:gd name="connsiteX17" fmla="*/ 8530 w 154005"/>
                    <a:gd name="connsiteY17" fmla="*/ 224357 h 224357"/>
                    <a:gd name="connsiteX18" fmla="*/ 32316 w 154005"/>
                    <a:gd name="connsiteY18" fmla="*/ 97714 h 224357"/>
                    <a:gd name="connsiteX19" fmla="*/ 43759 w 154005"/>
                    <a:gd name="connsiteY19" fmla="*/ 97714 h 224357"/>
                    <a:gd name="connsiteX20" fmla="*/ 50573 w 154005"/>
                    <a:gd name="connsiteY20" fmla="*/ 101186 h 224357"/>
                    <a:gd name="connsiteX21" fmla="*/ 51859 w 154005"/>
                    <a:gd name="connsiteY21" fmla="*/ 108771 h 224357"/>
                    <a:gd name="connsiteX22" fmla="*/ 29873 w 154005"/>
                    <a:gd name="connsiteY22" fmla="*/ 177300 h 224357"/>
                    <a:gd name="connsiteX23" fmla="*/ 95959 w 154005"/>
                    <a:gd name="connsiteY23" fmla="*/ 99000 h 224357"/>
                    <a:gd name="connsiteX24" fmla="*/ 90816 w 154005"/>
                    <a:gd name="connsiteY24" fmla="*/ 99000 h 224357"/>
                    <a:gd name="connsiteX25" fmla="*/ 83359 w 154005"/>
                    <a:gd name="connsiteY25" fmla="*/ 94500 h 224357"/>
                    <a:gd name="connsiteX26" fmla="*/ 83745 w 154005"/>
                    <a:gd name="connsiteY26" fmla="*/ 85886 h 224357"/>
                    <a:gd name="connsiteX27" fmla="*/ 129773 w 154005"/>
                    <a:gd name="connsiteY27" fmla="*/ 16843 h 224357"/>
                    <a:gd name="connsiteX28" fmla="*/ 61630 w 154005"/>
                    <a:gd name="connsiteY28" fmla="*/ 16843 h 224357"/>
                    <a:gd name="connsiteX29" fmla="*/ 32316 w 154005"/>
                    <a:gd name="connsiteY29" fmla="*/ 97714 h 22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05" h="224357">
                      <a:moveTo>
                        <a:pt x="8530" y="224357"/>
                      </a:moveTo>
                      <a:cubicBezTo>
                        <a:pt x="7116" y="224357"/>
                        <a:pt x="5702" y="223971"/>
                        <a:pt x="4416" y="223329"/>
                      </a:cubicBezTo>
                      <a:cubicBezTo>
                        <a:pt x="816" y="221271"/>
                        <a:pt x="-855" y="217157"/>
                        <a:pt x="430" y="213300"/>
                      </a:cubicBezTo>
                      <a:lnTo>
                        <a:pt x="32059" y="114814"/>
                      </a:lnTo>
                      <a:lnTo>
                        <a:pt x="20230" y="114814"/>
                      </a:lnTo>
                      <a:cubicBezTo>
                        <a:pt x="17530" y="114814"/>
                        <a:pt x="14830" y="113400"/>
                        <a:pt x="13288" y="111214"/>
                      </a:cubicBezTo>
                      <a:cubicBezTo>
                        <a:pt x="11745" y="109029"/>
                        <a:pt x="11359" y="106071"/>
                        <a:pt x="12259" y="103500"/>
                      </a:cubicBezTo>
                      <a:lnTo>
                        <a:pt x="47488" y="5657"/>
                      </a:lnTo>
                      <a:cubicBezTo>
                        <a:pt x="48645" y="2314"/>
                        <a:pt x="51988" y="0"/>
                        <a:pt x="55459" y="0"/>
                      </a:cubicBezTo>
                      <a:lnTo>
                        <a:pt x="145459" y="0"/>
                      </a:lnTo>
                      <a:cubicBezTo>
                        <a:pt x="148673" y="0"/>
                        <a:pt x="151502" y="1800"/>
                        <a:pt x="153045" y="4500"/>
                      </a:cubicBezTo>
                      <a:cubicBezTo>
                        <a:pt x="154459" y="7329"/>
                        <a:pt x="154330" y="10671"/>
                        <a:pt x="152530" y="13243"/>
                      </a:cubicBezTo>
                      <a:lnTo>
                        <a:pt x="106630" y="82157"/>
                      </a:lnTo>
                      <a:lnTo>
                        <a:pt x="114216" y="82157"/>
                      </a:lnTo>
                      <a:cubicBezTo>
                        <a:pt x="117559" y="82157"/>
                        <a:pt x="120516" y="84086"/>
                        <a:pt x="121930" y="87043"/>
                      </a:cubicBezTo>
                      <a:cubicBezTo>
                        <a:pt x="123345" y="90000"/>
                        <a:pt x="122830" y="93600"/>
                        <a:pt x="120645" y="96171"/>
                      </a:cubicBezTo>
                      <a:lnTo>
                        <a:pt x="14959" y="221400"/>
                      </a:lnTo>
                      <a:cubicBezTo>
                        <a:pt x="13288" y="223200"/>
                        <a:pt x="10973" y="224357"/>
                        <a:pt x="8530" y="224357"/>
                      </a:cubicBezTo>
                      <a:moveTo>
                        <a:pt x="32316" y="97714"/>
                      </a:moveTo>
                      <a:lnTo>
                        <a:pt x="43759" y="97714"/>
                      </a:lnTo>
                      <a:cubicBezTo>
                        <a:pt x="46459" y="97714"/>
                        <a:pt x="49030" y="99000"/>
                        <a:pt x="50573" y="101186"/>
                      </a:cubicBezTo>
                      <a:cubicBezTo>
                        <a:pt x="52116" y="103371"/>
                        <a:pt x="52630" y="106200"/>
                        <a:pt x="51859" y="108771"/>
                      </a:cubicBezTo>
                      <a:lnTo>
                        <a:pt x="29873" y="177300"/>
                      </a:lnTo>
                      <a:lnTo>
                        <a:pt x="95959" y="99000"/>
                      </a:lnTo>
                      <a:lnTo>
                        <a:pt x="90816" y="99000"/>
                      </a:lnTo>
                      <a:cubicBezTo>
                        <a:pt x="87602" y="99000"/>
                        <a:pt x="84773" y="97329"/>
                        <a:pt x="83359" y="94500"/>
                      </a:cubicBezTo>
                      <a:cubicBezTo>
                        <a:pt x="81816" y="91800"/>
                        <a:pt x="82073" y="88457"/>
                        <a:pt x="83745" y="85886"/>
                      </a:cubicBezTo>
                      <a:lnTo>
                        <a:pt x="129773" y="16843"/>
                      </a:lnTo>
                      <a:lnTo>
                        <a:pt x="61630" y="16843"/>
                      </a:lnTo>
                      <a:lnTo>
                        <a:pt x="32316" y="97714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29" name="Freihandform: Form 1028">
                  <a:extLst>
                    <a:ext uri="{FF2B5EF4-FFF2-40B4-BE49-F238E27FC236}">
                      <a16:creationId xmlns:a16="http://schemas.microsoft.com/office/drawing/2014/main" id="{C64AABDF-5A0D-89A9-2FEA-EE04A232B44C}"/>
                    </a:ext>
                  </a:extLst>
                </p:cNvPr>
                <p:cNvSpPr/>
                <p:nvPr/>
              </p:nvSpPr>
              <p:spPr>
                <a:xfrm>
                  <a:off x="2792380" y="2518650"/>
                  <a:ext cx="506700" cy="379928"/>
                </a:xfrm>
                <a:custGeom>
                  <a:avLst/>
                  <a:gdLst>
                    <a:gd name="connsiteX0" fmla="*/ 462600 w 506700"/>
                    <a:gd name="connsiteY0" fmla="*/ 0 h 379928"/>
                    <a:gd name="connsiteX1" fmla="*/ 44100 w 506700"/>
                    <a:gd name="connsiteY1" fmla="*/ 0 h 379928"/>
                    <a:gd name="connsiteX2" fmla="*/ 0 w 506700"/>
                    <a:gd name="connsiteY2" fmla="*/ 44100 h 379928"/>
                    <a:gd name="connsiteX3" fmla="*/ 0 w 506700"/>
                    <a:gd name="connsiteY3" fmla="*/ 335829 h 379928"/>
                    <a:gd name="connsiteX4" fmla="*/ 44100 w 506700"/>
                    <a:gd name="connsiteY4" fmla="*/ 379929 h 379928"/>
                    <a:gd name="connsiteX5" fmla="*/ 462600 w 506700"/>
                    <a:gd name="connsiteY5" fmla="*/ 379929 h 379928"/>
                    <a:gd name="connsiteX6" fmla="*/ 506700 w 506700"/>
                    <a:gd name="connsiteY6" fmla="*/ 335829 h 379928"/>
                    <a:gd name="connsiteX7" fmla="*/ 506700 w 506700"/>
                    <a:gd name="connsiteY7" fmla="*/ 44100 h 379928"/>
                    <a:gd name="connsiteX8" fmla="*/ 462600 w 506700"/>
                    <a:gd name="connsiteY8" fmla="*/ 0 h 379928"/>
                    <a:gd name="connsiteX9" fmla="*/ 486771 w 506700"/>
                    <a:gd name="connsiteY9" fmla="*/ 335829 h 379928"/>
                    <a:gd name="connsiteX10" fmla="*/ 462600 w 506700"/>
                    <a:gd name="connsiteY10" fmla="*/ 360000 h 379928"/>
                    <a:gd name="connsiteX11" fmla="*/ 44100 w 506700"/>
                    <a:gd name="connsiteY11" fmla="*/ 360000 h 379928"/>
                    <a:gd name="connsiteX12" fmla="*/ 19929 w 506700"/>
                    <a:gd name="connsiteY12" fmla="*/ 335829 h 379928"/>
                    <a:gd name="connsiteX13" fmla="*/ 19929 w 506700"/>
                    <a:gd name="connsiteY13" fmla="*/ 44100 h 379928"/>
                    <a:gd name="connsiteX14" fmla="*/ 44100 w 506700"/>
                    <a:gd name="connsiteY14" fmla="*/ 19929 h 379928"/>
                    <a:gd name="connsiteX15" fmla="*/ 462600 w 506700"/>
                    <a:gd name="connsiteY15" fmla="*/ 19929 h 379928"/>
                    <a:gd name="connsiteX16" fmla="*/ 486771 w 506700"/>
                    <a:gd name="connsiteY16" fmla="*/ 44100 h 379928"/>
                    <a:gd name="connsiteX17" fmla="*/ 486771 w 506700"/>
                    <a:gd name="connsiteY17" fmla="*/ 335829 h 379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06700" h="379928">
                      <a:moveTo>
                        <a:pt x="462600" y="0"/>
                      </a:moveTo>
                      <a:lnTo>
                        <a:pt x="44100" y="0"/>
                      </a:lnTo>
                      <a:cubicBezTo>
                        <a:pt x="19800" y="0"/>
                        <a:pt x="0" y="19800"/>
                        <a:pt x="0" y="44100"/>
                      </a:cubicBezTo>
                      <a:lnTo>
                        <a:pt x="0" y="335829"/>
                      </a:lnTo>
                      <a:cubicBezTo>
                        <a:pt x="0" y="360129"/>
                        <a:pt x="19800" y="379929"/>
                        <a:pt x="44100" y="379929"/>
                      </a:cubicBezTo>
                      <a:lnTo>
                        <a:pt x="462600" y="379929"/>
                      </a:lnTo>
                      <a:cubicBezTo>
                        <a:pt x="486900" y="379929"/>
                        <a:pt x="506700" y="360129"/>
                        <a:pt x="506700" y="335829"/>
                      </a:cubicBezTo>
                      <a:lnTo>
                        <a:pt x="506700" y="44100"/>
                      </a:lnTo>
                      <a:cubicBezTo>
                        <a:pt x="506700" y="19800"/>
                        <a:pt x="486900" y="0"/>
                        <a:pt x="462600" y="0"/>
                      </a:cubicBezTo>
                      <a:close/>
                      <a:moveTo>
                        <a:pt x="486771" y="335829"/>
                      </a:moveTo>
                      <a:cubicBezTo>
                        <a:pt x="486771" y="349200"/>
                        <a:pt x="475971" y="360000"/>
                        <a:pt x="462600" y="360000"/>
                      </a:cubicBezTo>
                      <a:lnTo>
                        <a:pt x="44100" y="360000"/>
                      </a:lnTo>
                      <a:cubicBezTo>
                        <a:pt x="30729" y="360000"/>
                        <a:pt x="19929" y="349071"/>
                        <a:pt x="19929" y="335829"/>
                      </a:cubicBezTo>
                      <a:lnTo>
                        <a:pt x="19929" y="44100"/>
                      </a:lnTo>
                      <a:cubicBezTo>
                        <a:pt x="19929" y="30729"/>
                        <a:pt x="30729" y="19929"/>
                        <a:pt x="44100" y="19929"/>
                      </a:cubicBezTo>
                      <a:lnTo>
                        <a:pt x="462600" y="19929"/>
                      </a:lnTo>
                      <a:cubicBezTo>
                        <a:pt x="475971" y="19929"/>
                        <a:pt x="486771" y="30857"/>
                        <a:pt x="486771" y="44100"/>
                      </a:cubicBezTo>
                      <a:lnTo>
                        <a:pt x="486771" y="335829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0" name="Freihandform: Form 1029">
                  <a:extLst>
                    <a:ext uri="{FF2B5EF4-FFF2-40B4-BE49-F238E27FC236}">
                      <a16:creationId xmlns:a16="http://schemas.microsoft.com/office/drawing/2014/main" id="{986C9E35-C47B-0F21-37A0-2C6B61540267}"/>
                    </a:ext>
                  </a:extLst>
                </p:cNvPr>
                <p:cNvSpPr/>
                <p:nvPr/>
              </p:nvSpPr>
              <p:spPr>
                <a:xfrm>
                  <a:off x="2873123" y="2622278"/>
                  <a:ext cx="146571" cy="261000"/>
                </a:xfrm>
                <a:custGeom>
                  <a:avLst/>
                  <a:gdLst>
                    <a:gd name="connsiteX0" fmla="*/ 146571 w 146571"/>
                    <a:gd name="connsiteY0" fmla="*/ 261000 h 261000"/>
                    <a:gd name="connsiteX1" fmla="*/ 126643 w 146571"/>
                    <a:gd name="connsiteY1" fmla="*/ 261000 h 261000"/>
                    <a:gd name="connsiteX2" fmla="*/ 126643 w 146571"/>
                    <a:gd name="connsiteY2" fmla="*/ 19929 h 261000"/>
                    <a:gd name="connsiteX3" fmla="*/ 19800 w 146571"/>
                    <a:gd name="connsiteY3" fmla="*/ 19929 h 261000"/>
                    <a:gd name="connsiteX4" fmla="*/ 19800 w 146571"/>
                    <a:gd name="connsiteY4" fmla="*/ 261000 h 261000"/>
                    <a:gd name="connsiteX5" fmla="*/ 0 w 146571"/>
                    <a:gd name="connsiteY5" fmla="*/ 261000 h 261000"/>
                    <a:gd name="connsiteX6" fmla="*/ 0 w 146571"/>
                    <a:gd name="connsiteY6" fmla="*/ 0 h 261000"/>
                    <a:gd name="connsiteX7" fmla="*/ 146571 w 146571"/>
                    <a:gd name="connsiteY7" fmla="*/ 0 h 26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571" h="261000">
                      <a:moveTo>
                        <a:pt x="146571" y="261000"/>
                      </a:moveTo>
                      <a:lnTo>
                        <a:pt x="126643" y="261000"/>
                      </a:lnTo>
                      <a:lnTo>
                        <a:pt x="126643" y="19929"/>
                      </a:lnTo>
                      <a:lnTo>
                        <a:pt x="19800" y="19929"/>
                      </a:lnTo>
                      <a:lnTo>
                        <a:pt x="19800" y="261000"/>
                      </a:lnTo>
                      <a:lnTo>
                        <a:pt x="0" y="261000"/>
                      </a:lnTo>
                      <a:lnTo>
                        <a:pt x="0" y="0"/>
                      </a:lnTo>
                      <a:lnTo>
                        <a:pt x="146571" y="0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1" name="Freihandform: Form 1030">
                  <a:extLst>
                    <a:ext uri="{FF2B5EF4-FFF2-40B4-BE49-F238E27FC236}">
                      <a16:creationId xmlns:a16="http://schemas.microsoft.com/office/drawing/2014/main" id="{31CAFDA1-88ED-AF2D-D5AE-07C4E7C2E7F5}"/>
                    </a:ext>
                  </a:extLst>
                </p:cNvPr>
                <p:cNvSpPr/>
                <p:nvPr/>
              </p:nvSpPr>
              <p:spPr>
                <a:xfrm>
                  <a:off x="2903466" y="2752264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2" name="Freihandform: Form 1031">
                  <a:extLst>
                    <a:ext uri="{FF2B5EF4-FFF2-40B4-BE49-F238E27FC236}">
                      <a16:creationId xmlns:a16="http://schemas.microsoft.com/office/drawing/2014/main" id="{62C93753-31A8-DE5D-3CE5-C33E6FFC69A3}"/>
                    </a:ext>
                  </a:extLst>
                </p:cNvPr>
                <p:cNvSpPr/>
                <p:nvPr/>
              </p:nvSpPr>
              <p:spPr>
                <a:xfrm>
                  <a:off x="2903466" y="2793021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686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3" name="Freihandform: Form 1032">
                  <a:extLst>
                    <a:ext uri="{FF2B5EF4-FFF2-40B4-BE49-F238E27FC236}">
                      <a16:creationId xmlns:a16="http://schemas.microsoft.com/office/drawing/2014/main" id="{57851FBA-FC3D-C303-3C3C-C2D06402F0C3}"/>
                    </a:ext>
                  </a:extLst>
                </p:cNvPr>
                <p:cNvSpPr/>
                <p:nvPr/>
              </p:nvSpPr>
              <p:spPr>
                <a:xfrm>
                  <a:off x="2903466" y="2833907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4" name="Freihandform: Form 1033">
                  <a:extLst>
                    <a:ext uri="{FF2B5EF4-FFF2-40B4-BE49-F238E27FC236}">
                      <a16:creationId xmlns:a16="http://schemas.microsoft.com/office/drawing/2014/main" id="{30EDAE7A-7E5F-C842-5238-CC8A10223585}"/>
                    </a:ext>
                  </a:extLst>
                </p:cNvPr>
                <p:cNvSpPr/>
                <p:nvPr/>
              </p:nvSpPr>
              <p:spPr>
                <a:xfrm>
                  <a:off x="2903466" y="2711378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686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35" name="Freihandform: Form 1034">
                  <a:extLst>
                    <a:ext uri="{FF2B5EF4-FFF2-40B4-BE49-F238E27FC236}">
                      <a16:creationId xmlns:a16="http://schemas.microsoft.com/office/drawing/2014/main" id="{3CCE7A21-A5B7-052D-DDE7-F02909EFA4EF}"/>
                    </a:ext>
                  </a:extLst>
                </p:cNvPr>
                <p:cNvSpPr/>
                <p:nvPr/>
              </p:nvSpPr>
              <p:spPr>
                <a:xfrm>
                  <a:off x="2903466" y="2670621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61" name="EDI_Pict_Uebertragungsnetz">
                <a:extLst>
                  <a:ext uri="{FF2B5EF4-FFF2-40B4-BE49-F238E27FC236}">
                    <a16:creationId xmlns:a16="http://schemas.microsoft.com/office/drawing/2014/main" id="{396F6F7E-842B-1998-AB01-01A0369629A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86260" y="1784056"/>
                <a:ext cx="342248" cy="280857"/>
                <a:chOff x="1909854" y="3707471"/>
                <a:chExt cx="462857" cy="379832"/>
              </a:xfrm>
              <a:grpFill/>
            </p:grpSpPr>
            <p:sp>
              <p:nvSpPr>
                <p:cNvPr id="62" name="Freihandform: Form 61">
                  <a:extLst>
                    <a:ext uri="{FF2B5EF4-FFF2-40B4-BE49-F238E27FC236}">
                      <a16:creationId xmlns:a16="http://schemas.microsoft.com/office/drawing/2014/main" id="{9BE4E424-5CB7-9642-652D-FA976455A419}"/>
                    </a:ext>
                  </a:extLst>
                </p:cNvPr>
                <p:cNvSpPr/>
                <p:nvPr/>
              </p:nvSpPr>
              <p:spPr>
                <a:xfrm>
                  <a:off x="1909854" y="3707471"/>
                  <a:ext cx="462857" cy="123075"/>
                </a:xfrm>
                <a:custGeom>
                  <a:avLst/>
                  <a:gdLst>
                    <a:gd name="connsiteX0" fmla="*/ 17229 w 462857"/>
                    <a:gd name="connsiteY0" fmla="*/ 122946 h 123075"/>
                    <a:gd name="connsiteX1" fmla="*/ 5014 w 462857"/>
                    <a:gd name="connsiteY1" fmla="*/ 117932 h 123075"/>
                    <a:gd name="connsiteX2" fmla="*/ 5014 w 462857"/>
                    <a:gd name="connsiteY2" fmla="*/ 93632 h 123075"/>
                    <a:gd name="connsiteX3" fmla="*/ 457843 w 462857"/>
                    <a:gd name="connsiteY3" fmla="*/ 93632 h 123075"/>
                    <a:gd name="connsiteX4" fmla="*/ 457843 w 462857"/>
                    <a:gd name="connsiteY4" fmla="*/ 118061 h 123075"/>
                    <a:gd name="connsiteX5" fmla="*/ 433543 w 462857"/>
                    <a:gd name="connsiteY5" fmla="*/ 118061 h 123075"/>
                    <a:gd name="connsiteX6" fmla="*/ 29443 w 462857"/>
                    <a:gd name="connsiteY6" fmla="*/ 118061 h 123075"/>
                    <a:gd name="connsiteX7" fmla="*/ 17229 w 462857"/>
                    <a:gd name="connsiteY7" fmla="*/ 122946 h 12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2857" h="123075">
                      <a:moveTo>
                        <a:pt x="17229" y="122946"/>
                      </a:moveTo>
                      <a:cubicBezTo>
                        <a:pt x="12857" y="122946"/>
                        <a:pt x="8357" y="121275"/>
                        <a:pt x="5014" y="117932"/>
                      </a:cubicBezTo>
                      <a:cubicBezTo>
                        <a:pt x="-1671" y="111246"/>
                        <a:pt x="-1671" y="100318"/>
                        <a:pt x="5014" y="93632"/>
                      </a:cubicBezTo>
                      <a:cubicBezTo>
                        <a:pt x="129857" y="-31211"/>
                        <a:pt x="333000" y="-31211"/>
                        <a:pt x="457843" y="93632"/>
                      </a:cubicBezTo>
                      <a:cubicBezTo>
                        <a:pt x="464529" y="100318"/>
                        <a:pt x="464529" y="111246"/>
                        <a:pt x="457843" y="118061"/>
                      </a:cubicBezTo>
                      <a:cubicBezTo>
                        <a:pt x="451157" y="124746"/>
                        <a:pt x="440229" y="124746"/>
                        <a:pt x="433543" y="118061"/>
                      </a:cubicBezTo>
                      <a:cubicBezTo>
                        <a:pt x="322071" y="6589"/>
                        <a:pt x="140786" y="6589"/>
                        <a:pt x="29443" y="118061"/>
                      </a:cubicBezTo>
                      <a:cubicBezTo>
                        <a:pt x="26100" y="121275"/>
                        <a:pt x="21600" y="122946"/>
                        <a:pt x="17229" y="122946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63" name="Freihandform: Form 62">
                  <a:extLst>
                    <a:ext uri="{FF2B5EF4-FFF2-40B4-BE49-F238E27FC236}">
                      <a16:creationId xmlns:a16="http://schemas.microsoft.com/office/drawing/2014/main" id="{C5CD5177-29CE-2ADD-19F6-C4507F4DB67E}"/>
                    </a:ext>
                  </a:extLst>
                </p:cNvPr>
                <p:cNvSpPr/>
                <p:nvPr/>
              </p:nvSpPr>
              <p:spPr>
                <a:xfrm>
                  <a:off x="1953954" y="3791010"/>
                  <a:ext cx="374785" cy="104721"/>
                </a:xfrm>
                <a:custGeom>
                  <a:avLst/>
                  <a:gdLst>
                    <a:gd name="connsiteX0" fmla="*/ 17229 w 374785"/>
                    <a:gd name="connsiteY0" fmla="*/ 104721 h 104721"/>
                    <a:gd name="connsiteX1" fmla="*/ 5014 w 374785"/>
                    <a:gd name="connsiteY1" fmla="*/ 99707 h 104721"/>
                    <a:gd name="connsiteX2" fmla="*/ 5014 w 374785"/>
                    <a:gd name="connsiteY2" fmla="*/ 75407 h 104721"/>
                    <a:gd name="connsiteX3" fmla="*/ 369771 w 374785"/>
                    <a:gd name="connsiteY3" fmla="*/ 75407 h 104721"/>
                    <a:gd name="connsiteX4" fmla="*/ 369771 w 374785"/>
                    <a:gd name="connsiteY4" fmla="*/ 99707 h 104721"/>
                    <a:gd name="connsiteX5" fmla="*/ 345471 w 374785"/>
                    <a:gd name="connsiteY5" fmla="*/ 99707 h 104721"/>
                    <a:gd name="connsiteX6" fmla="*/ 29443 w 374785"/>
                    <a:gd name="connsiteY6" fmla="*/ 99707 h 104721"/>
                    <a:gd name="connsiteX7" fmla="*/ 17229 w 374785"/>
                    <a:gd name="connsiteY7" fmla="*/ 104721 h 104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4785" h="104721">
                      <a:moveTo>
                        <a:pt x="17229" y="104721"/>
                      </a:moveTo>
                      <a:cubicBezTo>
                        <a:pt x="12857" y="104721"/>
                        <a:pt x="8357" y="103050"/>
                        <a:pt x="5014" y="99707"/>
                      </a:cubicBezTo>
                      <a:cubicBezTo>
                        <a:pt x="-1671" y="93021"/>
                        <a:pt x="-1671" y="82093"/>
                        <a:pt x="5014" y="75407"/>
                      </a:cubicBezTo>
                      <a:cubicBezTo>
                        <a:pt x="105557" y="-25136"/>
                        <a:pt x="269229" y="-25136"/>
                        <a:pt x="369771" y="75407"/>
                      </a:cubicBezTo>
                      <a:cubicBezTo>
                        <a:pt x="376457" y="82093"/>
                        <a:pt x="376457" y="93021"/>
                        <a:pt x="369771" y="99707"/>
                      </a:cubicBezTo>
                      <a:cubicBezTo>
                        <a:pt x="363086" y="106393"/>
                        <a:pt x="352157" y="106393"/>
                        <a:pt x="345471" y="99707"/>
                      </a:cubicBezTo>
                      <a:cubicBezTo>
                        <a:pt x="258300" y="12536"/>
                        <a:pt x="116486" y="12536"/>
                        <a:pt x="29443" y="99707"/>
                      </a:cubicBezTo>
                      <a:cubicBezTo>
                        <a:pt x="25971" y="103050"/>
                        <a:pt x="21600" y="104721"/>
                        <a:pt x="17229" y="104721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24" name="Freihandform: Form 1023">
                  <a:extLst>
                    <a:ext uri="{FF2B5EF4-FFF2-40B4-BE49-F238E27FC236}">
                      <a16:creationId xmlns:a16="http://schemas.microsoft.com/office/drawing/2014/main" id="{DFAC977B-3255-C3F7-5A77-EB98B800C675}"/>
                    </a:ext>
                  </a:extLst>
                </p:cNvPr>
                <p:cNvSpPr/>
                <p:nvPr/>
              </p:nvSpPr>
              <p:spPr>
                <a:xfrm>
                  <a:off x="1987896" y="3872589"/>
                  <a:ext cx="306771" cy="90771"/>
                </a:xfrm>
                <a:custGeom>
                  <a:avLst/>
                  <a:gdLst>
                    <a:gd name="connsiteX0" fmla="*/ 17229 w 306771"/>
                    <a:gd name="connsiteY0" fmla="*/ 90643 h 90771"/>
                    <a:gd name="connsiteX1" fmla="*/ 5014 w 306771"/>
                    <a:gd name="connsiteY1" fmla="*/ 85629 h 90771"/>
                    <a:gd name="connsiteX2" fmla="*/ 5014 w 306771"/>
                    <a:gd name="connsiteY2" fmla="*/ 61329 h 90771"/>
                    <a:gd name="connsiteX3" fmla="*/ 301757 w 306771"/>
                    <a:gd name="connsiteY3" fmla="*/ 61329 h 90771"/>
                    <a:gd name="connsiteX4" fmla="*/ 301757 w 306771"/>
                    <a:gd name="connsiteY4" fmla="*/ 85757 h 90771"/>
                    <a:gd name="connsiteX5" fmla="*/ 277457 w 306771"/>
                    <a:gd name="connsiteY5" fmla="*/ 85757 h 90771"/>
                    <a:gd name="connsiteX6" fmla="*/ 29443 w 306771"/>
                    <a:gd name="connsiteY6" fmla="*/ 85757 h 90771"/>
                    <a:gd name="connsiteX7" fmla="*/ 17229 w 306771"/>
                    <a:gd name="connsiteY7" fmla="*/ 90643 h 90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6771" h="90771">
                      <a:moveTo>
                        <a:pt x="17229" y="90643"/>
                      </a:moveTo>
                      <a:cubicBezTo>
                        <a:pt x="12857" y="90643"/>
                        <a:pt x="8357" y="88971"/>
                        <a:pt x="5014" y="85629"/>
                      </a:cubicBezTo>
                      <a:cubicBezTo>
                        <a:pt x="-1671" y="78943"/>
                        <a:pt x="-1671" y="68014"/>
                        <a:pt x="5014" y="61329"/>
                      </a:cubicBezTo>
                      <a:cubicBezTo>
                        <a:pt x="86786" y="-20443"/>
                        <a:pt x="219986" y="-20443"/>
                        <a:pt x="301757" y="61329"/>
                      </a:cubicBezTo>
                      <a:cubicBezTo>
                        <a:pt x="308443" y="68014"/>
                        <a:pt x="308443" y="78943"/>
                        <a:pt x="301757" y="85757"/>
                      </a:cubicBezTo>
                      <a:cubicBezTo>
                        <a:pt x="295071" y="92443"/>
                        <a:pt x="284143" y="92443"/>
                        <a:pt x="277457" y="85757"/>
                      </a:cubicBezTo>
                      <a:cubicBezTo>
                        <a:pt x="209057" y="17357"/>
                        <a:pt x="97843" y="17357"/>
                        <a:pt x="29443" y="85757"/>
                      </a:cubicBezTo>
                      <a:cubicBezTo>
                        <a:pt x="26100" y="88971"/>
                        <a:pt x="21600" y="90643"/>
                        <a:pt x="17229" y="90643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1025" name="Freihandform: Form 1024">
                  <a:extLst>
                    <a:ext uri="{FF2B5EF4-FFF2-40B4-BE49-F238E27FC236}">
                      <a16:creationId xmlns:a16="http://schemas.microsoft.com/office/drawing/2014/main" id="{58E48F3D-7E21-0DC5-454D-FA4B51F55560}"/>
                    </a:ext>
                  </a:extLst>
                </p:cNvPr>
                <p:cNvSpPr/>
                <p:nvPr/>
              </p:nvSpPr>
              <p:spPr>
                <a:xfrm>
                  <a:off x="2074811" y="3950889"/>
                  <a:ext cx="136542" cy="136414"/>
                </a:xfrm>
                <a:custGeom>
                  <a:avLst/>
                  <a:gdLst>
                    <a:gd name="connsiteX0" fmla="*/ 68271 w 136542"/>
                    <a:gd name="connsiteY0" fmla="*/ 136414 h 136414"/>
                    <a:gd name="connsiteX1" fmla="*/ 0 w 136542"/>
                    <a:gd name="connsiteY1" fmla="*/ 68143 h 136414"/>
                    <a:gd name="connsiteX2" fmla="*/ 68271 w 136542"/>
                    <a:gd name="connsiteY2" fmla="*/ 0 h 136414"/>
                    <a:gd name="connsiteX3" fmla="*/ 136543 w 136542"/>
                    <a:gd name="connsiteY3" fmla="*/ 68143 h 136414"/>
                    <a:gd name="connsiteX4" fmla="*/ 68271 w 136542"/>
                    <a:gd name="connsiteY4" fmla="*/ 136414 h 136414"/>
                    <a:gd name="connsiteX5" fmla="*/ 68271 w 136542"/>
                    <a:gd name="connsiteY5" fmla="*/ 34457 h 136414"/>
                    <a:gd name="connsiteX6" fmla="*/ 34457 w 136542"/>
                    <a:gd name="connsiteY6" fmla="*/ 68271 h 136414"/>
                    <a:gd name="connsiteX7" fmla="*/ 68271 w 136542"/>
                    <a:gd name="connsiteY7" fmla="*/ 102086 h 136414"/>
                    <a:gd name="connsiteX8" fmla="*/ 102086 w 136542"/>
                    <a:gd name="connsiteY8" fmla="*/ 68271 h 136414"/>
                    <a:gd name="connsiteX9" fmla="*/ 68271 w 136542"/>
                    <a:gd name="connsiteY9" fmla="*/ 34457 h 136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542" h="136414">
                      <a:moveTo>
                        <a:pt x="68271" y="136414"/>
                      </a:moveTo>
                      <a:cubicBezTo>
                        <a:pt x="30600" y="136414"/>
                        <a:pt x="0" y="105814"/>
                        <a:pt x="0" y="68143"/>
                      </a:cubicBezTo>
                      <a:cubicBezTo>
                        <a:pt x="0" y="30600"/>
                        <a:pt x="30600" y="0"/>
                        <a:pt x="68271" y="0"/>
                      </a:cubicBezTo>
                      <a:cubicBezTo>
                        <a:pt x="105943" y="0"/>
                        <a:pt x="136543" y="30600"/>
                        <a:pt x="136543" y="68143"/>
                      </a:cubicBezTo>
                      <a:cubicBezTo>
                        <a:pt x="136414" y="105814"/>
                        <a:pt x="105814" y="136414"/>
                        <a:pt x="68271" y="136414"/>
                      </a:cubicBezTo>
                      <a:moveTo>
                        <a:pt x="68271" y="34457"/>
                      </a:moveTo>
                      <a:cubicBezTo>
                        <a:pt x="49629" y="34457"/>
                        <a:pt x="34457" y="49629"/>
                        <a:pt x="34457" y="68271"/>
                      </a:cubicBezTo>
                      <a:cubicBezTo>
                        <a:pt x="34457" y="86914"/>
                        <a:pt x="49629" y="102086"/>
                        <a:pt x="68271" y="102086"/>
                      </a:cubicBezTo>
                      <a:cubicBezTo>
                        <a:pt x="86914" y="102086"/>
                        <a:pt x="102086" y="86914"/>
                        <a:pt x="102086" y="68271"/>
                      </a:cubicBezTo>
                      <a:cubicBezTo>
                        <a:pt x="102086" y="49629"/>
                        <a:pt x="86786" y="34457"/>
                        <a:pt x="68271" y="344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57" name="Freihandform: Form 56">
              <a:extLst>
                <a:ext uri="{FF2B5EF4-FFF2-40B4-BE49-F238E27FC236}">
                  <a16:creationId xmlns:a16="http://schemas.microsoft.com/office/drawing/2014/main" id="{48FA4BF0-C29F-5E23-A003-9ED0060866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2907" y="1996891"/>
              <a:ext cx="888693" cy="785357"/>
            </a:xfrm>
            <a:custGeom>
              <a:avLst/>
              <a:gdLst>
                <a:gd name="connsiteX0" fmla="*/ 608649 w 888693"/>
                <a:gd name="connsiteY0" fmla="*/ 506050 h 785357"/>
                <a:gd name="connsiteX1" fmla="*/ 688480 w 888693"/>
                <a:gd name="connsiteY1" fmla="*/ 585881 h 785357"/>
                <a:gd name="connsiteX2" fmla="*/ 608649 w 888693"/>
                <a:gd name="connsiteY2" fmla="*/ 665713 h 785357"/>
                <a:gd name="connsiteX3" fmla="*/ 528818 w 888693"/>
                <a:gd name="connsiteY3" fmla="*/ 585881 h 785357"/>
                <a:gd name="connsiteX4" fmla="*/ 608649 w 888693"/>
                <a:gd name="connsiteY4" fmla="*/ 506050 h 785357"/>
                <a:gd name="connsiteX5" fmla="*/ 608649 w 888693"/>
                <a:gd name="connsiteY5" fmla="*/ 494646 h 785357"/>
                <a:gd name="connsiteX6" fmla="*/ 517413 w 888693"/>
                <a:gd name="connsiteY6" fmla="*/ 585881 h 785357"/>
                <a:gd name="connsiteX7" fmla="*/ 608649 w 888693"/>
                <a:gd name="connsiteY7" fmla="*/ 677117 h 785357"/>
                <a:gd name="connsiteX8" fmla="*/ 699885 w 888693"/>
                <a:gd name="connsiteY8" fmla="*/ 585881 h 785357"/>
                <a:gd name="connsiteX9" fmla="*/ 608649 w 888693"/>
                <a:gd name="connsiteY9" fmla="*/ 494646 h 785357"/>
                <a:gd name="connsiteX10" fmla="*/ 625756 w 888693"/>
                <a:gd name="connsiteY10" fmla="*/ 449028 h 785357"/>
                <a:gd name="connsiteX11" fmla="*/ 774014 w 888693"/>
                <a:gd name="connsiteY11" fmla="*/ 449028 h 785357"/>
                <a:gd name="connsiteX12" fmla="*/ 774014 w 888693"/>
                <a:gd name="connsiteY12" fmla="*/ 466134 h 785357"/>
                <a:gd name="connsiteX13" fmla="*/ 625756 w 888693"/>
                <a:gd name="connsiteY13" fmla="*/ 466134 h 785357"/>
                <a:gd name="connsiteX14" fmla="*/ 625756 w 888693"/>
                <a:gd name="connsiteY14" fmla="*/ 437623 h 785357"/>
                <a:gd name="connsiteX15" fmla="*/ 614351 w 888693"/>
                <a:gd name="connsiteY15" fmla="*/ 449028 h 785357"/>
                <a:gd name="connsiteX16" fmla="*/ 614351 w 888693"/>
                <a:gd name="connsiteY16" fmla="*/ 466134 h 785357"/>
                <a:gd name="connsiteX17" fmla="*/ 602947 w 888693"/>
                <a:gd name="connsiteY17" fmla="*/ 477539 h 785357"/>
                <a:gd name="connsiteX18" fmla="*/ 602947 w 888693"/>
                <a:gd name="connsiteY18" fmla="*/ 483526 h 785357"/>
                <a:gd name="connsiteX19" fmla="*/ 608649 w 888693"/>
                <a:gd name="connsiteY19" fmla="*/ 483241 h 785357"/>
                <a:gd name="connsiteX20" fmla="*/ 614351 w 888693"/>
                <a:gd name="connsiteY20" fmla="*/ 483526 h 785357"/>
                <a:gd name="connsiteX21" fmla="*/ 614351 w 888693"/>
                <a:gd name="connsiteY21" fmla="*/ 477539 h 785357"/>
                <a:gd name="connsiteX22" fmla="*/ 762609 w 888693"/>
                <a:gd name="connsiteY22" fmla="*/ 477539 h 785357"/>
                <a:gd name="connsiteX23" fmla="*/ 762609 w 888693"/>
                <a:gd name="connsiteY23" fmla="*/ 494646 h 785357"/>
                <a:gd name="connsiteX24" fmla="*/ 655464 w 888693"/>
                <a:gd name="connsiteY24" fmla="*/ 494646 h 785357"/>
                <a:gd name="connsiteX25" fmla="*/ 673027 w 888693"/>
                <a:gd name="connsiteY25" fmla="*/ 506050 h 785357"/>
                <a:gd name="connsiteX26" fmla="*/ 779716 w 888693"/>
                <a:gd name="connsiteY26" fmla="*/ 506050 h 785357"/>
                <a:gd name="connsiteX27" fmla="*/ 779716 w 888693"/>
                <a:gd name="connsiteY27" fmla="*/ 523157 h 785357"/>
                <a:gd name="connsiteX28" fmla="*/ 689735 w 888693"/>
                <a:gd name="connsiteY28" fmla="*/ 523157 h 785357"/>
                <a:gd name="connsiteX29" fmla="*/ 697432 w 888693"/>
                <a:gd name="connsiteY29" fmla="*/ 534561 h 785357"/>
                <a:gd name="connsiteX30" fmla="*/ 762609 w 888693"/>
                <a:gd name="connsiteY30" fmla="*/ 534561 h 785357"/>
                <a:gd name="connsiteX31" fmla="*/ 762609 w 888693"/>
                <a:gd name="connsiteY31" fmla="*/ 551668 h 785357"/>
                <a:gd name="connsiteX32" fmla="*/ 705302 w 888693"/>
                <a:gd name="connsiteY32" fmla="*/ 551668 h 785357"/>
                <a:gd name="connsiteX33" fmla="*/ 708666 w 888693"/>
                <a:gd name="connsiteY33" fmla="*/ 563072 h 785357"/>
                <a:gd name="connsiteX34" fmla="*/ 774014 w 888693"/>
                <a:gd name="connsiteY34" fmla="*/ 563072 h 785357"/>
                <a:gd name="connsiteX35" fmla="*/ 774014 w 888693"/>
                <a:gd name="connsiteY35" fmla="*/ 580179 h 785357"/>
                <a:gd name="connsiteX36" fmla="*/ 711004 w 888693"/>
                <a:gd name="connsiteY36" fmla="*/ 580179 h 785357"/>
                <a:gd name="connsiteX37" fmla="*/ 711289 w 888693"/>
                <a:gd name="connsiteY37" fmla="*/ 585881 h 785357"/>
                <a:gd name="connsiteX38" fmla="*/ 711004 w 888693"/>
                <a:gd name="connsiteY38" fmla="*/ 591584 h 785357"/>
                <a:gd name="connsiteX39" fmla="*/ 762609 w 888693"/>
                <a:gd name="connsiteY39" fmla="*/ 591584 h 785357"/>
                <a:gd name="connsiteX40" fmla="*/ 762609 w 888693"/>
                <a:gd name="connsiteY40" fmla="*/ 608690 h 785357"/>
                <a:gd name="connsiteX41" fmla="*/ 708666 w 888693"/>
                <a:gd name="connsiteY41" fmla="*/ 608690 h 785357"/>
                <a:gd name="connsiteX42" fmla="*/ 705302 w 888693"/>
                <a:gd name="connsiteY42" fmla="*/ 620095 h 785357"/>
                <a:gd name="connsiteX43" fmla="*/ 756907 w 888693"/>
                <a:gd name="connsiteY43" fmla="*/ 620095 h 785357"/>
                <a:gd name="connsiteX44" fmla="*/ 756907 w 888693"/>
                <a:gd name="connsiteY44" fmla="*/ 637201 h 785357"/>
                <a:gd name="connsiteX45" fmla="*/ 697376 w 888693"/>
                <a:gd name="connsiteY45" fmla="*/ 637201 h 785357"/>
                <a:gd name="connsiteX46" fmla="*/ 689677 w 888693"/>
                <a:gd name="connsiteY46" fmla="*/ 648606 h 785357"/>
                <a:gd name="connsiteX47" fmla="*/ 762609 w 888693"/>
                <a:gd name="connsiteY47" fmla="*/ 648606 h 785357"/>
                <a:gd name="connsiteX48" fmla="*/ 762609 w 888693"/>
                <a:gd name="connsiteY48" fmla="*/ 665713 h 785357"/>
                <a:gd name="connsiteX49" fmla="*/ 673027 w 888693"/>
                <a:gd name="connsiteY49" fmla="*/ 665713 h 785357"/>
                <a:gd name="connsiteX50" fmla="*/ 655464 w 888693"/>
                <a:gd name="connsiteY50" fmla="*/ 677117 h 785357"/>
                <a:gd name="connsiteX51" fmla="*/ 762609 w 888693"/>
                <a:gd name="connsiteY51" fmla="*/ 677117 h 785357"/>
                <a:gd name="connsiteX52" fmla="*/ 774014 w 888693"/>
                <a:gd name="connsiteY52" fmla="*/ 665713 h 785357"/>
                <a:gd name="connsiteX53" fmla="*/ 774014 w 888693"/>
                <a:gd name="connsiteY53" fmla="*/ 648606 h 785357"/>
                <a:gd name="connsiteX54" fmla="*/ 768311 w 888693"/>
                <a:gd name="connsiteY54" fmla="*/ 638684 h 785357"/>
                <a:gd name="connsiteX55" fmla="*/ 768311 w 888693"/>
                <a:gd name="connsiteY55" fmla="*/ 637201 h 785357"/>
                <a:gd name="connsiteX56" fmla="*/ 768311 w 888693"/>
                <a:gd name="connsiteY56" fmla="*/ 620095 h 785357"/>
                <a:gd name="connsiteX57" fmla="*/ 768311 w 888693"/>
                <a:gd name="connsiteY57" fmla="*/ 618612 h 785357"/>
                <a:gd name="connsiteX58" fmla="*/ 774014 w 888693"/>
                <a:gd name="connsiteY58" fmla="*/ 608690 h 785357"/>
                <a:gd name="connsiteX59" fmla="*/ 774014 w 888693"/>
                <a:gd name="connsiteY59" fmla="*/ 591584 h 785357"/>
                <a:gd name="connsiteX60" fmla="*/ 785418 w 888693"/>
                <a:gd name="connsiteY60" fmla="*/ 580179 h 785357"/>
                <a:gd name="connsiteX61" fmla="*/ 785418 w 888693"/>
                <a:gd name="connsiteY61" fmla="*/ 563072 h 785357"/>
                <a:gd name="connsiteX62" fmla="*/ 774014 w 888693"/>
                <a:gd name="connsiteY62" fmla="*/ 551668 h 785357"/>
                <a:gd name="connsiteX63" fmla="*/ 774014 w 888693"/>
                <a:gd name="connsiteY63" fmla="*/ 534561 h 785357"/>
                <a:gd name="connsiteX64" fmla="*/ 779716 w 888693"/>
                <a:gd name="connsiteY64" fmla="*/ 534561 h 785357"/>
                <a:gd name="connsiteX65" fmla="*/ 791120 w 888693"/>
                <a:gd name="connsiteY65" fmla="*/ 523157 h 785357"/>
                <a:gd name="connsiteX66" fmla="*/ 791120 w 888693"/>
                <a:gd name="connsiteY66" fmla="*/ 506050 h 785357"/>
                <a:gd name="connsiteX67" fmla="*/ 779716 w 888693"/>
                <a:gd name="connsiteY67" fmla="*/ 494646 h 785357"/>
                <a:gd name="connsiteX68" fmla="*/ 774014 w 888693"/>
                <a:gd name="connsiteY68" fmla="*/ 494646 h 785357"/>
                <a:gd name="connsiteX69" fmla="*/ 774014 w 888693"/>
                <a:gd name="connsiteY69" fmla="*/ 477539 h 785357"/>
                <a:gd name="connsiteX70" fmla="*/ 785418 w 888693"/>
                <a:gd name="connsiteY70" fmla="*/ 466134 h 785357"/>
                <a:gd name="connsiteX71" fmla="*/ 785418 w 888693"/>
                <a:gd name="connsiteY71" fmla="*/ 449028 h 785357"/>
                <a:gd name="connsiteX72" fmla="*/ 774014 w 888693"/>
                <a:gd name="connsiteY72" fmla="*/ 437623 h 785357"/>
                <a:gd name="connsiteX73" fmla="*/ 826691 w 888693"/>
                <a:gd name="connsiteY73" fmla="*/ 103337 h 785357"/>
                <a:gd name="connsiteX74" fmla="*/ 826691 w 888693"/>
                <a:gd name="connsiteY74" fmla="*/ 682021 h 785357"/>
                <a:gd name="connsiteX75" fmla="*/ 103337 w 888693"/>
                <a:gd name="connsiteY75" fmla="*/ 682021 h 785357"/>
                <a:gd name="connsiteX76" fmla="*/ 103337 w 888693"/>
                <a:gd name="connsiteY76" fmla="*/ 516682 h 785357"/>
                <a:gd name="connsiteX77" fmla="*/ 248008 w 888693"/>
                <a:gd name="connsiteY77" fmla="*/ 392679 h 785357"/>
                <a:gd name="connsiteX78" fmla="*/ 392679 w 888693"/>
                <a:gd name="connsiteY78" fmla="*/ 475348 h 785357"/>
                <a:gd name="connsiteX79" fmla="*/ 558017 w 888693"/>
                <a:gd name="connsiteY79" fmla="*/ 289342 h 785357"/>
                <a:gd name="connsiteX80" fmla="*/ 682020 w 888693"/>
                <a:gd name="connsiteY80" fmla="*/ 330677 h 785357"/>
                <a:gd name="connsiteX81" fmla="*/ 20668 w 888693"/>
                <a:gd name="connsiteY81" fmla="*/ 0 h 785357"/>
                <a:gd name="connsiteX82" fmla="*/ 41335 w 888693"/>
                <a:gd name="connsiteY82" fmla="*/ 20667 h 785357"/>
                <a:gd name="connsiteX83" fmla="*/ 41335 w 888693"/>
                <a:gd name="connsiteY83" fmla="*/ 744023 h 785357"/>
                <a:gd name="connsiteX84" fmla="*/ 868026 w 888693"/>
                <a:gd name="connsiteY84" fmla="*/ 744023 h 785357"/>
                <a:gd name="connsiteX85" fmla="*/ 888693 w 888693"/>
                <a:gd name="connsiteY85" fmla="*/ 764690 h 785357"/>
                <a:gd name="connsiteX86" fmla="*/ 868026 w 888693"/>
                <a:gd name="connsiteY86" fmla="*/ 785357 h 785357"/>
                <a:gd name="connsiteX87" fmla="*/ 20668 w 888693"/>
                <a:gd name="connsiteY87" fmla="*/ 785357 h 785357"/>
                <a:gd name="connsiteX88" fmla="*/ 0 w 888693"/>
                <a:gd name="connsiteY88" fmla="*/ 764690 h 785357"/>
                <a:gd name="connsiteX89" fmla="*/ 0 w 888693"/>
                <a:gd name="connsiteY89" fmla="*/ 20667 h 785357"/>
                <a:gd name="connsiteX90" fmla="*/ 20668 w 888693"/>
                <a:gd name="connsiteY90" fmla="*/ 0 h 78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888693" h="785357">
                  <a:moveTo>
                    <a:pt x="608649" y="506050"/>
                  </a:moveTo>
                  <a:cubicBezTo>
                    <a:pt x="652738" y="506050"/>
                    <a:pt x="688480" y="541792"/>
                    <a:pt x="688480" y="585881"/>
                  </a:cubicBezTo>
                  <a:cubicBezTo>
                    <a:pt x="688480" y="629971"/>
                    <a:pt x="652738" y="665713"/>
                    <a:pt x="608649" y="665713"/>
                  </a:cubicBezTo>
                  <a:cubicBezTo>
                    <a:pt x="564559" y="665713"/>
                    <a:pt x="528818" y="629971"/>
                    <a:pt x="528818" y="585881"/>
                  </a:cubicBezTo>
                  <a:cubicBezTo>
                    <a:pt x="528818" y="541792"/>
                    <a:pt x="564559" y="506050"/>
                    <a:pt x="608649" y="506050"/>
                  </a:cubicBezTo>
                  <a:close/>
                  <a:moveTo>
                    <a:pt x="608649" y="494646"/>
                  </a:moveTo>
                  <a:cubicBezTo>
                    <a:pt x="558260" y="494646"/>
                    <a:pt x="517413" y="535493"/>
                    <a:pt x="517413" y="585881"/>
                  </a:cubicBezTo>
                  <a:cubicBezTo>
                    <a:pt x="517413" y="636270"/>
                    <a:pt x="558260" y="677117"/>
                    <a:pt x="608649" y="677117"/>
                  </a:cubicBezTo>
                  <a:cubicBezTo>
                    <a:pt x="659037" y="677117"/>
                    <a:pt x="699885" y="636270"/>
                    <a:pt x="699885" y="585881"/>
                  </a:cubicBezTo>
                  <a:cubicBezTo>
                    <a:pt x="699885" y="535493"/>
                    <a:pt x="659037" y="494646"/>
                    <a:pt x="608649" y="494646"/>
                  </a:cubicBezTo>
                  <a:close/>
                  <a:moveTo>
                    <a:pt x="625756" y="449028"/>
                  </a:moveTo>
                  <a:lnTo>
                    <a:pt x="774014" y="449028"/>
                  </a:lnTo>
                  <a:lnTo>
                    <a:pt x="774014" y="466134"/>
                  </a:lnTo>
                  <a:lnTo>
                    <a:pt x="625756" y="466134"/>
                  </a:lnTo>
                  <a:close/>
                  <a:moveTo>
                    <a:pt x="625756" y="437623"/>
                  </a:moveTo>
                  <a:cubicBezTo>
                    <a:pt x="619457" y="437623"/>
                    <a:pt x="614351" y="442729"/>
                    <a:pt x="614351" y="449028"/>
                  </a:cubicBezTo>
                  <a:lnTo>
                    <a:pt x="614351" y="466134"/>
                  </a:lnTo>
                  <a:cubicBezTo>
                    <a:pt x="608053" y="466134"/>
                    <a:pt x="602947" y="471240"/>
                    <a:pt x="602947" y="477539"/>
                  </a:cubicBezTo>
                  <a:lnTo>
                    <a:pt x="602947" y="483526"/>
                  </a:lnTo>
                  <a:cubicBezTo>
                    <a:pt x="604828" y="483526"/>
                    <a:pt x="606710" y="483241"/>
                    <a:pt x="608649" y="483241"/>
                  </a:cubicBezTo>
                  <a:cubicBezTo>
                    <a:pt x="610588" y="483241"/>
                    <a:pt x="612470" y="483241"/>
                    <a:pt x="614351" y="483526"/>
                  </a:cubicBezTo>
                  <a:lnTo>
                    <a:pt x="614351" y="477539"/>
                  </a:lnTo>
                  <a:lnTo>
                    <a:pt x="762609" y="477539"/>
                  </a:lnTo>
                  <a:lnTo>
                    <a:pt x="762609" y="494646"/>
                  </a:lnTo>
                  <a:lnTo>
                    <a:pt x="655464" y="494646"/>
                  </a:lnTo>
                  <a:cubicBezTo>
                    <a:pt x="661692" y="497838"/>
                    <a:pt x="667577" y="501660"/>
                    <a:pt x="673027" y="506050"/>
                  </a:cubicBezTo>
                  <a:lnTo>
                    <a:pt x="779716" y="506050"/>
                  </a:lnTo>
                  <a:lnTo>
                    <a:pt x="779716" y="523157"/>
                  </a:lnTo>
                  <a:lnTo>
                    <a:pt x="689735" y="523157"/>
                  </a:lnTo>
                  <a:cubicBezTo>
                    <a:pt x="692553" y="526782"/>
                    <a:pt x="695125" y="530592"/>
                    <a:pt x="697432" y="534561"/>
                  </a:cubicBezTo>
                  <a:lnTo>
                    <a:pt x="762609" y="534561"/>
                  </a:lnTo>
                  <a:lnTo>
                    <a:pt x="762609" y="551668"/>
                  </a:lnTo>
                  <a:lnTo>
                    <a:pt x="705302" y="551668"/>
                  </a:lnTo>
                  <a:cubicBezTo>
                    <a:pt x="706645" y="555401"/>
                    <a:pt x="707768" y="559209"/>
                    <a:pt x="708666" y="563072"/>
                  </a:cubicBezTo>
                  <a:lnTo>
                    <a:pt x="774014" y="563072"/>
                  </a:lnTo>
                  <a:lnTo>
                    <a:pt x="774014" y="580179"/>
                  </a:lnTo>
                  <a:lnTo>
                    <a:pt x="711004" y="580179"/>
                  </a:lnTo>
                  <a:cubicBezTo>
                    <a:pt x="711004" y="582061"/>
                    <a:pt x="711289" y="583943"/>
                    <a:pt x="711289" y="585881"/>
                  </a:cubicBezTo>
                  <a:cubicBezTo>
                    <a:pt x="711289" y="587820"/>
                    <a:pt x="711289" y="589702"/>
                    <a:pt x="711004" y="591584"/>
                  </a:cubicBezTo>
                  <a:lnTo>
                    <a:pt x="762609" y="591584"/>
                  </a:lnTo>
                  <a:lnTo>
                    <a:pt x="762609" y="608690"/>
                  </a:lnTo>
                  <a:lnTo>
                    <a:pt x="708666" y="608690"/>
                  </a:lnTo>
                  <a:cubicBezTo>
                    <a:pt x="707768" y="612554"/>
                    <a:pt x="706645" y="616362"/>
                    <a:pt x="705302" y="620095"/>
                  </a:cubicBezTo>
                  <a:lnTo>
                    <a:pt x="756907" y="620095"/>
                  </a:lnTo>
                  <a:lnTo>
                    <a:pt x="756907" y="637201"/>
                  </a:lnTo>
                  <a:lnTo>
                    <a:pt x="697376" y="637201"/>
                  </a:lnTo>
                  <a:cubicBezTo>
                    <a:pt x="695067" y="641170"/>
                    <a:pt x="692495" y="644980"/>
                    <a:pt x="689677" y="648606"/>
                  </a:cubicBezTo>
                  <a:lnTo>
                    <a:pt x="762609" y="648606"/>
                  </a:lnTo>
                  <a:lnTo>
                    <a:pt x="762609" y="665713"/>
                  </a:lnTo>
                  <a:lnTo>
                    <a:pt x="673027" y="665713"/>
                  </a:lnTo>
                  <a:cubicBezTo>
                    <a:pt x="667577" y="670103"/>
                    <a:pt x="661692" y="673924"/>
                    <a:pt x="655464" y="677117"/>
                  </a:cubicBezTo>
                  <a:lnTo>
                    <a:pt x="762609" y="677117"/>
                  </a:lnTo>
                  <a:cubicBezTo>
                    <a:pt x="768908" y="677117"/>
                    <a:pt x="774014" y="672011"/>
                    <a:pt x="774014" y="665713"/>
                  </a:cubicBezTo>
                  <a:lnTo>
                    <a:pt x="774014" y="648606"/>
                  </a:lnTo>
                  <a:cubicBezTo>
                    <a:pt x="774030" y="644515"/>
                    <a:pt x="771854" y="640729"/>
                    <a:pt x="768311" y="638684"/>
                  </a:cubicBezTo>
                  <a:cubicBezTo>
                    <a:pt x="768343" y="638190"/>
                    <a:pt x="768343" y="637695"/>
                    <a:pt x="768311" y="637201"/>
                  </a:cubicBezTo>
                  <a:lnTo>
                    <a:pt x="768311" y="620095"/>
                  </a:lnTo>
                  <a:cubicBezTo>
                    <a:pt x="768343" y="619601"/>
                    <a:pt x="768343" y="619106"/>
                    <a:pt x="768311" y="618612"/>
                  </a:cubicBezTo>
                  <a:cubicBezTo>
                    <a:pt x="771854" y="616567"/>
                    <a:pt x="774030" y="612781"/>
                    <a:pt x="774014" y="608690"/>
                  </a:cubicBezTo>
                  <a:lnTo>
                    <a:pt x="774014" y="591584"/>
                  </a:lnTo>
                  <a:cubicBezTo>
                    <a:pt x="780312" y="591584"/>
                    <a:pt x="785418" y="586478"/>
                    <a:pt x="785418" y="580179"/>
                  </a:cubicBezTo>
                  <a:lnTo>
                    <a:pt x="785418" y="563072"/>
                  </a:lnTo>
                  <a:cubicBezTo>
                    <a:pt x="785418" y="556774"/>
                    <a:pt x="780312" y="551668"/>
                    <a:pt x="774014" y="551668"/>
                  </a:cubicBezTo>
                  <a:lnTo>
                    <a:pt x="774014" y="534561"/>
                  </a:lnTo>
                  <a:lnTo>
                    <a:pt x="779716" y="534561"/>
                  </a:lnTo>
                  <a:cubicBezTo>
                    <a:pt x="786014" y="534561"/>
                    <a:pt x="791120" y="529455"/>
                    <a:pt x="791120" y="523157"/>
                  </a:cubicBezTo>
                  <a:lnTo>
                    <a:pt x="791120" y="506050"/>
                  </a:lnTo>
                  <a:cubicBezTo>
                    <a:pt x="791120" y="499751"/>
                    <a:pt x="786014" y="494646"/>
                    <a:pt x="779716" y="494646"/>
                  </a:cubicBezTo>
                  <a:lnTo>
                    <a:pt x="774014" y="494646"/>
                  </a:lnTo>
                  <a:lnTo>
                    <a:pt x="774014" y="477539"/>
                  </a:lnTo>
                  <a:cubicBezTo>
                    <a:pt x="780312" y="477539"/>
                    <a:pt x="785418" y="472433"/>
                    <a:pt x="785418" y="466134"/>
                  </a:cubicBezTo>
                  <a:lnTo>
                    <a:pt x="785418" y="449028"/>
                  </a:lnTo>
                  <a:cubicBezTo>
                    <a:pt x="785418" y="442729"/>
                    <a:pt x="780312" y="437623"/>
                    <a:pt x="774014" y="437623"/>
                  </a:cubicBezTo>
                  <a:close/>
                  <a:moveTo>
                    <a:pt x="826691" y="103337"/>
                  </a:moveTo>
                  <a:lnTo>
                    <a:pt x="826691" y="682021"/>
                  </a:lnTo>
                  <a:lnTo>
                    <a:pt x="103337" y="682021"/>
                  </a:lnTo>
                  <a:lnTo>
                    <a:pt x="103337" y="516682"/>
                  </a:lnTo>
                  <a:lnTo>
                    <a:pt x="248008" y="392679"/>
                  </a:lnTo>
                  <a:lnTo>
                    <a:pt x="392679" y="475348"/>
                  </a:lnTo>
                  <a:lnTo>
                    <a:pt x="558017" y="289342"/>
                  </a:lnTo>
                  <a:lnTo>
                    <a:pt x="682020" y="330677"/>
                  </a:lnTo>
                  <a:close/>
                  <a:moveTo>
                    <a:pt x="20668" y="0"/>
                  </a:moveTo>
                  <a:cubicBezTo>
                    <a:pt x="32083" y="0"/>
                    <a:pt x="41335" y="9252"/>
                    <a:pt x="41335" y="20667"/>
                  </a:cubicBezTo>
                  <a:lnTo>
                    <a:pt x="41335" y="744023"/>
                  </a:lnTo>
                  <a:lnTo>
                    <a:pt x="868026" y="744023"/>
                  </a:lnTo>
                  <a:cubicBezTo>
                    <a:pt x="879441" y="744023"/>
                    <a:pt x="888693" y="753275"/>
                    <a:pt x="888693" y="764690"/>
                  </a:cubicBezTo>
                  <a:cubicBezTo>
                    <a:pt x="888693" y="776105"/>
                    <a:pt x="879441" y="785357"/>
                    <a:pt x="868026" y="785357"/>
                  </a:cubicBezTo>
                  <a:lnTo>
                    <a:pt x="20668" y="785357"/>
                  </a:lnTo>
                  <a:cubicBezTo>
                    <a:pt x="9252" y="785357"/>
                    <a:pt x="0" y="776105"/>
                    <a:pt x="0" y="764690"/>
                  </a:cubicBezTo>
                  <a:lnTo>
                    <a:pt x="0" y="20667"/>
                  </a:lnTo>
                  <a:cubicBezTo>
                    <a:pt x="0" y="9252"/>
                    <a:pt x="9252" y="0"/>
                    <a:pt x="2066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58" name="EON_Pict_Checklist">
              <a:extLst>
                <a:ext uri="{FF2B5EF4-FFF2-40B4-BE49-F238E27FC236}">
                  <a16:creationId xmlns:a16="http://schemas.microsoft.com/office/drawing/2014/main" id="{5EDCD4C2-CF9C-5454-6804-B3C4C70C8E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2138" y="4030930"/>
              <a:ext cx="479724" cy="649038"/>
            </a:xfrm>
            <a:custGeom>
              <a:avLst/>
              <a:gdLst>
                <a:gd name="connsiteX0" fmla="*/ 304800 w 323850"/>
                <a:gd name="connsiteY0" fmla="*/ 19050 h 438150"/>
                <a:gd name="connsiteX1" fmla="*/ 304800 w 323850"/>
                <a:gd name="connsiteY1" fmla="*/ 419100 h 438150"/>
                <a:gd name="connsiteX2" fmla="*/ 19050 w 323850"/>
                <a:gd name="connsiteY2" fmla="*/ 419100 h 438150"/>
                <a:gd name="connsiteX3" fmla="*/ 19050 w 323850"/>
                <a:gd name="connsiteY3" fmla="*/ 19050 h 438150"/>
                <a:gd name="connsiteX4" fmla="*/ 304800 w 323850"/>
                <a:gd name="connsiteY4" fmla="*/ 19050 h 438150"/>
                <a:gd name="connsiteX5" fmla="*/ 304800 w 323850"/>
                <a:gd name="connsiteY5" fmla="*/ 0 h 438150"/>
                <a:gd name="connsiteX6" fmla="*/ 19050 w 323850"/>
                <a:gd name="connsiteY6" fmla="*/ 0 h 438150"/>
                <a:gd name="connsiteX7" fmla="*/ 0 w 323850"/>
                <a:gd name="connsiteY7" fmla="*/ 19050 h 438150"/>
                <a:gd name="connsiteX8" fmla="*/ 0 w 323850"/>
                <a:gd name="connsiteY8" fmla="*/ 419100 h 438150"/>
                <a:gd name="connsiteX9" fmla="*/ 19050 w 323850"/>
                <a:gd name="connsiteY9" fmla="*/ 438150 h 438150"/>
                <a:gd name="connsiteX10" fmla="*/ 304800 w 323850"/>
                <a:gd name="connsiteY10" fmla="*/ 438150 h 438150"/>
                <a:gd name="connsiteX11" fmla="*/ 323850 w 323850"/>
                <a:gd name="connsiteY11" fmla="*/ 419100 h 438150"/>
                <a:gd name="connsiteX12" fmla="*/ 323850 w 323850"/>
                <a:gd name="connsiteY12" fmla="*/ 19050 h 438150"/>
                <a:gd name="connsiteX13" fmla="*/ 304800 w 323850"/>
                <a:gd name="connsiteY13" fmla="*/ 0 h 438150"/>
                <a:gd name="connsiteX14" fmla="*/ 266700 w 323850"/>
                <a:gd name="connsiteY14" fmla="*/ 85725 h 438150"/>
                <a:gd name="connsiteX15" fmla="*/ 123825 w 323850"/>
                <a:gd name="connsiteY15" fmla="*/ 85725 h 438150"/>
                <a:gd name="connsiteX16" fmla="*/ 123825 w 323850"/>
                <a:gd name="connsiteY16" fmla="*/ 104775 h 438150"/>
                <a:gd name="connsiteX17" fmla="*/ 266700 w 323850"/>
                <a:gd name="connsiteY17" fmla="*/ 104775 h 438150"/>
                <a:gd name="connsiteX18" fmla="*/ 266700 w 323850"/>
                <a:gd name="connsiteY18" fmla="*/ 152400 h 438150"/>
                <a:gd name="connsiteX19" fmla="*/ 123825 w 323850"/>
                <a:gd name="connsiteY19" fmla="*/ 152400 h 438150"/>
                <a:gd name="connsiteX20" fmla="*/ 123825 w 323850"/>
                <a:gd name="connsiteY20" fmla="*/ 171450 h 438150"/>
                <a:gd name="connsiteX21" fmla="*/ 266700 w 323850"/>
                <a:gd name="connsiteY21" fmla="*/ 171450 h 438150"/>
                <a:gd name="connsiteX22" fmla="*/ 266700 w 323850"/>
                <a:gd name="connsiteY22" fmla="*/ 219075 h 438150"/>
                <a:gd name="connsiteX23" fmla="*/ 123825 w 323850"/>
                <a:gd name="connsiteY23" fmla="*/ 219075 h 438150"/>
                <a:gd name="connsiteX24" fmla="*/ 123825 w 323850"/>
                <a:gd name="connsiteY24" fmla="*/ 238125 h 438150"/>
                <a:gd name="connsiteX25" fmla="*/ 266700 w 323850"/>
                <a:gd name="connsiteY25" fmla="*/ 238125 h 438150"/>
                <a:gd name="connsiteX26" fmla="*/ 266700 w 323850"/>
                <a:gd name="connsiteY26" fmla="*/ 285750 h 438150"/>
                <a:gd name="connsiteX27" fmla="*/ 123825 w 323850"/>
                <a:gd name="connsiteY27" fmla="*/ 285750 h 438150"/>
                <a:gd name="connsiteX28" fmla="*/ 123825 w 323850"/>
                <a:gd name="connsiteY28" fmla="*/ 304800 h 438150"/>
                <a:gd name="connsiteX29" fmla="*/ 266700 w 323850"/>
                <a:gd name="connsiteY29" fmla="*/ 304800 h 438150"/>
                <a:gd name="connsiteX30" fmla="*/ 95250 w 323850"/>
                <a:gd name="connsiteY30" fmla="*/ 76200 h 438150"/>
                <a:gd name="connsiteX31" fmla="*/ 57150 w 323850"/>
                <a:gd name="connsiteY31" fmla="*/ 76200 h 438150"/>
                <a:gd name="connsiteX32" fmla="*/ 57150 w 323850"/>
                <a:gd name="connsiteY32" fmla="*/ 114300 h 438150"/>
                <a:gd name="connsiteX33" fmla="*/ 95250 w 323850"/>
                <a:gd name="connsiteY33" fmla="*/ 114300 h 438150"/>
                <a:gd name="connsiteX34" fmla="*/ 95250 w 323850"/>
                <a:gd name="connsiteY34" fmla="*/ 142875 h 438150"/>
                <a:gd name="connsiteX35" fmla="*/ 57150 w 323850"/>
                <a:gd name="connsiteY35" fmla="*/ 142875 h 438150"/>
                <a:gd name="connsiteX36" fmla="*/ 57150 w 323850"/>
                <a:gd name="connsiteY36" fmla="*/ 180975 h 438150"/>
                <a:gd name="connsiteX37" fmla="*/ 95250 w 323850"/>
                <a:gd name="connsiteY37" fmla="*/ 180975 h 438150"/>
                <a:gd name="connsiteX38" fmla="*/ 95250 w 323850"/>
                <a:gd name="connsiteY38" fmla="*/ 209550 h 438150"/>
                <a:gd name="connsiteX39" fmla="*/ 57150 w 323850"/>
                <a:gd name="connsiteY39" fmla="*/ 209550 h 438150"/>
                <a:gd name="connsiteX40" fmla="*/ 57150 w 323850"/>
                <a:gd name="connsiteY40" fmla="*/ 247650 h 438150"/>
                <a:gd name="connsiteX41" fmla="*/ 95250 w 323850"/>
                <a:gd name="connsiteY41" fmla="*/ 247650 h 438150"/>
                <a:gd name="connsiteX42" fmla="*/ 95250 w 323850"/>
                <a:gd name="connsiteY42" fmla="*/ 276225 h 438150"/>
                <a:gd name="connsiteX43" fmla="*/ 57150 w 323850"/>
                <a:gd name="connsiteY43" fmla="*/ 276225 h 438150"/>
                <a:gd name="connsiteX44" fmla="*/ 57150 w 323850"/>
                <a:gd name="connsiteY44" fmla="*/ 314325 h 438150"/>
                <a:gd name="connsiteX45" fmla="*/ 95250 w 323850"/>
                <a:gd name="connsiteY45" fmla="*/ 31432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3850" h="438150">
                  <a:moveTo>
                    <a:pt x="304800" y="19050"/>
                  </a:moveTo>
                  <a:lnTo>
                    <a:pt x="304800" y="419100"/>
                  </a:lnTo>
                  <a:lnTo>
                    <a:pt x="19050" y="419100"/>
                  </a:lnTo>
                  <a:lnTo>
                    <a:pt x="19050" y="19050"/>
                  </a:lnTo>
                  <a:lnTo>
                    <a:pt x="304800" y="19050"/>
                  </a:lnTo>
                  <a:moveTo>
                    <a:pt x="30480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419100"/>
                  </a:lnTo>
                  <a:cubicBezTo>
                    <a:pt x="0" y="429621"/>
                    <a:pt x="8529" y="438150"/>
                    <a:pt x="19050" y="438150"/>
                  </a:cubicBezTo>
                  <a:lnTo>
                    <a:pt x="304800" y="438150"/>
                  </a:lnTo>
                  <a:cubicBezTo>
                    <a:pt x="315321" y="438150"/>
                    <a:pt x="323850" y="429621"/>
                    <a:pt x="323850" y="419100"/>
                  </a:cubicBezTo>
                  <a:lnTo>
                    <a:pt x="323850" y="19050"/>
                  </a:lnTo>
                  <a:cubicBezTo>
                    <a:pt x="323850" y="8529"/>
                    <a:pt x="315321" y="0"/>
                    <a:pt x="304800" y="0"/>
                  </a:cubicBezTo>
                  <a:close/>
                  <a:moveTo>
                    <a:pt x="266700" y="85725"/>
                  </a:moveTo>
                  <a:lnTo>
                    <a:pt x="123825" y="85725"/>
                  </a:lnTo>
                  <a:lnTo>
                    <a:pt x="123825" y="104775"/>
                  </a:lnTo>
                  <a:lnTo>
                    <a:pt x="266700" y="104775"/>
                  </a:lnTo>
                  <a:close/>
                  <a:moveTo>
                    <a:pt x="266700" y="152400"/>
                  </a:moveTo>
                  <a:lnTo>
                    <a:pt x="123825" y="152400"/>
                  </a:lnTo>
                  <a:lnTo>
                    <a:pt x="123825" y="171450"/>
                  </a:lnTo>
                  <a:lnTo>
                    <a:pt x="266700" y="171450"/>
                  </a:lnTo>
                  <a:close/>
                  <a:moveTo>
                    <a:pt x="266700" y="219075"/>
                  </a:moveTo>
                  <a:lnTo>
                    <a:pt x="123825" y="219075"/>
                  </a:lnTo>
                  <a:lnTo>
                    <a:pt x="123825" y="238125"/>
                  </a:lnTo>
                  <a:lnTo>
                    <a:pt x="266700" y="238125"/>
                  </a:lnTo>
                  <a:close/>
                  <a:moveTo>
                    <a:pt x="266700" y="285750"/>
                  </a:moveTo>
                  <a:lnTo>
                    <a:pt x="123825" y="285750"/>
                  </a:lnTo>
                  <a:lnTo>
                    <a:pt x="123825" y="304800"/>
                  </a:lnTo>
                  <a:lnTo>
                    <a:pt x="266700" y="304800"/>
                  </a:lnTo>
                  <a:close/>
                  <a:moveTo>
                    <a:pt x="95250" y="76200"/>
                  </a:moveTo>
                  <a:lnTo>
                    <a:pt x="57150" y="76200"/>
                  </a:lnTo>
                  <a:lnTo>
                    <a:pt x="57150" y="114300"/>
                  </a:lnTo>
                  <a:lnTo>
                    <a:pt x="95250" y="114300"/>
                  </a:lnTo>
                  <a:close/>
                  <a:moveTo>
                    <a:pt x="95250" y="142875"/>
                  </a:moveTo>
                  <a:lnTo>
                    <a:pt x="57150" y="142875"/>
                  </a:lnTo>
                  <a:lnTo>
                    <a:pt x="57150" y="180975"/>
                  </a:lnTo>
                  <a:lnTo>
                    <a:pt x="95250" y="180975"/>
                  </a:lnTo>
                  <a:close/>
                  <a:moveTo>
                    <a:pt x="95250" y="209550"/>
                  </a:moveTo>
                  <a:lnTo>
                    <a:pt x="57150" y="209550"/>
                  </a:lnTo>
                  <a:lnTo>
                    <a:pt x="57150" y="247650"/>
                  </a:lnTo>
                  <a:lnTo>
                    <a:pt x="95250" y="247650"/>
                  </a:lnTo>
                  <a:close/>
                  <a:moveTo>
                    <a:pt x="95250" y="276225"/>
                  </a:moveTo>
                  <a:lnTo>
                    <a:pt x="57150" y="276225"/>
                  </a:lnTo>
                  <a:lnTo>
                    <a:pt x="57150" y="314325"/>
                  </a:lnTo>
                  <a:lnTo>
                    <a:pt x="95250" y="3143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59" name="Grafik 58" descr="Ein Bild, das Schrift, Text, Logo, Grafiken enthält.&#10;&#10;KI-generierte Inhalte können fehlerhaft sein.">
              <a:extLst>
                <a:ext uri="{FF2B5EF4-FFF2-40B4-BE49-F238E27FC236}">
                  <a16:creationId xmlns:a16="http://schemas.microsoft.com/office/drawing/2014/main" id="{6C97F357-2560-6834-EA63-F48754E71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325" y="2755212"/>
              <a:ext cx="798576" cy="25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0131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98201D88-E619-C767-3EA1-D0A3EBA6E1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16" imgH="315" progId="TCLayout.ActiveDocument.1">
                  <p:embed/>
                </p:oleObj>
              </mc:Choice>
              <mc:Fallback>
                <p:oleObj name="think-cell Folie" r:id="rId3" imgW="316" imgH="31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8201D88-E619-C767-3EA1-D0A3EBA6E1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Grafik 1">
            <a:extLst>
              <a:ext uri="{FF2B5EF4-FFF2-40B4-BE49-F238E27FC236}">
                <a16:creationId xmlns:a16="http://schemas.microsoft.com/office/drawing/2014/main" id="{EC347E40-447A-8A68-5B2B-84EAA5E5E2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7579360" cy="516148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645799E-AA20-95E7-B7BD-552087326F5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66010" y="730085"/>
            <a:ext cx="4176712" cy="684213"/>
          </a:xfrm>
        </p:spPr>
        <p:txBody>
          <a:bodyPr vert="horz"/>
          <a:lstStyle/>
          <a:p>
            <a:r>
              <a:rPr lang="de-DE" sz="3600" b="1" dirty="0"/>
              <a:t>Herzlichen Dank</a:t>
            </a:r>
          </a:p>
        </p:txBody>
      </p:sp>
    </p:spTree>
    <p:extLst>
      <p:ext uri="{BB962C8B-B14F-4D97-AF65-F5344CB8AC3E}">
        <p14:creationId xmlns:p14="http://schemas.microsoft.com/office/powerpoint/2010/main" val="28998085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177">
            <a:extLst>
              <a:ext uri="{FF2B5EF4-FFF2-40B4-BE49-F238E27FC236}">
                <a16:creationId xmlns:a16="http://schemas.microsoft.com/office/drawing/2014/main" id="{27D6504A-6A74-7A80-D2A9-7E93B850ABC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0" y="1"/>
            <a:ext cx="7759524" cy="5143500"/>
          </a:xfrm>
          <a:prstGeom prst="rect">
            <a:avLst/>
          </a:prstGeom>
        </p:spPr>
      </p:pic>
      <p:graphicFrame>
        <p:nvGraphicFramePr>
          <p:cNvPr id="179" name="think-cell data - do not delete" hidden="1">
            <a:extLst>
              <a:ext uri="{FF2B5EF4-FFF2-40B4-BE49-F238E27FC236}">
                <a16:creationId xmlns:a16="http://schemas.microsoft.com/office/drawing/2014/main" id="{0086B395-6B1B-22E0-FD7D-FE9CDB97CD3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16" imgH="315" progId="TCLayout.ActiveDocument.1">
                  <p:embed/>
                </p:oleObj>
              </mc:Choice>
              <mc:Fallback>
                <p:oleObj name="think-cell Folie" r:id="rId5" imgW="316" imgH="315" progId="TCLayout.ActiveDocument.1">
                  <p:embed/>
                  <p:pic>
                    <p:nvPicPr>
                      <p:cNvPr id="17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086B395-6B1B-22E0-FD7D-FE9CDB97CD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57AE2B9A-C33E-4E69-B68A-4544811DC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01" y="405000"/>
            <a:ext cx="7892531" cy="457200"/>
          </a:xfrm>
        </p:spPr>
        <p:txBody>
          <a:bodyPr vert="horz"/>
          <a:lstStyle/>
          <a:p>
            <a:pPr>
              <a:lnSpc>
                <a:spcPct val="100000"/>
              </a:lnSpc>
            </a:pPr>
            <a:r>
              <a:rPr lang="de-DE" sz="2200" dirty="0"/>
              <a:t>E.DIS: Vom Verteil- zum Erzeugernetz </a:t>
            </a:r>
            <a:br>
              <a:rPr lang="de-DE" sz="2100" dirty="0"/>
            </a:br>
            <a:r>
              <a:rPr lang="de-DE" sz="1800" dirty="0">
                <a:solidFill>
                  <a:schemeClr val="bg1">
                    <a:lumMod val="50000"/>
                  </a:schemeClr>
                </a:solidFill>
              </a:rPr>
              <a:t>Vorreiterregion der Energiewende</a:t>
            </a:r>
            <a:endParaRPr lang="de-DE" sz="2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E81EC0B-64D0-4CFA-889E-71B12EE880B2}"/>
              </a:ext>
            </a:extLst>
          </p:cNvPr>
          <p:cNvGrpSpPr/>
          <p:nvPr/>
        </p:nvGrpSpPr>
        <p:grpSpPr>
          <a:xfrm>
            <a:off x="4427982" y="594001"/>
            <a:ext cx="4499393" cy="4180209"/>
            <a:chOff x="6550379" y="671456"/>
            <a:chExt cx="5058290" cy="4699457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684CB34C-0EEC-4626-A908-51BBCCE238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50379" y="3523548"/>
              <a:ext cx="1468535" cy="1847365"/>
              <a:chOff x="3556589" y="1285848"/>
              <a:chExt cx="2305986" cy="2900847"/>
            </a:xfrm>
          </p:grpSpPr>
          <p:sp>
            <p:nvSpPr>
              <p:cNvPr id="133" name="Freihandform: Form 118">
                <a:extLst>
                  <a:ext uri="{FF2B5EF4-FFF2-40B4-BE49-F238E27FC236}">
                    <a16:creationId xmlns:a16="http://schemas.microsoft.com/office/drawing/2014/main" id="{4F92CB0D-0F44-4BE8-B6F8-6DB791A22E87}"/>
                  </a:ext>
                </a:extLst>
              </p:cNvPr>
              <p:cNvSpPr/>
              <p:nvPr/>
            </p:nvSpPr>
            <p:spPr>
              <a:xfrm>
                <a:off x="5388952" y="2173322"/>
                <a:ext cx="66788" cy="135990"/>
              </a:xfrm>
              <a:custGeom>
                <a:avLst/>
                <a:gdLst>
                  <a:gd name="connsiteX0" fmla="*/ 291481 w 357549"/>
                  <a:gd name="connsiteY0" fmla="*/ 260389 h 699553"/>
                  <a:gd name="connsiteX1" fmla="*/ 73842 w 357549"/>
                  <a:gd name="connsiteY1" fmla="*/ 260389 h 699553"/>
                  <a:gd name="connsiteX2" fmla="*/ 73842 w 357549"/>
                  <a:gd name="connsiteY2" fmla="*/ 167116 h 699553"/>
                  <a:gd name="connsiteX3" fmla="*/ 291481 w 357549"/>
                  <a:gd name="connsiteY3" fmla="*/ 167116 h 699553"/>
                  <a:gd name="connsiteX4" fmla="*/ 291481 w 357549"/>
                  <a:gd name="connsiteY4" fmla="*/ 291481 h 699553"/>
                  <a:gd name="connsiteX5" fmla="*/ 73842 w 357549"/>
                  <a:gd name="connsiteY5" fmla="*/ 291481 h 699553"/>
                  <a:gd name="connsiteX6" fmla="*/ 73842 w 357549"/>
                  <a:gd name="connsiteY6" fmla="*/ 384754 h 699553"/>
                  <a:gd name="connsiteX7" fmla="*/ 291481 w 357549"/>
                  <a:gd name="connsiteY7" fmla="*/ 384754 h 699553"/>
                  <a:gd name="connsiteX8" fmla="*/ 291481 w 357549"/>
                  <a:gd name="connsiteY8" fmla="*/ 540211 h 699553"/>
                  <a:gd name="connsiteX9" fmla="*/ 73842 w 357549"/>
                  <a:gd name="connsiteY9" fmla="*/ 540211 h 699553"/>
                  <a:gd name="connsiteX10" fmla="*/ 73842 w 357549"/>
                  <a:gd name="connsiteY10" fmla="*/ 633485 h 699553"/>
                  <a:gd name="connsiteX11" fmla="*/ 291481 w 357549"/>
                  <a:gd name="connsiteY11" fmla="*/ 633485 h 699553"/>
                  <a:gd name="connsiteX12" fmla="*/ 291481 w 357549"/>
                  <a:gd name="connsiteY12" fmla="*/ 415846 h 699553"/>
                  <a:gd name="connsiteX13" fmla="*/ 73842 w 357549"/>
                  <a:gd name="connsiteY13" fmla="*/ 415846 h 699553"/>
                  <a:gd name="connsiteX14" fmla="*/ 73842 w 357549"/>
                  <a:gd name="connsiteY14" fmla="*/ 509120 h 699553"/>
                  <a:gd name="connsiteX15" fmla="*/ 291481 w 357549"/>
                  <a:gd name="connsiteY15" fmla="*/ 509120 h 699553"/>
                  <a:gd name="connsiteX16" fmla="*/ 353663 w 357549"/>
                  <a:gd name="connsiteY16" fmla="*/ 621515 h 699553"/>
                  <a:gd name="connsiteX17" fmla="*/ 279666 w 357549"/>
                  <a:gd name="connsiteY17" fmla="*/ 695667 h 699553"/>
                  <a:gd name="connsiteX18" fmla="*/ 86278 w 357549"/>
                  <a:gd name="connsiteY18" fmla="*/ 695667 h 699553"/>
                  <a:gd name="connsiteX19" fmla="*/ 11661 w 357549"/>
                  <a:gd name="connsiteY19" fmla="*/ 621982 h 699553"/>
                  <a:gd name="connsiteX20" fmla="*/ 11659 w 357549"/>
                  <a:gd name="connsiteY20" fmla="*/ 621514 h 699553"/>
                  <a:gd name="connsiteX21" fmla="*/ 11659 w 357549"/>
                  <a:gd name="connsiteY21" fmla="*/ 124054 h 699553"/>
                  <a:gd name="connsiteX22" fmla="*/ 31091 w 357549"/>
                  <a:gd name="connsiteY22" fmla="*/ 104933 h 699553"/>
                  <a:gd name="connsiteX23" fmla="*/ 73842 w 357549"/>
                  <a:gd name="connsiteY23" fmla="*/ 104933 h 699553"/>
                  <a:gd name="connsiteX24" fmla="*/ 73842 w 357549"/>
                  <a:gd name="connsiteY24" fmla="*/ 47570 h 699553"/>
                  <a:gd name="connsiteX25" fmla="*/ 109752 w 357549"/>
                  <a:gd name="connsiteY25" fmla="*/ 11659 h 699553"/>
                  <a:gd name="connsiteX26" fmla="*/ 255570 w 357549"/>
                  <a:gd name="connsiteY26" fmla="*/ 11659 h 699553"/>
                  <a:gd name="connsiteX27" fmla="*/ 291481 w 357549"/>
                  <a:gd name="connsiteY27" fmla="*/ 49591 h 699553"/>
                  <a:gd name="connsiteX28" fmla="*/ 291481 w 357549"/>
                  <a:gd name="connsiteY28" fmla="*/ 104933 h 699553"/>
                  <a:gd name="connsiteX29" fmla="*/ 333454 w 357549"/>
                  <a:gd name="connsiteY29" fmla="*/ 104933 h 699553"/>
                  <a:gd name="connsiteX30" fmla="*/ 353648 w 357549"/>
                  <a:gd name="connsiteY30" fmla="*/ 123572 h 699553"/>
                  <a:gd name="connsiteX31" fmla="*/ 353663 w 357549"/>
                  <a:gd name="connsiteY31" fmla="*/ 124365 h 699553"/>
                  <a:gd name="connsiteX32" fmla="*/ 104933 w 357549"/>
                  <a:gd name="connsiteY32" fmla="*/ 104933 h 699553"/>
                  <a:gd name="connsiteX33" fmla="*/ 260389 w 357549"/>
                  <a:gd name="connsiteY33" fmla="*/ 104933 h 699553"/>
                  <a:gd name="connsiteX34" fmla="*/ 260389 w 357549"/>
                  <a:gd name="connsiteY34" fmla="*/ 49591 h 699553"/>
                  <a:gd name="connsiteX35" fmla="*/ 255570 w 357549"/>
                  <a:gd name="connsiteY35" fmla="*/ 42750 h 699553"/>
                  <a:gd name="connsiteX36" fmla="*/ 109752 w 357549"/>
                  <a:gd name="connsiteY36" fmla="*/ 42750 h 699553"/>
                  <a:gd name="connsiteX37" fmla="*/ 104933 w 357549"/>
                  <a:gd name="connsiteY37" fmla="*/ 47570 h 699553"/>
                  <a:gd name="connsiteX38" fmla="*/ 322572 w 357549"/>
                  <a:gd name="connsiteY38" fmla="*/ 136024 h 699553"/>
                  <a:gd name="connsiteX39" fmla="*/ 42750 w 357549"/>
                  <a:gd name="connsiteY39" fmla="*/ 136024 h 699553"/>
                  <a:gd name="connsiteX40" fmla="*/ 42750 w 357549"/>
                  <a:gd name="connsiteY40" fmla="*/ 621515 h 699553"/>
                  <a:gd name="connsiteX41" fmla="*/ 85809 w 357549"/>
                  <a:gd name="connsiteY41" fmla="*/ 664579 h 699553"/>
                  <a:gd name="connsiteX42" fmla="*/ 86278 w 357549"/>
                  <a:gd name="connsiteY42" fmla="*/ 664576 h 699553"/>
                  <a:gd name="connsiteX43" fmla="*/ 279666 w 357549"/>
                  <a:gd name="connsiteY43" fmla="*/ 664576 h 699553"/>
                  <a:gd name="connsiteX44" fmla="*/ 322572 w 357549"/>
                  <a:gd name="connsiteY44" fmla="*/ 621515 h 69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7549" h="699553">
                    <a:moveTo>
                      <a:pt x="291481" y="260389"/>
                    </a:moveTo>
                    <a:lnTo>
                      <a:pt x="73842" y="260389"/>
                    </a:lnTo>
                    <a:lnTo>
                      <a:pt x="73842" y="167116"/>
                    </a:lnTo>
                    <a:lnTo>
                      <a:pt x="291481" y="167116"/>
                    </a:lnTo>
                    <a:close/>
                    <a:moveTo>
                      <a:pt x="291481" y="291481"/>
                    </a:moveTo>
                    <a:lnTo>
                      <a:pt x="73842" y="291481"/>
                    </a:lnTo>
                    <a:lnTo>
                      <a:pt x="73842" y="384754"/>
                    </a:lnTo>
                    <a:lnTo>
                      <a:pt x="291481" y="384754"/>
                    </a:lnTo>
                    <a:close/>
                    <a:moveTo>
                      <a:pt x="291481" y="540211"/>
                    </a:moveTo>
                    <a:lnTo>
                      <a:pt x="73842" y="540211"/>
                    </a:lnTo>
                    <a:lnTo>
                      <a:pt x="73842" y="633485"/>
                    </a:lnTo>
                    <a:lnTo>
                      <a:pt x="291481" y="633485"/>
                    </a:lnTo>
                    <a:close/>
                    <a:moveTo>
                      <a:pt x="291481" y="415846"/>
                    </a:moveTo>
                    <a:lnTo>
                      <a:pt x="73842" y="415846"/>
                    </a:lnTo>
                    <a:lnTo>
                      <a:pt x="73842" y="509120"/>
                    </a:lnTo>
                    <a:lnTo>
                      <a:pt x="291481" y="509120"/>
                    </a:lnTo>
                    <a:close/>
                    <a:moveTo>
                      <a:pt x="353663" y="621515"/>
                    </a:moveTo>
                    <a:cubicBezTo>
                      <a:pt x="353663" y="662407"/>
                      <a:pt x="320559" y="695582"/>
                      <a:pt x="279666" y="695667"/>
                    </a:cubicBezTo>
                    <a:lnTo>
                      <a:pt x="86278" y="695667"/>
                    </a:lnTo>
                    <a:cubicBezTo>
                      <a:pt x="45326" y="695925"/>
                      <a:pt x="11918" y="662935"/>
                      <a:pt x="11661" y="621982"/>
                    </a:cubicBezTo>
                    <a:cubicBezTo>
                      <a:pt x="11660" y="621826"/>
                      <a:pt x="11659" y="621670"/>
                      <a:pt x="11659" y="621514"/>
                    </a:cubicBezTo>
                    <a:lnTo>
                      <a:pt x="11659" y="124054"/>
                    </a:lnTo>
                    <a:cubicBezTo>
                      <a:pt x="11829" y="113444"/>
                      <a:pt x="20479" y="104932"/>
                      <a:pt x="31091" y="104933"/>
                    </a:cubicBezTo>
                    <a:lnTo>
                      <a:pt x="73842" y="104933"/>
                    </a:lnTo>
                    <a:lnTo>
                      <a:pt x="73842" y="47570"/>
                    </a:lnTo>
                    <a:cubicBezTo>
                      <a:pt x="73842" y="27737"/>
                      <a:pt x="89919" y="11659"/>
                      <a:pt x="109752" y="11659"/>
                    </a:cubicBezTo>
                    <a:lnTo>
                      <a:pt x="255570" y="11659"/>
                    </a:lnTo>
                    <a:cubicBezTo>
                      <a:pt x="275834" y="12499"/>
                      <a:pt x="291751" y="29311"/>
                      <a:pt x="291481" y="49591"/>
                    </a:cubicBezTo>
                    <a:lnTo>
                      <a:pt x="291481" y="104933"/>
                    </a:lnTo>
                    <a:lnTo>
                      <a:pt x="333454" y="104933"/>
                    </a:lnTo>
                    <a:cubicBezTo>
                      <a:pt x="344177" y="104504"/>
                      <a:pt x="353218" y="112849"/>
                      <a:pt x="353648" y="123572"/>
                    </a:cubicBezTo>
                    <a:cubicBezTo>
                      <a:pt x="353658" y="123836"/>
                      <a:pt x="353663" y="124101"/>
                      <a:pt x="353663" y="124365"/>
                    </a:cubicBezTo>
                    <a:close/>
                    <a:moveTo>
                      <a:pt x="104933" y="104933"/>
                    </a:moveTo>
                    <a:lnTo>
                      <a:pt x="260389" y="104933"/>
                    </a:lnTo>
                    <a:lnTo>
                      <a:pt x="260389" y="49591"/>
                    </a:lnTo>
                    <a:cubicBezTo>
                      <a:pt x="260389" y="46171"/>
                      <a:pt x="257280" y="42750"/>
                      <a:pt x="255570" y="42750"/>
                    </a:cubicBezTo>
                    <a:lnTo>
                      <a:pt x="109752" y="42750"/>
                    </a:lnTo>
                    <a:cubicBezTo>
                      <a:pt x="107091" y="42750"/>
                      <a:pt x="104933" y="44908"/>
                      <a:pt x="104933" y="47570"/>
                    </a:cubicBezTo>
                    <a:close/>
                    <a:moveTo>
                      <a:pt x="322572" y="136024"/>
                    </a:moveTo>
                    <a:lnTo>
                      <a:pt x="42750" y="136024"/>
                    </a:lnTo>
                    <a:lnTo>
                      <a:pt x="42750" y="621515"/>
                    </a:lnTo>
                    <a:cubicBezTo>
                      <a:pt x="42749" y="645297"/>
                      <a:pt x="62027" y="664577"/>
                      <a:pt x="85809" y="664579"/>
                    </a:cubicBezTo>
                    <a:cubicBezTo>
                      <a:pt x="85966" y="664579"/>
                      <a:pt x="86122" y="664578"/>
                      <a:pt x="86278" y="664576"/>
                    </a:cubicBezTo>
                    <a:lnTo>
                      <a:pt x="279666" y="664576"/>
                    </a:lnTo>
                    <a:cubicBezTo>
                      <a:pt x="303387" y="664490"/>
                      <a:pt x="322572" y="645236"/>
                      <a:pt x="322572" y="621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514325">
                  <a:defRPr/>
                </a:pPr>
                <a:endParaRPr lang="de-DE" sz="1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4" name="Freihandform: Form 119">
                <a:extLst>
                  <a:ext uri="{FF2B5EF4-FFF2-40B4-BE49-F238E27FC236}">
                    <a16:creationId xmlns:a16="http://schemas.microsoft.com/office/drawing/2014/main" id="{64041D26-6C6C-40C3-947F-5C99E0D518C1}"/>
                  </a:ext>
                </a:extLst>
              </p:cNvPr>
              <p:cNvSpPr/>
              <p:nvPr/>
            </p:nvSpPr>
            <p:spPr>
              <a:xfrm>
                <a:off x="3943185" y="2023148"/>
                <a:ext cx="66788" cy="135990"/>
              </a:xfrm>
              <a:custGeom>
                <a:avLst/>
                <a:gdLst>
                  <a:gd name="connsiteX0" fmla="*/ 291481 w 357549"/>
                  <a:gd name="connsiteY0" fmla="*/ 260389 h 699553"/>
                  <a:gd name="connsiteX1" fmla="*/ 73842 w 357549"/>
                  <a:gd name="connsiteY1" fmla="*/ 260389 h 699553"/>
                  <a:gd name="connsiteX2" fmla="*/ 73842 w 357549"/>
                  <a:gd name="connsiteY2" fmla="*/ 167116 h 699553"/>
                  <a:gd name="connsiteX3" fmla="*/ 291481 w 357549"/>
                  <a:gd name="connsiteY3" fmla="*/ 167116 h 699553"/>
                  <a:gd name="connsiteX4" fmla="*/ 291481 w 357549"/>
                  <a:gd name="connsiteY4" fmla="*/ 291481 h 699553"/>
                  <a:gd name="connsiteX5" fmla="*/ 73842 w 357549"/>
                  <a:gd name="connsiteY5" fmla="*/ 291481 h 699553"/>
                  <a:gd name="connsiteX6" fmla="*/ 73842 w 357549"/>
                  <a:gd name="connsiteY6" fmla="*/ 384754 h 699553"/>
                  <a:gd name="connsiteX7" fmla="*/ 291481 w 357549"/>
                  <a:gd name="connsiteY7" fmla="*/ 384754 h 699553"/>
                  <a:gd name="connsiteX8" fmla="*/ 291481 w 357549"/>
                  <a:gd name="connsiteY8" fmla="*/ 540211 h 699553"/>
                  <a:gd name="connsiteX9" fmla="*/ 73842 w 357549"/>
                  <a:gd name="connsiteY9" fmla="*/ 540211 h 699553"/>
                  <a:gd name="connsiteX10" fmla="*/ 73842 w 357549"/>
                  <a:gd name="connsiteY10" fmla="*/ 633485 h 699553"/>
                  <a:gd name="connsiteX11" fmla="*/ 291481 w 357549"/>
                  <a:gd name="connsiteY11" fmla="*/ 633485 h 699553"/>
                  <a:gd name="connsiteX12" fmla="*/ 291481 w 357549"/>
                  <a:gd name="connsiteY12" fmla="*/ 415846 h 699553"/>
                  <a:gd name="connsiteX13" fmla="*/ 73842 w 357549"/>
                  <a:gd name="connsiteY13" fmla="*/ 415846 h 699553"/>
                  <a:gd name="connsiteX14" fmla="*/ 73842 w 357549"/>
                  <a:gd name="connsiteY14" fmla="*/ 509120 h 699553"/>
                  <a:gd name="connsiteX15" fmla="*/ 291481 w 357549"/>
                  <a:gd name="connsiteY15" fmla="*/ 509120 h 699553"/>
                  <a:gd name="connsiteX16" fmla="*/ 353663 w 357549"/>
                  <a:gd name="connsiteY16" fmla="*/ 621515 h 699553"/>
                  <a:gd name="connsiteX17" fmla="*/ 279666 w 357549"/>
                  <a:gd name="connsiteY17" fmla="*/ 695667 h 699553"/>
                  <a:gd name="connsiteX18" fmla="*/ 86278 w 357549"/>
                  <a:gd name="connsiteY18" fmla="*/ 695667 h 699553"/>
                  <a:gd name="connsiteX19" fmla="*/ 11661 w 357549"/>
                  <a:gd name="connsiteY19" fmla="*/ 621982 h 699553"/>
                  <a:gd name="connsiteX20" fmla="*/ 11659 w 357549"/>
                  <a:gd name="connsiteY20" fmla="*/ 621514 h 699553"/>
                  <a:gd name="connsiteX21" fmla="*/ 11659 w 357549"/>
                  <a:gd name="connsiteY21" fmla="*/ 124054 h 699553"/>
                  <a:gd name="connsiteX22" fmla="*/ 31091 w 357549"/>
                  <a:gd name="connsiteY22" fmla="*/ 104933 h 699553"/>
                  <a:gd name="connsiteX23" fmla="*/ 73842 w 357549"/>
                  <a:gd name="connsiteY23" fmla="*/ 104933 h 699553"/>
                  <a:gd name="connsiteX24" fmla="*/ 73842 w 357549"/>
                  <a:gd name="connsiteY24" fmla="*/ 47570 h 699553"/>
                  <a:gd name="connsiteX25" fmla="*/ 109752 w 357549"/>
                  <a:gd name="connsiteY25" fmla="*/ 11659 h 699553"/>
                  <a:gd name="connsiteX26" fmla="*/ 255570 w 357549"/>
                  <a:gd name="connsiteY26" fmla="*/ 11659 h 699553"/>
                  <a:gd name="connsiteX27" fmla="*/ 291481 w 357549"/>
                  <a:gd name="connsiteY27" fmla="*/ 49591 h 699553"/>
                  <a:gd name="connsiteX28" fmla="*/ 291481 w 357549"/>
                  <a:gd name="connsiteY28" fmla="*/ 104933 h 699553"/>
                  <a:gd name="connsiteX29" fmla="*/ 333454 w 357549"/>
                  <a:gd name="connsiteY29" fmla="*/ 104933 h 699553"/>
                  <a:gd name="connsiteX30" fmla="*/ 353648 w 357549"/>
                  <a:gd name="connsiteY30" fmla="*/ 123572 h 699553"/>
                  <a:gd name="connsiteX31" fmla="*/ 353663 w 357549"/>
                  <a:gd name="connsiteY31" fmla="*/ 124365 h 699553"/>
                  <a:gd name="connsiteX32" fmla="*/ 104933 w 357549"/>
                  <a:gd name="connsiteY32" fmla="*/ 104933 h 699553"/>
                  <a:gd name="connsiteX33" fmla="*/ 260389 w 357549"/>
                  <a:gd name="connsiteY33" fmla="*/ 104933 h 699553"/>
                  <a:gd name="connsiteX34" fmla="*/ 260389 w 357549"/>
                  <a:gd name="connsiteY34" fmla="*/ 49591 h 699553"/>
                  <a:gd name="connsiteX35" fmla="*/ 255570 w 357549"/>
                  <a:gd name="connsiteY35" fmla="*/ 42750 h 699553"/>
                  <a:gd name="connsiteX36" fmla="*/ 109752 w 357549"/>
                  <a:gd name="connsiteY36" fmla="*/ 42750 h 699553"/>
                  <a:gd name="connsiteX37" fmla="*/ 104933 w 357549"/>
                  <a:gd name="connsiteY37" fmla="*/ 47570 h 699553"/>
                  <a:gd name="connsiteX38" fmla="*/ 322572 w 357549"/>
                  <a:gd name="connsiteY38" fmla="*/ 136024 h 699553"/>
                  <a:gd name="connsiteX39" fmla="*/ 42750 w 357549"/>
                  <a:gd name="connsiteY39" fmla="*/ 136024 h 699553"/>
                  <a:gd name="connsiteX40" fmla="*/ 42750 w 357549"/>
                  <a:gd name="connsiteY40" fmla="*/ 621515 h 699553"/>
                  <a:gd name="connsiteX41" fmla="*/ 85809 w 357549"/>
                  <a:gd name="connsiteY41" fmla="*/ 664579 h 699553"/>
                  <a:gd name="connsiteX42" fmla="*/ 86278 w 357549"/>
                  <a:gd name="connsiteY42" fmla="*/ 664576 h 699553"/>
                  <a:gd name="connsiteX43" fmla="*/ 279666 w 357549"/>
                  <a:gd name="connsiteY43" fmla="*/ 664576 h 699553"/>
                  <a:gd name="connsiteX44" fmla="*/ 322572 w 357549"/>
                  <a:gd name="connsiteY44" fmla="*/ 621515 h 69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357549" h="699553">
                    <a:moveTo>
                      <a:pt x="291481" y="260389"/>
                    </a:moveTo>
                    <a:lnTo>
                      <a:pt x="73842" y="260389"/>
                    </a:lnTo>
                    <a:lnTo>
                      <a:pt x="73842" y="167116"/>
                    </a:lnTo>
                    <a:lnTo>
                      <a:pt x="291481" y="167116"/>
                    </a:lnTo>
                    <a:close/>
                    <a:moveTo>
                      <a:pt x="291481" y="291481"/>
                    </a:moveTo>
                    <a:lnTo>
                      <a:pt x="73842" y="291481"/>
                    </a:lnTo>
                    <a:lnTo>
                      <a:pt x="73842" y="384754"/>
                    </a:lnTo>
                    <a:lnTo>
                      <a:pt x="291481" y="384754"/>
                    </a:lnTo>
                    <a:close/>
                    <a:moveTo>
                      <a:pt x="291481" y="540211"/>
                    </a:moveTo>
                    <a:lnTo>
                      <a:pt x="73842" y="540211"/>
                    </a:lnTo>
                    <a:lnTo>
                      <a:pt x="73842" y="633485"/>
                    </a:lnTo>
                    <a:lnTo>
                      <a:pt x="291481" y="633485"/>
                    </a:lnTo>
                    <a:close/>
                    <a:moveTo>
                      <a:pt x="291481" y="415846"/>
                    </a:moveTo>
                    <a:lnTo>
                      <a:pt x="73842" y="415846"/>
                    </a:lnTo>
                    <a:lnTo>
                      <a:pt x="73842" y="509120"/>
                    </a:lnTo>
                    <a:lnTo>
                      <a:pt x="291481" y="509120"/>
                    </a:lnTo>
                    <a:close/>
                    <a:moveTo>
                      <a:pt x="353663" y="621515"/>
                    </a:moveTo>
                    <a:cubicBezTo>
                      <a:pt x="353663" y="662407"/>
                      <a:pt x="320559" y="695582"/>
                      <a:pt x="279666" y="695667"/>
                    </a:cubicBezTo>
                    <a:lnTo>
                      <a:pt x="86278" y="695667"/>
                    </a:lnTo>
                    <a:cubicBezTo>
                      <a:pt x="45326" y="695925"/>
                      <a:pt x="11918" y="662935"/>
                      <a:pt x="11661" y="621982"/>
                    </a:cubicBezTo>
                    <a:cubicBezTo>
                      <a:pt x="11660" y="621826"/>
                      <a:pt x="11659" y="621670"/>
                      <a:pt x="11659" y="621514"/>
                    </a:cubicBezTo>
                    <a:lnTo>
                      <a:pt x="11659" y="124054"/>
                    </a:lnTo>
                    <a:cubicBezTo>
                      <a:pt x="11829" y="113444"/>
                      <a:pt x="20479" y="104932"/>
                      <a:pt x="31091" y="104933"/>
                    </a:cubicBezTo>
                    <a:lnTo>
                      <a:pt x="73842" y="104933"/>
                    </a:lnTo>
                    <a:lnTo>
                      <a:pt x="73842" y="47570"/>
                    </a:lnTo>
                    <a:cubicBezTo>
                      <a:pt x="73842" y="27737"/>
                      <a:pt x="89919" y="11659"/>
                      <a:pt x="109752" y="11659"/>
                    </a:cubicBezTo>
                    <a:lnTo>
                      <a:pt x="255570" y="11659"/>
                    </a:lnTo>
                    <a:cubicBezTo>
                      <a:pt x="275834" y="12499"/>
                      <a:pt x="291751" y="29311"/>
                      <a:pt x="291481" y="49591"/>
                    </a:cubicBezTo>
                    <a:lnTo>
                      <a:pt x="291481" y="104933"/>
                    </a:lnTo>
                    <a:lnTo>
                      <a:pt x="333454" y="104933"/>
                    </a:lnTo>
                    <a:cubicBezTo>
                      <a:pt x="344177" y="104504"/>
                      <a:pt x="353218" y="112849"/>
                      <a:pt x="353648" y="123572"/>
                    </a:cubicBezTo>
                    <a:cubicBezTo>
                      <a:pt x="353658" y="123836"/>
                      <a:pt x="353663" y="124101"/>
                      <a:pt x="353663" y="124365"/>
                    </a:cubicBezTo>
                    <a:close/>
                    <a:moveTo>
                      <a:pt x="104933" y="104933"/>
                    </a:moveTo>
                    <a:lnTo>
                      <a:pt x="260389" y="104933"/>
                    </a:lnTo>
                    <a:lnTo>
                      <a:pt x="260389" y="49591"/>
                    </a:lnTo>
                    <a:cubicBezTo>
                      <a:pt x="260389" y="46171"/>
                      <a:pt x="257280" y="42750"/>
                      <a:pt x="255570" y="42750"/>
                    </a:cubicBezTo>
                    <a:lnTo>
                      <a:pt x="109752" y="42750"/>
                    </a:lnTo>
                    <a:cubicBezTo>
                      <a:pt x="107091" y="42750"/>
                      <a:pt x="104933" y="44908"/>
                      <a:pt x="104933" y="47570"/>
                    </a:cubicBezTo>
                    <a:close/>
                    <a:moveTo>
                      <a:pt x="322572" y="136024"/>
                    </a:moveTo>
                    <a:lnTo>
                      <a:pt x="42750" y="136024"/>
                    </a:lnTo>
                    <a:lnTo>
                      <a:pt x="42750" y="621515"/>
                    </a:lnTo>
                    <a:cubicBezTo>
                      <a:pt x="42749" y="645297"/>
                      <a:pt x="62027" y="664577"/>
                      <a:pt x="85809" y="664579"/>
                    </a:cubicBezTo>
                    <a:cubicBezTo>
                      <a:pt x="85966" y="664579"/>
                      <a:pt x="86122" y="664578"/>
                      <a:pt x="86278" y="664576"/>
                    </a:cubicBezTo>
                    <a:lnTo>
                      <a:pt x="279666" y="664576"/>
                    </a:lnTo>
                    <a:cubicBezTo>
                      <a:pt x="303387" y="664490"/>
                      <a:pt x="322572" y="645236"/>
                      <a:pt x="322572" y="6215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514325">
                  <a:defRPr/>
                </a:pPr>
                <a:endParaRPr lang="de-DE" sz="1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Freihandform: Form 120">
                <a:extLst>
                  <a:ext uri="{FF2B5EF4-FFF2-40B4-BE49-F238E27FC236}">
                    <a16:creationId xmlns:a16="http://schemas.microsoft.com/office/drawing/2014/main" id="{0382021E-475A-446F-AFEA-4B0FFD03142C}"/>
                  </a:ext>
                </a:extLst>
              </p:cNvPr>
              <p:cNvSpPr/>
              <p:nvPr/>
            </p:nvSpPr>
            <p:spPr>
              <a:xfrm>
                <a:off x="5099918" y="1482966"/>
                <a:ext cx="584720" cy="548373"/>
              </a:xfrm>
              <a:custGeom>
                <a:avLst/>
                <a:gdLst>
                  <a:gd name="connsiteX0" fmla="*/ 27027 w 3495481"/>
                  <a:gd name="connsiteY0" fmla="*/ 27027 h 3495481"/>
                  <a:gd name="connsiteX1" fmla="*/ 3486473 w 3495481"/>
                  <a:gd name="connsiteY1" fmla="*/ 27027 h 3495481"/>
                  <a:gd name="connsiteX2" fmla="*/ 3486473 w 3495481"/>
                  <a:gd name="connsiteY2" fmla="*/ 3486473 h 3495481"/>
                  <a:gd name="connsiteX3" fmla="*/ 27027 w 3495481"/>
                  <a:gd name="connsiteY3" fmla="*/ 3486473 h 3495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5481" h="3495481">
                    <a:moveTo>
                      <a:pt x="27027" y="27027"/>
                    </a:moveTo>
                    <a:lnTo>
                      <a:pt x="3486473" y="27027"/>
                    </a:lnTo>
                    <a:lnTo>
                      <a:pt x="3486473" y="3486473"/>
                    </a:lnTo>
                    <a:lnTo>
                      <a:pt x="27027" y="3486473"/>
                    </a:lnTo>
                    <a:close/>
                  </a:path>
                </a:pathLst>
              </a:custGeom>
              <a:no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514325">
                  <a:defRPr/>
                </a:pPr>
                <a:endParaRPr lang="de-DE" sz="1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136" name="Grafik 75">
                <a:extLst>
                  <a:ext uri="{FF2B5EF4-FFF2-40B4-BE49-F238E27FC236}">
                    <a16:creationId xmlns:a16="http://schemas.microsoft.com/office/drawing/2014/main" id="{96EDF23A-E9F4-4B6D-9AA9-524F28DBC6B4}"/>
                  </a:ext>
                </a:extLst>
              </p:cNvPr>
              <p:cNvGrpSpPr/>
              <p:nvPr/>
            </p:nvGrpSpPr>
            <p:grpSpPr>
              <a:xfrm>
                <a:off x="4818933" y="1579921"/>
                <a:ext cx="553056" cy="467237"/>
                <a:chOff x="10823566" y="9996784"/>
                <a:chExt cx="3459446" cy="3459446"/>
              </a:xfrm>
            </p:grpSpPr>
            <p:sp>
              <p:nvSpPr>
                <p:cNvPr id="171" name="Freihandform: Form 185">
                  <a:extLst>
                    <a:ext uri="{FF2B5EF4-FFF2-40B4-BE49-F238E27FC236}">
                      <a16:creationId xmlns:a16="http://schemas.microsoft.com/office/drawing/2014/main" id="{B1050F6B-6DB5-4EFF-924D-DBEA19F20B35}"/>
                    </a:ext>
                  </a:extLst>
                </p:cNvPr>
                <p:cNvSpPr/>
                <p:nvPr/>
              </p:nvSpPr>
              <p:spPr>
                <a:xfrm>
                  <a:off x="10796539" y="9969757"/>
                  <a:ext cx="3495482" cy="3495482"/>
                </a:xfrm>
                <a:custGeom>
                  <a:avLst/>
                  <a:gdLst>
                    <a:gd name="connsiteX0" fmla="*/ 27027 w 3495481"/>
                    <a:gd name="connsiteY0" fmla="*/ 27027 h 3495481"/>
                    <a:gd name="connsiteX1" fmla="*/ 3486473 w 3495481"/>
                    <a:gd name="connsiteY1" fmla="*/ 27027 h 3495481"/>
                    <a:gd name="connsiteX2" fmla="*/ 3486473 w 3495481"/>
                    <a:gd name="connsiteY2" fmla="*/ 3486473 h 3495481"/>
                    <a:gd name="connsiteX3" fmla="*/ 27027 w 3495481"/>
                    <a:gd name="connsiteY3" fmla="*/ 3486473 h 3495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95481" h="3495481">
                      <a:moveTo>
                        <a:pt x="27027" y="27027"/>
                      </a:moveTo>
                      <a:lnTo>
                        <a:pt x="3486473" y="27027"/>
                      </a:lnTo>
                      <a:lnTo>
                        <a:pt x="3486473" y="3486473"/>
                      </a:lnTo>
                      <a:lnTo>
                        <a:pt x="27027" y="3486473"/>
                      </a:lnTo>
                      <a:close/>
                    </a:path>
                  </a:pathLst>
                </a:custGeom>
                <a:no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72" name="Freihandform: Form 186">
                  <a:extLst>
                    <a:ext uri="{FF2B5EF4-FFF2-40B4-BE49-F238E27FC236}">
                      <a16:creationId xmlns:a16="http://schemas.microsoft.com/office/drawing/2014/main" id="{E5F9AF52-6C94-4DDE-BF65-02E4C11342A8}"/>
                    </a:ext>
                  </a:extLst>
                </p:cNvPr>
                <p:cNvSpPr/>
                <p:nvPr/>
              </p:nvSpPr>
              <p:spPr>
                <a:xfrm>
                  <a:off x="10804591" y="10418764"/>
                  <a:ext cx="3495482" cy="2594585"/>
                </a:xfrm>
                <a:custGeom>
                  <a:avLst/>
                  <a:gdLst>
                    <a:gd name="connsiteX0" fmla="*/ 830864 w 3495481"/>
                    <a:gd name="connsiteY0" fmla="*/ 1117473 h 2594584"/>
                    <a:gd name="connsiteX1" fmla="*/ 847801 w 3495481"/>
                    <a:gd name="connsiteY1" fmla="*/ 1109185 h 2594584"/>
                    <a:gd name="connsiteX2" fmla="*/ 890684 w 3495481"/>
                    <a:gd name="connsiteY2" fmla="*/ 1134050 h 2594584"/>
                    <a:gd name="connsiteX3" fmla="*/ 1100052 w 3495481"/>
                    <a:gd name="connsiteY3" fmla="*/ 1238193 h 2594584"/>
                    <a:gd name="connsiteX4" fmla="*/ 1108701 w 3495481"/>
                    <a:gd name="connsiteY4" fmla="*/ 1230265 h 2594584"/>
                    <a:gd name="connsiteX5" fmla="*/ 1161313 w 3495481"/>
                    <a:gd name="connsiteY5" fmla="*/ 1185581 h 2594584"/>
                    <a:gd name="connsiteX6" fmla="*/ 928882 w 3495481"/>
                    <a:gd name="connsiteY6" fmla="*/ 1071347 h 2594584"/>
                    <a:gd name="connsiteX7" fmla="*/ 910503 w 3495481"/>
                    <a:gd name="connsiteY7" fmla="*/ 1060897 h 2594584"/>
                    <a:gd name="connsiteX8" fmla="*/ 967080 w 3495481"/>
                    <a:gd name="connsiteY8" fmla="*/ 933690 h 2594584"/>
                    <a:gd name="connsiteX9" fmla="*/ 998070 w 3495481"/>
                    <a:gd name="connsiteY9" fmla="*/ 951708 h 2594584"/>
                    <a:gd name="connsiteX10" fmla="*/ 1244196 w 3495481"/>
                    <a:gd name="connsiteY10" fmla="*/ 1121798 h 2594584"/>
                    <a:gd name="connsiteX11" fmla="*/ 1305457 w 3495481"/>
                    <a:gd name="connsiteY11" fmla="*/ 1079275 h 2594584"/>
                    <a:gd name="connsiteX12" fmla="*/ 1032665 w 3495481"/>
                    <a:gd name="connsiteY12" fmla="*/ 889366 h 2594584"/>
                    <a:gd name="connsiteX13" fmla="*/ 955908 w 3495481"/>
                    <a:gd name="connsiteY13" fmla="*/ 846123 h 2594584"/>
                    <a:gd name="connsiteX14" fmla="*/ 880593 w 3495481"/>
                    <a:gd name="connsiteY14" fmla="*/ 734412 h 2594584"/>
                    <a:gd name="connsiteX15" fmla="*/ 880593 w 3495481"/>
                    <a:gd name="connsiteY15" fmla="*/ 587025 h 2594584"/>
                    <a:gd name="connsiteX16" fmla="*/ 739333 w 3495481"/>
                    <a:gd name="connsiteY16" fmla="*/ 27027 h 2594584"/>
                    <a:gd name="connsiteX17" fmla="*/ 599153 w 3495481"/>
                    <a:gd name="connsiteY17" fmla="*/ 587025 h 2594584"/>
                    <a:gd name="connsiteX18" fmla="*/ 599153 w 3495481"/>
                    <a:gd name="connsiteY18" fmla="*/ 734412 h 2594584"/>
                    <a:gd name="connsiteX19" fmla="*/ 523478 w 3495481"/>
                    <a:gd name="connsiteY19" fmla="*/ 845042 h 2594584"/>
                    <a:gd name="connsiteX20" fmla="*/ 446721 w 3495481"/>
                    <a:gd name="connsiteY20" fmla="*/ 889366 h 2594584"/>
                    <a:gd name="connsiteX21" fmla="*/ 32669 w 3495481"/>
                    <a:gd name="connsiteY21" fmla="*/ 1291887 h 2594584"/>
                    <a:gd name="connsiteX22" fmla="*/ 100416 w 3495481"/>
                    <a:gd name="connsiteY22" fmla="*/ 1318554 h 2594584"/>
                    <a:gd name="connsiteX23" fmla="*/ 588342 w 3495481"/>
                    <a:gd name="connsiteY23" fmla="*/ 1134050 h 2594584"/>
                    <a:gd name="connsiteX24" fmla="*/ 631946 w 3495481"/>
                    <a:gd name="connsiteY24" fmla="*/ 1108825 h 2594584"/>
                    <a:gd name="connsiteX25" fmla="*/ 649603 w 3495481"/>
                    <a:gd name="connsiteY25" fmla="*/ 1117473 h 2594584"/>
                    <a:gd name="connsiteX26" fmla="*/ 647802 w 3495481"/>
                    <a:gd name="connsiteY26" fmla="*/ 1125041 h 2594584"/>
                    <a:gd name="connsiteX27" fmla="*/ 563117 w 3495481"/>
                    <a:gd name="connsiteY27" fmla="*/ 2350261 h 2594584"/>
                    <a:gd name="connsiteX28" fmla="*/ 596542 w 3495481"/>
                    <a:gd name="connsiteY28" fmla="*/ 2388731 h 2594584"/>
                    <a:gd name="connsiteX29" fmla="*/ 599153 w 3495481"/>
                    <a:gd name="connsiteY29" fmla="*/ 2388820 h 2594584"/>
                    <a:gd name="connsiteX30" fmla="*/ 881675 w 3495481"/>
                    <a:gd name="connsiteY30" fmla="*/ 2388820 h 2594584"/>
                    <a:gd name="connsiteX31" fmla="*/ 917799 w 3495481"/>
                    <a:gd name="connsiteY31" fmla="*/ 2352872 h 2594584"/>
                    <a:gd name="connsiteX32" fmla="*/ 917710 w 3495481"/>
                    <a:gd name="connsiteY32" fmla="*/ 2350261 h 2594584"/>
                    <a:gd name="connsiteX33" fmla="*/ 833026 w 3495481"/>
                    <a:gd name="connsiteY33" fmla="*/ 1125041 h 2594584"/>
                    <a:gd name="connsiteX34" fmla="*/ 830864 w 3495481"/>
                    <a:gd name="connsiteY34" fmla="*/ 1117473 h 2594584"/>
                    <a:gd name="connsiteX35" fmla="*/ 552667 w 3495481"/>
                    <a:gd name="connsiteY35" fmla="*/ 1071708 h 2594584"/>
                    <a:gd name="connsiteX36" fmla="*/ 111227 w 3495481"/>
                    <a:gd name="connsiteY36" fmla="*/ 1246121 h 2594584"/>
                    <a:gd name="connsiteX37" fmla="*/ 483478 w 3495481"/>
                    <a:gd name="connsiteY37" fmla="*/ 951708 h 2594584"/>
                    <a:gd name="connsiteX38" fmla="*/ 515550 w 3495481"/>
                    <a:gd name="connsiteY38" fmla="*/ 933330 h 2594584"/>
                    <a:gd name="connsiteX39" fmla="*/ 571766 w 3495481"/>
                    <a:gd name="connsiteY39" fmla="*/ 1060536 h 2594584"/>
                    <a:gd name="connsiteX40" fmla="*/ 671225 w 3495481"/>
                    <a:gd name="connsiteY40" fmla="*/ 587025 h 2594584"/>
                    <a:gd name="connsiteX41" fmla="*/ 740414 w 3495481"/>
                    <a:gd name="connsiteY41" fmla="*/ 118558 h 2594584"/>
                    <a:gd name="connsiteX42" fmla="*/ 809603 w 3495481"/>
                    <a:gd name="connsiteY42" fmla="*/ 587025 h 2594584"/>
                    <a:gd name="connsiteX43" fmla="*/ 809603 w 3495481"/>
                    <a:gd name="connsiteY43" fmla="*/ 695132 h 2594584"/>
                    <a:gd name="connsiteX44" fmla="*/ 786179 w 3495481"/>
                    <a:gd name="connsiteY44" fmla="*/ 688646 h 2594584"/>
                    <a:gd name="connsiteX45" fmla="*/ 739693 w 3495481"/>
                    <a:gd name="connsiteY45" fmla="*/ 684682 h 2594584"/>
                    <a:gd name="connsiteX46" fmla="*/ 693927 w 3495481"/>
                    <a:gd name="connsiteY46" fmla="*/ 689367 h 2594584"/>
                    <a:gd name="connsiteX47" fmla="*/ 670504 w 3495481"/>
                    <a:gd name="connsiteY47" fmla="*/ 695853 h 2594584"/>
                    <a:gd name="connsiteX48" fmla="*/ 586541 w 3495481"/>
                    <a:gd name="connsiteY48" fmla="*/ 911348 h 2594584"/>
                    <a:gd name="connsiteX49" fmla="*/ 703657 w 3495481"/>
                    <a:gd name="connsiteY49" fmla="*/ 761078 h 2594584"/>
                    <a:gd name="connsiteX50" fmla="*/ 739693 w 3495481"/>
                    <a:gd name="connsiteY50" fmla="*/ 756754 h 2594584"/>
                    <a:gd name="connsiteX51" fmla="*/ 775729 w 3495481"/>
                    <a:gd name="connsiteY51" fmla="*/ 761078 h 2594584"/>
                    <a:gd name="connsiteX52" fmla="*/ 889733 w 3495481"/>
                    <a:gd name="connsiteY52" fmla="*/ 946435 h 2594584"/>
                    <a:gd name="connsiteX53" fmla="*/ 704376 w 3495481"/>
                    <a:gd name="connsiteY53" fmla="*/ 1060439 h 2594584"/>
                    <a:gd name="connsiteX54" fmla="*/ 586180 w 3495481"/>
                    <a:gd name="connsiteY54" fmla="*/ 911348 h 2594584"/>
                    <a:gd name="connsiteX55" fmla="*/ 3050315 w 3495481"/>
                    <a:gd name="connsiteY55" fmla="*/ 890087 h 2594584"/>
                    <a:gd name="connsiteX56" fmla="*/ 2973919 w 3495481"/>
                    <a:gd name="connsiteY56" fmla="*/ 846123 h 2594584"/>
                    <a:gd name="connsiteX57" fmla="*/ 2898604 w 3495481"/>
                    <a:gd name="connsiteY57" fmla="*/ 734412 h 2594584"/>
                    <a:gd name="connsiteX58" fmla="*/ 2898604 w 3495481"/>
                    <a:gd name="connsiteY58" fmla="*/ 587025 h 2594584"/>
                    <a:gd name="connsiteX59" fmla="*/ 2757343 w 3495481"/>
                    <a:gd name="connsiteY59" fmla="*/ 27027 h 2594584"/>
                    <a:gd name="connsiteX60" fmla="*/ 2617163 w 3495481"/>
                    <a:gd name="connsiteY60" fmla="*/ 587025 h 2594584"/>
                    <a:gd name="connsiteX61" fmla="*/ 2617163 w 3495481"/>
                    <a:gd name="connsiteY61" fmla="*/ 734412 h 2594584"/>
                    <a:gd name="connsiteX62" fmla="*/ 2541488 w 3495481"/>
                    <a:gd name="connsiteY62" fmla="*/ 845042 h 2594584"/>
                    <a:gd name="connsiteX63" fmla="*/ 2464732 w 3495481"/>
                    <a:gd name="connsiteY63" fmla="*/ 889366 h 2594584"/>
                    <a:gd name="connsiteX64" fmla="*/ 2192300 w 3495481"/>
                    <a:gd name="connsiteY64" fmla="*/ 1078915 h 2594584"/>
                    <a:gd name="connsiteX65" fmla="*/ 2253922 w 3495481"/>
                    <a:gd name="connsiteY65" fmla="*/ 1121077 h 2594584"/>
                    <a:gd name="connsiteX66" fmla="*/ 2500768 w 3495481"/>
                    <a:gd name="connsiteY66" fmla="*/ 951708 h 2594584"/>
                    <a:gd name="connsiteX67" fmla="*/ 2532839 w 3495481"/>
                    <a:gd name="connsiteY67" fmla="*/ 933330 h 2594584"/>
                    <a:gd name="connsiteX68" fmla="*/ 2589055 w 3495481"/>
                    <a:gd name="connsiteY68" fmla="*/ 1060536 h 2594584"/>
                    <a:gd name="connsiteX69" fmla="*/ 2569956 w 3495481"/>
                    <a:gd name="connsiteY69" fmla="*/ 1071708 h 2594584"/>
                    <a:gd name="connsiteX70" fmla="*/ 2338246 w 3495481"/>
                    <a:gd name="connsiteY70" fmla="*/ 1185581 h 2594584"/>
                    <a:gd name="connsiteX71" fmla="*/ 2398786 w 3495481"/>
                    <a:gd name="connsiteY71" fmla="*/ 1238193 h 2594584"/>
                    <a:gd name="connsiteX72" fmla="*/ 2605992 w 3495481"/>
                    <a:gd name="connsiteY72" fmla="*/ 1134050 h 2594584"/>
                    <a:gd name="connsiteX73" fmla="*/ 2649596 w 3495481"/>
                    <a:gd name="connsiteY73" fmla="*/ 1108825 h 2594584"/>
                    <a:gd name="connsiteX74" fmla="*/ 2667253 w 3495481"/>
                    <a:gd name="connsiteY74" fmla="*/ 1117473 h 2594584"/>
                    <a:gd name="connsiteX75" fmla="*/ 2665451 w 3495481"/>
                    <a:gd name="connsiteY75" fmla="*/ 1125041 h 2594584"/>
                    <a:gd name="connsiteX76" fmla="*/ 2580767 w 3495481"/>
                    <a:gd name="connsiteY76" fmla="*/ 2350261 h 2594584"/>
                    <a:gd name="connsiteX77" fmla="*/ 2614192 w 3495481"/>
                    <a:gd name="connsiteY77" fmla="*/ 2388731 h 2594584"/>
                    <a:gd name="connsiteX78" fmla="*/ 2616803 w 3495481"/>
                    <a:gd name="connsiteY78" fmla="*/ 2388820 h 2594584"/>
                    <a:gd name="connsiteX79" fmla="*/ 2899324 w 3495481"/>
                    <a:gd name="connsiteY79" fmla="*/ 2388820 h 2594584"/>
                    <a:gd name="connsiteX80" fmla="*/ 2935449 w 3495481"/>
                    <a:gd name="connsiteY80" fmla="*/ 2352872 h 2594584"/>
                    <a:gd name="connsiteX81" fmla="*/ 2935360 w 3495481"/>
                    <a:gd name="connsiteY81" fmla="*/ 2350261 h 2594584"/>
                    <a:gd name="connsiteX82" fmla="*/ 2850676 w 3495481"/>
                    <a:gd name="connsiteY82" fmla="*/ 1125041 h 2594584"/>
                    <a:gd name="connsiteX83" fmla="*/ 2848514 w 3495481"/>
                    <a:gd name="connsiteY83" fmla="*/ 1117473 h 2594584"/>
                    <a:gd name="connsiteX84" fmla="*/ 2865451 w 3495481"/>
                    <a:gd name="connsiteY84" fmla="*/ 1109185 h 2594584"/>
                    <a:gd name="connsiteX85" fmla="*/ 2908333 w 3495481"/>
                    <a:gd name="connsiteY85" fmla="*/ 1134050 h 2594584"/>
                    <a:gd name="connsiteX86" fmla="*/ 3396259 w 3495481"/>
                    <a:gd name="connsiteY86" fmla="*/ 1318553 h 2594584"/>
                    <a:gd name="connsiteX87" fmla="*/ 3464007 w 3495481"/>
                    <a:gd name="connsiteY87" fmla="*/ 1291887 h 2594584"/>
                    <a:gd name="connsiteX88" fmla="*/ 3049954 w 3495481"/>
                    <a:gd name="connsiteY88" fmla="*/ 889366 h 2594584"/>
                    <a:gd name="connsiteX89" fmla="*/ 2689235 w 3495481"/>
                    <a:gd name="connsiteY89" fmla="*/ 587025 h 2594584"/>
                    <a:gd name="connsiteX90" fmla="*/ 2758424 w 3495481"/>
                    <a:gd name="connsiteY90" fmla="*/ 118558 h 2594584"/>
                    <a:gd name="connsiteX91" fmla="*/ 2827613 w 3495481"/>
                    <a:gd name="connsiteY91" fmla="*/ 587025 h 2594584"/>
                    <a:gd name="connsiteX92" fmla="*/ 2827613 w 3495481"/>
                    <a:gd name="connsiteY92" fmla="*/ 695132 h 2594584"/>
                    <a:gd name="connsiteX93" fmla="*/ 2804190 w 3495481"/>
                    <a:gd name="connsiteY93" fmla="*/ 688646 h 2594584"/>
                    <a:gd name="connsiteX94" fmla="*/ 2757703 w 3495481"/>
                    <a:gd name="connsiteY94" fmla="*/ 684682 h 2594584"/>
                    <a:gd name="connsiteX95" fmla="*/ 2711938 w 3495481"/>
                    <a:gd name="connsiteY95" fmla="*/ 689367 h 2594584"/>
                    <a:gd name="connsiteX96" fmla="*/ 2688515 w 3495481"/>
                    <a:gd name="connsiteY96" fmla="*/ 695853 h 2594584"/>
                    <a:gd name="connsiteX97" fmla="*/ 2757703 w 3495481"/>
                    <a:gd name="connsiteY97" fmla="*/ 1064500 h 2594584"/>
                    <a:gd name="connsiteX98" fmla="*/ 2604017 w 3495481"/>
                    <a:gd name="connsiteY98" fmla="*/ 910441 h 2594584"/>
                    <a:gd name="connsiteX99" fmla="*/ 2721667 w 3495481"/>
                    <a:gd name="connsiteY99" fmla="*/ 761078 h 2594584"/>
                    <a:gd name="connsiteX100" fmla="*/ 2757703 w 3495481"/>
                    <a:gd name="connsiteY100" fmla="*/ 756754 h 2594584"/>
                    <a:gd name="connsiteX101" fmla="*/ 2793739 w 3495481"/>
                    <a:gd name="connsiteY101" fmla="*/ 761078 h 2594584"/>
                    <a:gd name="connsiteX102" fmla="*/ 2907066 w 3495481"/>
                    <a:gd name="connsiteY102" fmla="*/ 946850 h 2594584"/>
                    <a:gd name="connsiteX103" fmla="*/ 2757703 w 3495481"/>
                    <a:gd name="connsiteY103" fmla="*/ 1064501 h 2594584"/>
                    <a:gd name="connsiteX104" fmla="*/ 2944369 w 3495481"/>
                    <a:gd name="connsiteY104" fmla="*/ 1071708 h 2594584"/>
                    <a:gd name="connsiteX105" fmla="*/ 2925991 w 3495481"/>
                    <a:gd name="connsiteY105" fmla="*/ 1061257 h 2594584"/>
                    <a:gd name="connsiteX106" fmla="*/ 2982567 w 3495481"/>
                    <a:gd name="connsiteY106" fmla="*/ 934050 h 2594584"/>
                    <a:gd name="connsiteX107" fmla="*/ 3013558 w 3495481"/>
                    <a:gd name="connsiteY107" fmla="*/ 952068 h 2594584"/>
                    <a:gd name="connsiteX108" fmla="*/ 3385809 w 3495481"/>
                    <a:gd name="connsiteY108" fmla="*/ 1246121 h 2594584"/>
                    <a:gd name="connsiteX109" fmla="*/ 2944730 w 3495481"/>
                    <a:gd name="connsiteY109" fmla="*/ 1071708 h 2594584"/>
                    <a:gd name="connsiteX110" fmla="*/ 2455723 w 3495481"/>
                    <a:gd name="connsiteY110" fmla="*/ 1472066 h 2594584"/>
                    <a:gd name="connsiteX111" fmla="*/ 2041310 w 3495481"/>
                    <a:gd name="connsiteY111" fmla="*/ 1069545 h 2594584"/>
                    <a:gd name="connsiteX112" fmla="*/ 1964914 w 3495481"/>
                    <a:gd name="connsiteY112" fmla="*/ 1026302 h 2594584"/>
                    <a:gd name="connsiteX113" fmla="*/ 1889599 w 3495481"/>
                    <a:gd name="connsiteY113" fmla="*/ 914591 h 2594584"/>
                    <a:gd name="connsiteX114" fmla="*/ 1889599 w 3495481"/>
                    <a:gd name="connsiteY114" fmla="*/ 767204 h 2594584"/>
                    <a:gd name="connsiteX115" fmla="*/ 1748338 w 3495481"/>
                    <a:gd name="connsiteY115" fmla="*/ 207206 h 2594584"/>
                    <a:gd name="connsiteX116" fmla="*/ 1608158 w 3495481"/>
                    <a:gd name="connsiteY116" fmla="*/ 767204 h 2594584"/>
                    <a:gd name="connsiteX117" fmla="*/ 1608158 w 3495481"/>
                    <a:gd name="connsiteY117" fmla="*/ 914591 h 2594584"/>
                    <a:gd name="connsiteX118" fmla="*/ 1532483 w 3495481"/>
                    <a:gd name="connsiteY118" fmla="*/ 1025221 h 2594584"/>
                    <a:gd name="connsiteX119" fmla="*/ 1455726 w 3495481"/>
                    <a:gd name="connsiteY119" fmla="*/ 1069545 h 2594584"/>
                    <a:gd name="connsiteX120" fmla="*/ 1041314 w 3495481"/>
                    <a:gd name="connsiteY120" fmla="*/ 1472066 h 2594584"/>
                    <a:gd name="connsiteX121" fmla="*/ 1109061 w 3495481"/>
                    <a:gd name="connsiteY121" fmla="*/ 1498733 h 2594584"/>
                    <a:gd name="connsiteX122" fmla="*/ 1596987 w 3495481"/>
                    <a:gd name="connsiteY122" fmla="*/ 1314229 h 2594584"/>
                    <a:gd name="connsiteX123" fmla="*/ 1640591 w 3495481"/>
                    <a:gd name="connsiteY123" fmla="*/ 1289004 h 2594584"/>
                    <a:gd name="connsiteX124" fmla="*/ 1658248 w 3495481"/>
                    <a:gd name="connsiteY124" fmla="*/ 1297653 h 2594584"/>
                    <a:gd name="connsiteX125" fmla="*/ 1656446 w 3495481"/>
                    <a:gd name="connsiteY125" fmla="*/ 1305220 h 2594584"/>
                    <a:gd name="connsiteX126" fmla="*/ 1571762 w 3495481"/>
                    <a:gd name="connsiteY126" fmla="*/ 2530441 h 2594584"/>
                    <a:gd name="connsiteX127" fmla="*/ 1605187 w 3495481"/>
                    <a:gd name="connsiteY127" fmla="*/ 2568911 h 2594584"/>
                    <a:gd name="connsiteX128" fmla="*/ 1607798 w 3495481"/>
                    <a:gd name="connsiteY128" fmla="*/ 2568999 h 2594584"/>
                    <a:gd name="connsiteX129" fmla="*/ 1890319 w 3495481"/>
                    <a:gd name="connsiteY129" fmla="*/ 2568999 h 2594584"/>
                    <a:gd name="connsiteX130" fmla="*/ 1926443 w 3495481"/>
                    <a:gd name="connsiteY130" fmla="*/ 2533052 h 2594584"/>
                    <a:gd name="connsiteX131" fmla="*/ 1926355 w 3495481"/>
                    <a:gd name="connsiteY131" fmla="*/ 2530441 h 2594584"/>
                    <a:gd name="connsiteX132" fmla="*/ 1841671 w 3495481"/>
                    <a:gd name="connsiteY132" fmla="*/ 1305220 h 2594584"/>
                    <a:gd name="connsiteX133" fmla="*/ 1839509 w 3495481"/>
                    <a:gd name="connsiteY133" fmla="*/ 1297653 h 2594584"/>
                    <a:gd name="connsiteX134" fmla="*/ 1856446 w 3495481"/>
                    <a:gd name="connsiteY134" fmla="*/ 1289364 h 2594584"/>
                    <a:gd name="connsiteX135" fmla="*/ 1899328 w 3495481"/>
                    <a:gd name="connsiteY135" fmla="*/ 1314229 h 2594584"/>
                    <a:gd name="connsiteX136" fmla="*/ 2387254 w 3495481"/>
                    <a:gd name="connsiteY136" fmla="*/ 1498733 h 2594584"/>
                    <a:gd name="connsiteX137" fmla="*/ 2455723 w 3495481"/>
                    <a:gd name="connsiteY137" fmla="*/ 1472066 h 2594584"/>
                    <a:gd name="connsiteX138" fmla="*/ 1561672 w 3495481"/>
                    <a:gd name="connsiteY138" fmla="*/ 1251887 h 2594584"/>
                    <a:gd name="connsiteX139" fmla="*/ 1120593 w 3495481"/>
                    <a:gd name="connsiteY139" fmla="*/ 1426301 h 2594584"/>
                    <a:gd name="connsiteX140" fmla="*/ 1492843 w 3495481"/>
                    <a:gd name="connsiteY140" fmla="*/ 1131888 h 2594584"/>
                    <a:gd name="connsiteX141" fmla="*/ 1524915 w 3495481"/>
                    <a:gd name="connsiteY141" fmla="*/ 1113509 h 2594584"/>
                    <a:gd name="connsiteX142" fmla="*/ 1581131 w 3495481"/>
                    <a:gd name="connsiteY142" fmla="*/ 1240716 h 2594584"/>
                    <a:gd name="connsiteX143" fmla="*/ 1680230 w 3495481"/>
                    <a:gd name="connsiteY143" fmla="*/ 767204 h 2594584"/>
                    <a:gd name="connsiteX144" fmla="*/ 1749419 w 3495481"/>
                    <a:gd name="connsiteY144" fmla="*/ 298738 h 2594584"/>
                    <a:gd name="connsiteX145" fmla="*/ 1818608 w 3495481"/>
                    <a:gd name="connsiteY145" fmla="*/ 767204 h 2594584"/>
                    <a:gd name="connsiteX146" fmla="*/ 1818608 w 3495481"/>
                    <a:gd name="connsiteY146" fmla="*/ 875312 h 2594584"/>
                    <a:gd name="connsiteX147" fmla="*/ 1795184 w 3495481"/>
                    <a:gd name="connsiteY147" fmla="*/ 868825 h 2594584"/>
                    <a:gd name="connsiteX148" fmla="*/ 1748698 w 3495481"/>
                    <a:gd name="connsiteY148" fmla="*/ 864861 h 2594584"/>
                    <a:gd name="connsiteX149" fmla="*/ 1702932 w 3495481"/>
                    <a:gd name="connsiteY149" fmla="*/ 869546 h 2594584"/>
                    <a:gd name="connsiteX150" fmla="*/ 1679509 w 3495481"/>
                    <a:gd name="connsiteY150" fmla="*/ 876033 h 2594584"/>
                    <a:gd name="connsiteX151" fmla="*/ 1748698 w 3495481"/>
                    <a:gd name="connsiteY151" fmla="*/ 1244680 h 2594584"/>
                    <a:gd name="connsiteX152" fmla="*/ 1595011 w 3495481"/>
                    <a:gd name="connsiteY152" fmla="*/ 1090620 h 2594584"/>
                    <a:gd name="connsiteX153" fmla="*/ 1712662 w 3495481"/>
                    <a:gd name="connsiteY153" fmla="*/ 941258 h 2594584"/>
                    <a:gd name="connsiteX154" fmla="*/ 1748698 w 3495481"/>
                    <a:gd name="connsiteY154" fmla="*/ 936933 h 2594584"/>
                    <a:gd name="connsiteX155" fmla="*/ 1784734 w 3495481"/>
                    <a:gd name="connsiteY155" fmla="*/ 941258 h 2594584"/>
                    <a:gd name="connsiteX156" fmla="*/ 1898061 w 3495481"/>
                    <a:gd name="connsiteY156" fmla="*/ 1127029 h 2594584"/>
                    <a:gd name="connsiteX157" fmla="*/ 1748698 w 3495481"/>
                    <a:gd name="connsiteY157" fmla="*/ 1244680 h 2594584"/>
                    <a:gd name="connsiteX158" fmla="*/ 1935364 w 3495481"/>
                    <a:gd name="connsiteY158" fmla="*/ 1251887 h 2594584"/>
                    <a:gd name="connsiteX159" fmla="*/ 1916986 w 3495481"/>
                    <a:gd name="connsiteY159" fmla="*/ 1241437 h 2594584"/>
                    <a:gd name="connsiteX160" fmla="*/ 1973562 w 3495481"/>
                    <a:gd name="connsiteY160" fmla="*/ 1114230 h 2594584"/>
                    <a:gd name="connsiteX161" fmla="*/ 2004553 w 3495481"/>
                    <a:gd name="connsiteY161" fmla="*/ 1132248 h 2594584"/>
                    <a:gd name="connsiteX162" fmla="*/ 2376804 w 3495481"/>
                    <a:gd name="connsiteY162" fmla="*/ 1426301 h 2594584"/>
                    <a:gd name="connsiteX163" fmla="*/ 1935724 w 3495481"/>
                    <a:gd name="connsiteY163" fmla="*/ 1251887 h 2594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</a:cxnLst>
                  <a:rect l="l" t="t" r="r" b="b"/>
                  <a:pathLst>
                    <a:path w="3495481" h="2594584">
                      <a:moveTo>
                        <a:pt x="830864" y="1117473"/>
                      </a:moveTo>
                      <a:lnTo>
                        <a:pt x="847801" y="1109185"/>
                      </a:lnTo>
                      <a:lnTo>
                        <a:pt x="890684" y="1134050"/>
                      </a:lnTo>
                      <a:cubicBezTo>
                        <a:pt x="958453" y="1172685"/>
                        <a:pt x="1028354" y="1207455"/>
                        <a:pt x="1100052" y="1238193"/>
                      </a:cubicBezTo>
                      <a:lnTo>
                        <a:pt x="1108701" y="1230265"/>
                      </a:lnTo>
                      <a:cubicBezTo>
                        <a:pt x="1124917" y="1215851"/>
                        <a:pt x="1142574" y="1200716"/>
                        <a:pt x="1161313" y="1185581"/>
                      </a:cubicBezTo>
                      <a:cubicBezTo>
                        <a:pt x="1081383" y="1152713"/>
                        <a:pt x="1003733" y="1114550"/>
                        <a:pt x="928882" y="1071347"/>
                      </a:cubicBezTo>
                      <a:lnTo>
                        <a:pt x="910503" y="1060897"/>
                      </a:lnTo>
                      <a:cubicBezTo>
                        <a:pt x="942344" y="1025547"/>
                        <a:pt x="962153" y="981010"/>
                        <a:pt x="967080" y="933690"/>
                      </a:cubicBezTo>
                      <a:lnTo>
                        <a:pt x="998070" y="951708"/>
                      </a:lnTo>
                      <a:cubicBezTo>
                        <a:pt x="1084556" y="1001688"/>
                        <a:pt x="1166865" y="1058570"/>
                        <a:pt x="1244196" y="1121798"/>
                      </a:cubicBezTo>
                      <a:cubicBezTo>
                        <a:pt x="1264136" y="1107383"/>
                        <a:pt x="1284556" y="1093209"/>
                        <a:pt x="1305457" y="1079275"/>
                      </a:cubicBezTo>
                      <a:cubicBezTo>
                        <a:pt x="1220028" y="1008414"/>
                        <a:pt x="1128774" y="944886"/>
                        <a:pt x="1032665" y="889366"/>
                      </a:cubicBezTo>
                      <a:lnTo>
                        <a:pt x="955908" y="846123"/>
                      </a:lnTo>
                      <a:cubicBezTo>
                        <a:pt x="942748" y="802093"/>
                        <a:pt x="916475" y="763123"/>
                        <a:pt x="880593" y="734412"/>
                      </a:cubicBezTo>
                      <a:lnTo>
                        <a:pt x="880593" y="587025"/>
                      </a:lnTo>
                      <a:cubicBezTo>
                        <a:pt x="880593" y="352431"/>
                        <a:pt x="833747" y="27027"/>
                        <a:pt x="739333" y="27027"/>
                      </a:cubicBezTo>
                      <a:cubicBezTo>
                        <a:pt x="644919" y="27027"/>
                        <a:pt x="599153" y="352071"/>
                        <a:pt x="599153" y="587025"/>
                      </a:cubicBezTo>
                      <a:lnTo>
                        <a:pt x="599153" y="734412"/>
                      </a:lnTo>
                      <a:cubicBezTo>
                        <a:pt x="563319" y="762785"/>
                        <a:pt x="536932" y="801360"/>
                        <a:pt x="523478" y="845042"/>
                      </a:cubicBezTo>
                      <a:lnTo>
                        <a:pt x="446721" y="889366"/>
                      </a:lnTo>
                      <a:cubicBezTo>
                        <a:pt x="244200" y="1006843"/>
                        <a:pt x="-14538" y="1210085"/>
                        <a:pt x="32669" y="1291887"/>
                      </a:cubicBezTo>
                      <a:cubicBezTo>
                        <a:pt x="48772" y="1312367"/>
                        <a:pt x="74674" y="1322563"/>
                        <a:pt x="100416" y="1318554"/>
                      </a:cubicBezTo>
                      <a:cubicBezTo>
                        <a:pt x="213209" y="1318553"/>
                        <a:pt x="431226" y="1224860"/>
                        <a:pt x="588342" y="1134050"/>
                      </a:cubicBezTo>
                      <a:lnTo>
                        <a:pt x="631946" y="1108825"/>
                      </a:lnTo>
                      <a:lnTo>
                        <a:pt x="649603" y="1117473"/>
                      </a:lnTo>
                      <a:cubicBezTo>
                        <a:pt x="648731" y="1119923"/>
                        <a:pt x="648127" y="1122461"/>
                        <a:pt x="647802" y="1125041"/>
                      </a:cubicBezTo>
                      <a:lnTo>
                        <a:pt x="563117" y="2350261"/>
                      </a:lnTo>
                      <a:cubicBezTo>
                        <a:pt x="561724" y="2370114"/>
                        <a:pt x="576689" y="2387338"/>
                        <a:pt x="596542" y="2388731"/>
                      </a:cubicBezTo>
                      <a:cubicBezTo>
                        <a:pt x="597411" y="2388792"/>
                        <a:pt x="598282" y="2388822"/>
                        <a:pt x="599153" y="2388820"/>
                      </a:cubicBezTo>
                      <a:lnTo>
                        <a:pt x="881675" y="2388820"/>
                      </a:lnTo>
                      <a:cubicBezTo>
                        <a:pt x="901577" y="2388869"/>
                        <a:pt x="917750" y="2372774"/>
                        <a:pt x="917799" y="2352872"/>
                      </a:cubicBezTo>
                      <a:cubicBezTo>
                        <a:pt x="917801" y="2352001"/>
                        <a:pt x="917771" y="2351130"/>
                        <a:pt x="917710" y="2350261"/>
                      </a:cubicBezTo>
                      <a:lnTo>
                        <a:pt x="833026" y="1125041"/>
                      </a:lnTo>
                      <a:cubicBezTo>
                        <a:pt x="832584" y="1122447"/>
                        <a:pt x="831859" y="1119909"/>
                        <a:pt x="830864" y="1117473"/>
                      </a:cubicBezTo>
                      <a:close/>
                      <a:moveTo>
                        <a:pt x="552667" y="1071708"/>
                      </a:moveTo>
                      <a:cubicBezTo>
                        <a:pt x="386902" y="1167203"/>
                        <a:pt x="201317" y="1240356"/>
                        <a:pt x="111227" y="1246121"/>
                      </a:cubicBezTo>
                      <a:cubicBezTo>
                        <a:pt x="152308" y="1185221"/>
                        <a:pt x="291407" y="1062338"/>
                        <a:pt x="483478" y="951708"/>
                      </a:cubicBezTo>
                      <a:lnTo>
                        <a:pt x="515550" y="933330"/>
                      </a:lnTo>
                      <a:cubicBezTo>
                        <a:pt x="520376" y="980607"/>
                        <a:pt x="540056" y="1025140"/>
                        <a:pt x="571766" y="1060536"/>
                      </a:cubicBezTo>
                      <a:close/>
                      <a:moveTo>
                        <a:pt x="671225" y="587025"/>
                      </a:moveTo>
                      <a:cubicBezTo>
                        <a:pt x="671225" y="365404"/>
                        <a:pt x="707261" y="181981"/>
                        <a:pt x="740414" y="118558"/>
                      </a:cubicBezTo>
                      <a:cubicBezTo>
                        <a:pt x="772846" y="183783"/>
                        <a:pt x="809603" y="367206"/>
                        <a:pt x="809603" y="587025"/>
                      </a:cubicBezTo>
                      <a:lnTo>
                        <a:pt x="809603" y="695132"/>
                      </a:lnTo>
                      <a:cubicBezTo>
                        <a:pt x="809603" y="695132"/>
                        <a:pt x="799873" y="691889"/>
                        <a:pt x="786179" y="688646"/>
                      </a:cubicBezTo>
                      <a:cubicBezTo>
                        <a:pt x="770885" y="685563"/>
                        <a:pt x="755289" y="684234"/>
                        <a:pt x="739693" y="684682"/>
                      </a:cubicBezTo>
                      <a:cubicBezTo>
                        <a:pt x="724317" y="684652"/>
                        <a:pt x="708979" y="686222"/>
                        <a:pt x="693927" y="689367"/>
                      </a:cubicBezTo>
                      <a:cubicBezTo>
                        <a:pt x="685954" y="690877"/>
                        <a:pt x="678119" y="693047"/>
                        <a:pt x="670504" y="695853"/>
                      </a:cubicBezTo>
                      <a:close/>
                      <a:moveTo>
                        <a:pt x="586541" y="911348"/>
                      </a:moveTo>
                      <a:cubicBezTo>
                        <a:pt x="586147" y="840207"/>
                        <a:pt x="634574" y="778071"/>
                        <a:pt x="703657" y="761078"/>
                      </a:cubicBezTo>
                      <a:cubicBezTo>
                        <a:pt x="715379" y="757813"/>
                        <a:pt x="727531" y="756354"/>
                        <a:pt x="739693" y="756754"/>
                      </a:cubicBezTo>
                      <a:cubicBezTo>
                        <a:pt x="751831" y="756811"/>
                        <a:pt x="763922" y="758262"/>
                        <a:pt x="775729" y="761078"/>
                      </a:cubicBezTo>
                      <a:cubicBezTo>
                        <a:pt x="858395" y="780782"/>
                        <a:pt x="909436" y="863769"/>
                        <a:pt x="889733" y="946435"/>
                      </a:cubicBezTo>
                      <a:cubicBezTo>
                        <a:pt x="870029" y="1029101"/>
                        <a:pt x="787042" y="1080142"/>
                        <a:pt x="704376" y="1060439"/>
                      </a:cubicBezTo>
                      <a:cubicBezTo>
                        <a:pt x="635292" y="1043972"/>
                        <a:pt x="586452" y="982366"/>
                        <a:pt x="586180" y="911348"/>
                      </a:cubicBezTo>
                      <a:close/>
                      <a:moveTo>
                        <a:pt x="3050315" y="890087"/>
                      </a:moveTo>
                      <a:lnTo>
                        <a:pt x="2973919" y="846123"/>
                      </a:lnTo>
                      <a:cubicBezTo>
                        <a:pt x="2960758" y="802093"/>
                        <a:pt x="2934485" y="763123"/>
                        <a:pt x="2898604" y="734412"/>
                      </a:cubicBezTo>
                      <a:lnTo>
                        <a:pt x="2898604" y="587025"/>
                      </a:lnTo>
                      <a:cubicBezTo>
                        <a:pt x="2898604" y="352431"/>
                        <a:pt x="2851757" y="27027"/>
                        <a:pt x="2757343" y="27027"/>
                      </a:cubicBezTo>
                      <a:cubicBezTo>
                        <a:pt x="2662929" y="27027"/>
                        <a:pt x="2617163" y="352071"/>
                        <a:pt x="2617163" y="587025"/>
                      </a:cubicBezTo>
                      <a:lnTo>
                        <a:pt x="2617163" y="734412"/>
                      </a:lnTo>
                      <a:cubicBezTo>
                        <a:pt x="2581329" y="762785"/>
                        <a:pt x="2554943" y="801360"/>
                        <a:pt x="2541488" y="845042"/>
                      </a:cubicBezTo>
                      <a:lnTo>
                        <a:pt x="2464732" y="889366"/>
                      </a:lnTo>
                      <a:cubicBezTo>
                        <a:pt x="2368761" y="944790"/>
                        <a:pt x="2277629" y="1008197"/>
                        <a:pt x="2192300" y="1078915"/>
                      </a:cubicBezTo>
                      <a:cubicBezTo>
                        <a:pt x="2211759" y="1091888"/>
                        <a:pt x="2232660" y="1105942"/>
                        <a:pt x="2253922" y="1121077"/>
                      </a:cubicBezTo>
                      <a:cubicBezTo>
                        <a:pt x="2331508" y="1058066"/>
                        <a:pt x="2414059" y="1001425"/>
                        <a:pt x="2500768" y="951708"/>
                      </a:cubicBezTo>
                      <a:lnTo>
                        <a:pt x="2532839" y="933330"/>
                      </a:lnTo>
                      <a:cubicBezTo>
                        <a:pt x="2537665" y="980607"/>
                        <a:pt x="2557346" y="1025140"/>
                        <a:pt x="2589055" y="1060536"/>
                      </a:cubicBezTo>
                      <a:lnTo>
                        <a:pt x="2569956" y="1071708"/>
                      </a:lnTo>
                      <a:cubicBezTo>
                        <a:pt x="2495326" y="1114753"/>
                        <a:pt x="2417918" y="1152795"/>
                        <a:pt x="2338246" y="1185581"/>
                      </a:cubicBezTo>
                      <a:cubicBezTo>
                        <a:pt x="2359146" y="1202518"/>
                        <a:pt x="2379326" y="1221617"/>
                        <a:pt x="2398786" y="1238193"/>
                      </a:cubicBezTo>
                      <a:cubicBezTo>
                        <a:pt x="2469747" y="1207380"/>
                        <a:pt x="2538925" y="1172611"/>
                        <a:pt x="2605992" y="1134050"/>
                      </a:cubicBezTo>
                      <a:lnTo>
                        <a:pt x="2649596" y="1108825"/>
                      </a:lnTo>
                      <a:lnTo>
                        <a:pt x="2667253" y="1117473"/>
                      </a:lnTo>
                      <a:cubicBezTo>
                        <a:pt x="2666381" y="1119923"/>
                        <a:pt x="2665777" y="1122461"/>
                        <a:pt x="2665451" y="1125041"/>
                      </a:cubicBezTo>
                      <a:lnTo>
                        <a:pt x="2580767" y="2350261"/>
                      </a:lnTo>
                      <a:cubicBezTo>
                        <a:pt x="2579374" y="2370114"/>
                        <a:pt x="2594339" y="2387338"/>
                        <a:pt x="2614192" y="2388731"/>
                      </a:cubicBezTo>
                      <a:cubicBezTo>
                        <a:pt x="2615061" y="2388792"/>
                        <a:pt x="2615932" y="2388822"/>
                        <a:pt x="2616803" y="2388820"/>
                      </a:cubicBezTo>
                      <a:lnTo>
                        <a:pt x="2899324" y="2388820"/>
                      </a:lnTo>
                      <a:cubicBezTo>
                        <a:pt x="2919226" y="2388869"/>
                        <a:pt x="2935400" y="2372774"/>
                        <a:pt x="2935449" y="2352872"/>
                      </a:cubicBezTo>
                      <a:cubicBezTo>
                        <a:pt x="2935451" y="2352001"/>
                        <a:pt x="2935421" y="2351130"/>
                        <a:pt x="2935360" y="2350261"/>
                      </a:cubicBezTo>
                      <a:lnTo>
                        <a:pt x="2850676" y="1125041"/>
                      </a:lnTo>
                      <a:cubicBezTo>
                        <a:pt x="2850234" y="1122447"/>
                        <a:pt x="2849509" y="1119909"/>
                        <a:pt x="2848514" y="1117473"/>
                      </a:cubicBezTo>
                      <a:lnTo>
                        <a:pt x="2865451" y="1109185"/>
                      </a:lnTo>
                      <a:lnTo>
                        <a:pt x="2908333" y="1134050"/>
                      </a:lnTo>
                      <a:cubicBezTo>
                        <a:pt x="3065450" y="1224860"/>
                        <a:pt x="3283467" y="1318553"/>
                        <a:pt x="3396259" y="1318553"/>
                      </a:cubicBezTo>
                      <a:cubicBezTo>
                        <a:pt x="3422002" y="1322563"/>
                        <a:pt x="3447904" y="1312367"/>
                        <a:pt x="3464007" y="1291887"/>
                      </a:cubicBezTo>
                      <a:cubicBezTo>
                        <a:pt x="3511935" y="1210085"/>
                        <a:pt x="3253557" y="1006843"/>
                        <a:pt x="3049954" y="889366"/>
                      </a:cubicBezTo>
                      <a:close/>
                      <a:moveTo>
                        <a:pt x="2689235" y="587025"/>
                      </a:moveTo>
                      <a:cubicBezTo>
                        <a:pt x="2689235" y="365404"/>
                        <a:pt x="2725271" y="181981"/>
                        <a:pt x="2758424" y="118558"/>
                      </a:cubicBezTo>
                      <a:cubicBezTo>
                        <a:pt x="2790856" y="183783"/>
                        <a:pt x="2827613" y="367206"/>
                        <a:pt x="2827613" y="587025"/>
                      </a:cubicBezTo>
                      <a:lnTo>
                        <a:pt x="2827613" y="695132"/>
                      </a:lnTo>
                      <a:cubicBezTo>
                        <a:pt x="2819995" y="692335"/>
                        <a:pt x="2812161" y="690166"/>
                        <a:pt x="2804190" y="688646"/>
                      </a:cubicBezTo>
                      <a:cubicBezTo>
                        <a:pt x="2788872" y="685732"/>
                        <a:pt x="2773294" y="684403"/>
                        <a:pt x="2757703" y="684682"/>
                      </a:cubicBezTo>
                      <a:cubicBezTo>
                        <a:pt x="2742321" y="684537"/>
                        <a:pt x="2726971" y="686108"/>
                        <a:pt x="2711938" y="689367"/>
                      </a:cubicBezTo>
                      <a:cubicBezTo>
                        <a:pt x="2697884" y="692610"/>
                        <a:pt x="2688515" y="695853"/>
                        <a:pt x="2688515" y="695853"/>
                      </a:cubicBezTo>
                      <a:close/>
                      <a:moveTo>
                        <a:pt x="2757703" y="1064500"/>
                      </a:moveTo>
                      <a:cubicBezTo>
                        <a:pt x="2672722" y="1064397"/>
                        <a:pt x="2603914" y="995423"/>
                        <a:pt x="2604017" y="910441"/>
                      </a:cubicBezTo>
                      <a:cubicBezTo>
                        <a:pt x="2604103" y="839481"/>
                        <a:pt x="2652702" y="777782"/>
                        <a:pt x="2721667" y="761078"/>
                      </a:cubicBezTo>
                      <a:cubicBezTo>
                        <a:pt x="2733390" y="757813"/>
                        <a:pt x="2745541" y="756354"/>
                        <a:pt x="2757703" y="756754"/>
                      </a:cubicBezTo>
                      <a:cubicBezTo>
                        <a:pt x="2769841" y="756811"/>
                        <a:pt x="2781932" y="758262"/>
                        <a:pt x="2793739" y="761078"/>
                      </a:cubicBezTo>
                      <a:cubicBezTo>
                        <a:pt x="2876333" y="781083"/>
                        <a:pt x="2927071" y="864256"/>
                        <a:pt x="2907066" y="946850"/>
                      </a:cubicBezTo>
                      <a:cubicBezTo>
                        <a:pt x="2890362" y="1015815"/>
                        <a:pt x="2828663" y="1064415"/>
                        <a:pt x="2757703" y="1064501"/>
                      </a:cubicBezTo>
                      <a:close/>
                      <a:moveTo>
                        <a:pt x="2944369" y="1071708"/>
                      </a:moveTo>
                      <a:lnTo>
                        <a:pt x="2925991" y="1061257"/>
                      </a:lnTo>
                      <a:cubicBezTo>
                        <a:pt x="2957832" y="1025908"/>
                        <a:pt x="2977640" y="981370"/>
                        <a:pt x="2982567" y="934050"/>
                      </a:cubicBezTo>
                      <a:lnTo>
                        <a:pt x="3013558" y="952068"/>
                      </a:lnTo>
                      <a:cubicBezTo>
                        <a:pt x="3204549" y="1062338"/>
                        <a:pt x="3344728" y="1185581"/>
                        <a:pt x="3385809" y="1246121"/>
                      </a:cubicBezTo>
                      <a:cubicBezTo>
                        <a:pt x="3296440" y="1240356"/>
                        <a:pt x="3110495" y="1167203"/>
                        <a:pt x="2944730" y="1071708"/>
                      </a:cubicBezTo>
                      <a:close/>
                      <a:moveTo>
                        <a:pt x="2455723" y="1472066"/>
                      </a:moveTo>
                      <a:cubicBezTo>
                        <a:pt x="2502930" y="1390265"/>
                        <a:pt x="2244552" y="1187023"/>
                        <a:pt x="2041310" y="1069545"/>
                      </a:cubicBezTo>
                      <a:lnTo>
                        <a:pt x="1964914" y="1026302"/>
                      </a:lnTo>
                      <a:cubicBezTo>
                        <a:pt x="1951753" y="982273"/>
                        <a:pt x="1925480" y="943303"/>
                        <a:pt x="1889599" y="914591"/>
                      </a:cubicBezTo>
                      <a:lnTo>
                        <a:pt x="1889599" y="767204"/>
                      </a:lnTo>
                      <a:cubicBezTo>
                        <a:pt x="1889599" y="532611"/>
                        <a:pt x="1842752" y="207206"/>
                        <a:pt x="1748338" y="207206"/>
                      </a:cubicBezTo>
                      <a:cubicBezTo>
                        <a:pt x="1653924" y="207206"/>
                        <a:pt x="1608158" y="532250"/>
                        <a:pt x="1608158" y="767204"/>
                      </a:cubicBezTo>
                      <a:lnTo>
                        <a:pt x="1608158" y="914591"/>
                      </a:lnTo>
                      <a:cubicBezTo>
                        <a:pt x="1572324" y="942965"/>
                        <a:pt x="1545937" y="981539"/>
                        <a:pt x="1532483" y="1025221"/>
                      </a:cubicBezTo>
                      <a:lnTo>
                        <a:pt x="1455726" y="1069545"/>
                      </a:lnTo>
                      <a:cubicBezTo>
                        <a:pt x="1252484" y="1187023"/>
                        <a:pt x="994106" y="1389905"/>
                        <a:pt x="1041314" y="1472066"/>
                      </a:cubicBezTo>
                      <a:cubicBezTo>
                        <a:pt x="1057417" y="1492547"/>
                        <a:pt x="1083319" y="1502742"/>
                        <a:pt x="1109061" y="1498733"/>
                      </a:cubicBezTo>
                      <a:cubicBezTo>
                        <a:pt x="1221853" y="1498733"/>
                        <a:pt x="1439871" y="1405040"/>
                        <a:pt x="1596987" y="1314229"/>
                      </a:cubicBezTo>
                      <a:lnTo>
                        <a:pt x="1640591" y="1289004"/>
                      </a:lnTo>
                      <a:lnTo>
                        <a:pt x="1658248" y="1297653"/>
                      </a:lnTo>
                      <a:cubicBezTo>
                        <a:pt x="1657376" y="1300103"/>
                        <a:pt x="1656772" y="1302640"/>
                        <a:pt x="1656446" y="1305220"/>
                      </a:cubicBezTo>
                      <a:lnTo>
                        <a:pt x="1571762" y="2530441"/>
                      </a:lnTo>
                      <a:cubicBezTo>
                        <a:pt x="1570369" y="2550294"/>
                        <a:pt x="1585334" y="2567518"/>
                        <a:pt x="1605187" y="2568911"/>
                      </a:cubicBezTo>
                      <a:cubicBezTo>
                        <a:pt x="1606056" y="2568972"/>
                        <a:pt x="1606927" y="2569001"/>
                        <a:pt x="1607798" y="2568999"/>
                      </a:cubicBezTo>
                      <a:lnTo>
                        <a:pt x="1890319" y="2568999"/>
                      </a:lnTo>
                      <a:cubicBezTo>
                        <a:pt x="1910221" y="2569048"/>
                        <a:pt x="1926395" y="2552954"/>
                        <a:pt x="1926443" y="2533052"/>
                      </a:cubicBezTo>
                      <a:cubicBezTo>
                        <a:pt x="1926446" y="2532181"/>
                        <a:pt x="1926416" y="2531310"/>
                        <a:pt x="1926355" y="2530441"/>
                      </a:cubicBezTo>
                      <a:lnTo>
                        <a:pt x="1841671" y="1305220"/>
                      </a:lnTo>
                      <a:cubicBezTo>
                        <a:pt x="1841229" y="1302626"/>
                        <a:pt x="1840504" y="1300089"/>
                        <a:pt x="1839509" y="1297653"/>
                      </a:cubicBezTo>
                      <a:lnTo>
                        <a:pt x="1856446" y="1289364"/>
                      </a:lnTo>
                      <a:lnTo>
                        <a:pt x="1899328" y="1314229"/>
                      </a:lnTo>
                      <a:cubicBezTo>
                        <a:pt x="2056445" y="1405040"/>
                        <a:pt x="2274462" y="1498733"/>
                        <a:pt x="2387254" y="1498733"/>
                      </a:cubicBezTo>
                      <a:cubicBezTo>
                        <a:pt x="2413235" y="1503019"/>
                        <a:pt x="2439485" y="1492795"/>
                        <a:pt x="2455723" y="1472066"/>
                      </a:cubicBezTo>
                      <a:close/>
                      <a:moveTo>
                        <a:pt x="1561672" y="1251887"/>
                      </a:moveTo>
                      <a:cubicBezTo>
                        <a:pt x="1395907" y="1347382"/>
                        <a:pt x="1210322" y="1420535"/>
                        <a:pt x="1120593" y="1426301"/>
                      </a:cubicBezTo>
                      <a:cubicBezTo>
                        <a:pt x="1161673" y="1365400"/>
                        <a:pt x="1300772" y="1242518"/>
                        <a:pt x="1492843" y="1131888"/>
                      </a:cubicBezTo>
                      <a:lnTo>
                        <a:pt x="1524915" y="1113509"/>
                      </a:lnTo>
                      <a:cubicBezTo>
                        <a:pt x="1529741" y="1160787"/>
                        <a:pt x="1549421" y="1205319"/>
                        <a:pt x="1581131" y="1240716"/>
                      </a:cubicBezTo>
                      <a:close/>
                      <a:moveTo>
                        <a:pt x="1680230" y="767204"/>
                      </a:moveTo>
                      <a:cubicBezTo>
                        <a:pt x="1680230" y="545584"/>
                        <a:pt x="1716266" y="362161"/>
                        <a:pt x="1749419" y="298738"/>
                      </a:cubicBezTo>
                      <a:cubicBezTo>
                        <a:pt x="1781851" y="363963"/>
                        <a:pt x="1818608" y="547385"/>
                        <a:pt x="1818608" y="767204"/>
                      </a:cubicBezTo>
                      <a:lnTo>
                        <a:pt x="1818608" y="875312"/>
                      </a:lnTo>
                      <a:cubicBezTo>
                        <a:pt x="1810990" y="872515"/>
                        <a:pt x="1803156" y="870345"/>
                        <a:pt x="1795184" y="868825"/>
                      </a:cubicBezTo>
                      <a:cubicBezTo>
                        <a:pt x="1779866" y="865911"/>
                        <a:pt x="1764289" y="864583"/>
                        <a:pt x="1748698" y="864861"/>
                      </a:cubicBezTo>
                      <a:cubicBezTo>
                        <a:pt x="1733325" y="864903"/>
                        <a:pt x="1717995" y="866473"/>
                        <a:pt x="1702932" y="869546"/>
                      </a:cubicBezTo>
                      <a:cubicBezTo>
                        <a:pt x="1691041" y="872069"/>
                        <a:pt x="1679509" y="876033"/>
                        <a:pt x="1679509" y="876033"/>
                      </a:cubicBezTo>
                      <a:close/>
                      <a:moveTo>
                        <a:pt x="1748698" y="1244680"/>
                      </a:moveTo>
                      <a:cubicBezTo>
                        <a:pt x="1663716" y="1244577"/>
                        <a:pt x="1594908" y="1175602"/>
                        <a:pt x="1595011" y="1090620"/>
                      </a:cubicBezTo>
                      <a:cubicBezTo>
                        <a:pt x="1595097" y="1019661"/>
                        <a:pt x="1643697" y="957962"/>
                        <a:pt x="1712662" y="941258"/>
                      </a:cubicBezTo>
                      <a:cubicBezTo>
                        <a:pt x="1724384" y="937992"/>
                        <a:pt x="1736536" y="936534"/>
                        <a:pt x="1748698" y="936933"/>
                      </a:cubicBezTo>
                      <a:cubicBezTo>
                        <a:pt x="1760836" y="936991"/>
                        <a:pt x="1772927" y="938442"/>
                        <a:pt x="1784734" y="941258"/>
                      </a:cubicBezTo>
                      <a:cubicBezTo>
                        <a:pt x="1867328" y="961263"/>
                        <a:pt x="1918066" y="1044435"/>
                        <a:pt x="1898061" y="1127029"/>
                      </a:cubicBezTo>
                      <a:cubicBezTo>
                        <a:pt x="1881357" y="1195995"/>
                        <a:pt x="1819658" y="1244594"/>
                        <a:pt x="1748698" y="1244680"/>
                      </a:cubicBezTo>
                      <a:close/>
                      <a:moveTo>
                        <a:pt x="1935364" y="1251887"/>
                      </a:moveTo>
                      <a:lnTo>
                        <a:pt x="1916986" y="1241437"/>
                      </a:lnTo>
                      <a:cubicBezTo>
                        <a:pt x="1948826" y="1206087"/>
                        <a:pt x="1968635" y="1161550"/>
                        <a:pt x="1973562" y="1114230"/>
                      </a:cubicBezTo>
                      <a:lnTo>
                        <a:pt x="2004553" y="1132248"/>
                      </a:lnTo>
                      <a:cubicBezTo>
                        <a:pt x="2195543" y="1242518"/>
                        <a:pt x="2335723" y="1365761"/>
                        <a:pt x="2376804" y="1426301"/>
                      </a:cubicBezTo>
                      <a:cubicBezTo>
                        <a:pt x="2287435" y="1420535"/>
                        <a:pt x="2101490" y="1347382"/>
                        <a:pt x="1935724" y="125188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pic>
            <p:nvPicPr>
              <p:cNvPr id="137" name="Grafik 122">
                <a:extLst>
                  <a:ext uri="{FF2B5EF4-FFF2-40B4-BE49-F238E27FC236}">
                    <a16:creationId xmlns:a16="http://schemas.microsoft.com/office/drawing/2014/main" id="{73D2E540-69C0-4D39-B280-0DD5C3E710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4224372" y="1433941"/>
                <a:ext cx="179234" cy="289938"/>
              </a:xfrm>
              <a:prstGeom prst="rect">
                <a:avLst/>
              </a:prstGeom>
            </p:spPr>
          </p:pic>
          <p:pic>
            <p:nvPicPr>
              <p:cNvPr id="138" name="Grafik 123">
                <a:extLst>
                  <a:ext uri="{FF2B5EF4-FFF2-40B4-BE49-F238E27FC236}">
                    <a16:creationId xmlns:a16="http://schemas.microsoft.com/office/drawing/2014/main" id="{1243B56B-720A-4BA4-AF24-0437B21E9F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05975" y="1676442"/>
                <a:ext cx="356600" cy="113670"/>
              </a:xfrm>
              <a:prstGeom prst="rect">
                <a:avLst/>
              </a:prstGeom>
            </p:spPr>
          </p:pic>
          <p:grpSp>
            <p:nvGrpSpPr>
              <p:cNvPr id="139" name="Gruppieren 26">
                <a:extLst>
                  <a:ext uri="{FF2B5EF4-FFF2-40B4-BE49-F238E27FC236}">
                    <a16:creationId xmlns:a16="http://schemas.microsoft.com/office/drawing/2014/main" id="{9D050AD2-C812-4859-A22A-72EDD3E28385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3556589" y="1285848"/>
                <a:ext cx="2146493" cy="2900847"/>
                <a:chOff x="2697479" y="1331975"/>
                <a:chExt cx="3536417" cy="4779229"/>
              </a:xfrm>
              <a:solidFill>
                <a:srgbClr val="FFFFFF">
                  <a:lumMod val="75000"/>
                </a:srgbClr>
              </a:solidFill>
            </p:grpSpPr>
            <p:sp>
              <p:nvSpPr>
                <p:cNvPr id="150" name="Freeform 5">
                  <a:extLst>
                    <a:ext uri="{FF2B5EF4-FFF2-40B4-BE49-F238E27FC236}">
                      <a16:creationId xmlns:a16="http://schemas.microsoft.com/office/drawing/2014/main" id="{640946FC-8BFA-44FC-8AC2-E47C948214F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996182" y="2044948"/>
                  <a:ext cx="1820659" cy="1603745"/>
                </a:xfrm>
                <a:custGeom>
                  <a:avLst/>
                  <a:gdLst>
                    <a:gd name="T0" fmla="*/ 1601966 w 1024"/>
                    <a:gd name="T1" fmla="*/ 805428 h 902"/>
                    <a:gd name="T2" fmla="*/ 1635748 w 1024"/>
                    <a:gd name="T3" fmla="*/ 908551 h 902"/>
                    <a:gd name="T4" fmla="*/ 1475729 w 1024"/>
                    <a:gd name="T5" fmla="*/ 1132578 h 902"/>
                    <a:gd name="T6" fmla="*/ 1488175 w 1024"/>
                    <a:gd name="T7" fmla="*/ 1246369 h 902"/>
                    <a:gd name="T8" fmla="*/ 1536181 w 1024"/>
                    <a:gd name="T9" fmla="*/ 1354826 h 902"/>
                    <a:gd name="T10" fmla="*/ 1417056 w 1024"/>
                    <a:gd name="T11" fmla="*/ 1406388 h 902"/>
                    <a:gd name="T12" fmla="*/ 1200141 w 1024"/>
                    <a:gd name="T13" fmla="*/ 1518401 h 902"/>
                    <a:gd name="T14" fmla="*/ 1095240 w 1024"/>
                    <a:gd name="T15" fmla="*/ 1580630 h 902"/>
                    <a:gd name="T16" fmla="*/ 1129022 w 1024"/>
                    <a:gd name="T17" fmla="*/ 1393942 h 902"/>
                    <a:gd name="T18" fmla="*/ 1045456 w 1024"/>
                    <a:gd name="T19" fmla="*/ 1255259 h 902"/>
                    <a:gd name="T20" fmla="*/ 862324 w 1024"/>
                    <a:gd name="T21" fmla="*/ 995673 h 902"/>
                    <a:gd name="T22" fmla="*/ 883659 w 1024"/>
                    <a:gd name="T23" fmla="*/ 867657 h 902"/>
                    <a:gd name="T24" fmla="*/ 755644 w 1024"/>
                    <a:gd name="T25" fmla="*/ 910329 h 902"/>
                    <a:gd name="T26" fmla="*/ 737865 w 1024"/>
                    <a:gd name="T27" fmla="*/ 839210 h 902"/>
                    <a:gd name="T28" fmla="*/ 684525 w 1024"/>
                    <a:gd name="T29" fmla="*/ 1063236 h 902"/>
                    <a:gd name="T30" fmla="*/ 599182 w 1024"/>
                    <a:gd name="T31" fmla="*/ 1084572 h 902"/>
                    <a:gd name="T32" fmla="*/ 433829 w 1024"/>
                    <a:gd name="T33" fmla="*/ 1114798 h 902"/>
                    <a:gd name="T34" fmla="*/ 496058 w 1024"/>
                    <a:gd name="T35" fmla="*/ 1065014 h 902"/>
                    <a:gd name="T36" fmla="*/ 480057 w 1024"/>
                    <a:gd name="T37" fmla="*/ 956557 h 902"/>
                    <a:gd name="T38" fmla="*/ 339596 w 1024"/>
                    <a:gd name="T39" fmla="*/ 885437 h 902"/>
                    <a:gd name="T40" fmla="*/ 234694 w 1024"/>
                    <a:gd name="T41" fmla="*/ 1015231 h 902"/>
                    <a:gd name="T42" fmla="*/ 122681 w 1024"/>
                    <a:gd name="T43" fmla="*/ 988561 h 902"/>
                    <a:gd name="T44" fmla="*/ 117347 w 1024"/>
                    <a:gd name="T45" fmla="*/ 888993 h 902"/>
                    <a:gd name="T46" fmla="*/ 0 w 1024"/>
                    <a:gd name="T47" fmla="*/ 872991 h 902"/>
                    <a:gd name="T48" fmla="*/ 133349 w 1024"/>
                    <a:gd name="T49" fmla="*/ 773424 h 902"/>
                    <a:gd name="T50" fmla="*/ 195579 w 1024"/>
                    <a:gd name="T51" fmla="*/ 366265 h 902"/>
                    <a:gd name="T52" fmla="*/ 211580 w 1024"/>
                    <a:gd name="T53" fmla="*/ 359153 h 902"/>
                    <a:gd name="T54" fmla="*/ 112013 w 1024"/>
                    <a:gd name="T55" fmla="*/ 257808 h 902"/>
                    <a:gd name="T56" fmla="*/ 160019 w 1024"/>
                    <a:gd name="T57" fmla="*/ 245362 h 902"/>
                    <a:gd name="T58" fmla="*/ 161797 w 1024"/>
                    <a:gd name="T59" fmla="*/ 220470 h 902"/>
                    <a:gd name="T60" fmla="*/ 163575 w 1024"/>
                    <a:gd name="T61" fmla="*/ 168909 h 902"/>
                    <a:gd name="T62" fmla="*/ 464055 w 1024"/>
                    <a:gd name="T63" fmla="*/ 117347 h 902"/>
                    <a:gd name="T64" fmla="*/ 487169 w 1024"/>
                    <a:gd name="T65" fmla="*/ 152907 h 902"/>
                    <a:gd name="T66" fmla="*/ 497836 w 1024"/>
                    <a:gd name="T67" fmla="*/ 243584 h 902"/>
                    <a:gd name="T68" fmla="*/ 540508 w 1024"/>
                    <a:gd name="T69" fmla="*/ 307592 h 902"/>
                    <a:gd name="T70" fmla="*/ 588514 w 1024"/>
                    <a:gd name="T71" fmla="*/ 247140 h 902"/>
                    <a:gd name="T72" fmla="*/ 567178 w 1024"/>
                    <a:gd name="T73" fmla="*/ 177799 h 902"/>
                    <a:gd name="T74" fmla="*/ 668523 w 1024"/>
                    <a:gd name="T75" fmla="*/ 224026 h 902"/>
                    <a:gd name="T76" fmla="*/ 688081 w 1024"/>
                    <a:gd name="T77" fmla="*/ 270254 h 902"/>
                    <a:gd name="T78" fmla="*/ 723641 w 1024"/>
                    <a:gd name="T79" fmla="*/ 250696 h 902"/>
                    <a:gd name="T80" fmla="*/ 670301 w 1024"/>
                    <a:gd name="T81" fmla="*/ 200912 h 902"/>
                    <a:gd name="T82" fmla="*/ 702305 w 1024"/>
                    <a:gd name="T83" fmla="*/ 7112 h 902"/>
                    <a:gd name="T84" fmla="*/ 752088 w 1024"/>
                    <a:gd name="T85" fmla="*/ 30226 h 902"/>
                    <a:gd name="T86" fmla="*/ 949445 w 1024"/>
                    <a:gd name="T87" fmla="*/ 40894 h 902"/>
                    <a:gd name="T88" fmla="*/ 1171694 w 1024"/>
                    <a:gd name="T89" fmla="*/ 270254 h 902"/>
                    <a:gd name="T90" fmla="*/ 1237479 w 1024"/>
                    <a:gd name="T91" fmla="*/ 261364 h 902"/>
                    <a:gd name="T92" fmla="*/ 1285485 w 1024"/>
                    <a:gd name="T93" fmla="*/ 286256 h 902"/>
                    <a:gd name="T94" fmla="*/ 1324600 w 1024"/>
                    <a:gd name="T95" fmla="*/ 268476 h 902"/>
                    <a:gd name="T96" fmla="*/ 1363716 w 1024"/>
                    <a:gd name="T97" fmla="*/ 282700 h 902"/>
                    <a:gd name="T98" fmla="*/ 1424168 w 1024"/>
                    <a:gd name="T99" fmla="*/ 314704 h 902"/>
                    <a:gd name="T100" fmla="*/ 1452615 w 1024"/>
                    <a:gd name="T101" fmla="*/ 305814 h 902"/>
                    <a:gd name="T102" fmla="*/ 1580630 w 1024"/>
                    <a:gd name="T103" fmla="*/ 307592 h 902"/>
                    <a:gd name="T104" fmla="*/ 1639304 w 1024"/>
                    <a:gd name="T105" fmla="*/ 428495 h 902"/>
                    <a:gd name="T106" fmla="*/ 1820659 w 1024"/>
                    <a:gd name="T107" fmla="*/ 492502 h 902"/>
                    <a:gd name="T108" fmla="*/ 1603744 w 1024"/>
                    <a:gd name="T109" fmla="*/ 568956 h 902"/>
                    <a:gd name="T110" fmla="*/ 1518401 w 1024"/>
                    <a:gd name="T111" fmla="*/ 650743 h 902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1024"/>
                    <a:gd name="T169" fmla="*/ 0 h 902"/>
                    <a:gd name="T170" fmla="*/ 1024 w 1024"/>
                    <a:gd name="T171" fmla="*/ 902 h 902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1024" h="902">
                      <a:moveTo>
                        <a:pt x="854" y="366"/>
                      </a:moveTo>
                      <a:lnTo>
                        <a:pt x="901" y="453"/>
                      </a:lnTo>
                      <a:lnTo>
                        <a:pt x="899" y="484"/>
                      </a:lnTo>
                      <a:lnTo>
                        <a:pt x="920" y="511"/>
                      </a:lnTo>
                      <a:lnTo>
                        <a:pt x="924" y="596"/>
                      </a:lnTo>
                      <a:lnTo>
                        <a:pt x="830" y="637"/>
                      </a:lnTo>
                      <a:lnTo>
                        <a:pt x="848" y="685"/>
                      </a:lnTo>
                      <a:lnTo>
                        <a:pt x="837" y="701"/>
                      </a:lnTo>
                      <a:lnTo>
                        <a:pt x="840" y="725"/>
                      </a:lnTo>
                      <a:lnTo>
                        <a:pt x="864" y="762"/>
                      </a:lnTo>
                      <a:lnTo>
                        <a:pt x="837" y="796"/>
                      </a:lnTo>
                      <a:lnTo>
                        <a:pt x="797" y="791"/>
                      </a:lnTo>
                      <a:lnTo>
                        <a:pt x="702" y="871"/>
                      </a:lnTo>
                      <a:lnTo>
                        <a:pt x="675" y="854"/>
                      </a:lnTo>
                      <a:lnTo>
                        <a:pt x="647" y="902"/>
                      </a:lnTo>
                      <a:lnTo>
                        <a:pt x="616" y="889"/>
                      </a:lnTo>
                      <a:lnTo>
                        <a:pt x="643" y="810"/>
                      </a:lnTo>
                      <a:lnTo>
                        <a:pt x="635" y="784"/>
                      </a:lnTo>
                      <a:lnTo>
                        <a:pt x="585" y="785"/>
                      </a:lnTo>
                      <a:lnTo>
                        <a:pt x="588" y="706"/>
                      </a:lnTo>
                      <a:lnTo>
                        <a:pt x="567" y="705"/>
                      </a:lnTo>
                      <a:lnTo>
                        <a:pt x="485" y="560"/>
                      </a:lnTo>
                      <a:lnTo>
                        <a:pt x="517" y="513"/>
                      </a:lnTo>
                      <a:lnTo>
                        <a:pt x="497" y="488"/>
                      </a:lnTo>
                      <a:lnTo>
                        <a:pt x="483" y="513"/>
                      </a:lnTo>
                      <a:lnTo>
                        <a:pt x="425" y="512"/>
                      </a:lnTo>
                      <a:lnTo>
                        <a:pt x="425" y="481"/>
                      </a:lnTo>
                      <a:lnTo>
                        <a:pt x="415" y="472"/>
                      </a:lnTo>
                      <a:lnTo>
                        <a:pt x="337" y="502"/>
                      </a:lnTo>
                      <a:lnTo>
                        <a:pt x="385" y="598"/>
                      </a:lnTo>
                      <a:lnTo>
                        <a:pt x="365" y="617"/>
                      </a:lnTo>
                      <a:lnTo>
                        <a:pt x="337" y="610"/>
                      </a:lnTo>
                      <a:lnTo>
                        <a:pt x="280" y="650"/>
                      </a:lnTo>
                      <a:lnTo>
                        <a:pt x="244" y="627"/>
                      </a:lnTo>
                      <a:lnTo>
                        <a:pt x="275" y="614"/>
                      </a:lnTo>
                      <a:lnTo>
                        <a:pt x="279" y="599"/>
                      </a:lnTo>
                      <a:lnTo>
                        <a:pt x="256" y="592"/>
                      </a:lnTo>
                      <a:lnTo>
                        <a:pt x="270" y="538"/>
                      </a:lnTo>
                      <a:lnTo>
                        <a:pt x="214" y="500"/>
                      </a:lnTo>
                      <a:lnTo>
                        <a:pt x="191" y="498"/>
                      </a:lnTo>
                      <a:lnTo>
                        <a:pt x="184" y="534"/>
                      </a:lnTo>
                      <a:lnTo>
                        <a:pt x="132" y="571"/>
                      </a:lnTo>
                      <a:lnTo>
                        <a:pt x="83" y="576"/>
                      </a:lnTo>
                      <a:lnTo>
                        <a:pt x="69" y="556"/>
                      </a:lnTo>
                      <a:lnTo>
                        <a:pt x="88" y="533"/>
                      </a:lnTo>
                      <a:lnTo>
                        <a:pt x="66" y="500"/>
                      </a:lnTo>
                      <a:lnTo>
                        <a:pt x="55" y="509"/>
                      </a:lnTo>
                      <a:lnTo>
                        <a:pt x="0" y="491"/>
                      </a:lnTo>
                      <a:lnTo>
                        <a:pt x="14" y="438"/>
                      </a:lnTo>
                      <a:lnTo>
                        <a:pt x="75" y="435"/>
                      </a:lnTo>
                      <a:lnTo>
                        <a:pt x="83" y="367"/>
                      </a:lnTo>
                      <a:lnTo>
                        <a:pt x="110" y="206"/>
                      </a:lnTo>
                      <a:lnTo>
                        <a:pt x="136" y="213"/>
                      </a:lnTo>
                      <a:lnTo>
                        <a:pt x="119" y="202"/>
                      </a:lnTo>
                      <a:lnTo>
                        <a:pt x="64" y="195"/>
                      </a:lnTo>
                      <a:lnTo>
                        <a:pt x="63" y="145"/>
                      </a:lnTo>
                      <a:lnTo>
                        <a:pt x="72" y="133"/>
                      </a:lnTo>
                      <a:lnTo>
                        <a:pt x="90" y="138"/>
                      </a:lnTo>
                      <a:lnTo>
                        <a:pt x="94" y="130"/>
                      </a:lnTo>
                      <a:lnTo>
                        <a:pt x="91" y="124"/>
                      </a:lnTo>
                      <a:lnTo>
                        <a:pt x="77" y="115"/>
                      </a:lnTo>
                      <a:lnTo>
                        <a:pt x="92" y="95"/>
                      </a:lnTo>
                      <a:lnTo>
                        <a:pt x="118" y="80"/>
                      </a:lnTo>
                      <a:lnTo>
                        <a:pt x="261" y="66"/>
                      </a:lnTo>
                      <a:lnTo>
                        <a:pt x="275" y="75"/>
                      </a:lnTo>
                      <a:lnTo>
                        <a:pt x="274" y="86"/>
                      </a:lnTo>
                      <a:lnTo>
                        <a:pt x="299" y="130"/>
                      </a:lnTo>
                      <a:lnTo>
                        <a:pt x="280" y="137"/>
                      </a:lnTo>
                      <a:lnTo>
                        <a:pt x="280" y="148"/>
                      </a:lnTo>
                      <a:lnTo>
                        <a:pt x="304" y="173"/>
                      </a:lnTo>
                      <a:lnTo>
                        <a:pt x="321" y="175"/>
                      </a:lnTo>
                      <a:lnTo>
                        <a:pt x="331" y="139"/>
                      </a:lnTo>
                      <a:lnTo>
                        <a:pt x="310" y="131"/>
                      </a:lnTo>
                      <a:lnTo>
                        <a:pt x="319" y="100"/>
                      </a:lnTo>
                      <a:lnTo>
                        <a:pt x="328" y="97"/>
                      </a:lnTo>
                      <a:lnTo>
                        <a:pt x="376" y="126"/>
                      </a:lnTo>
                      <a:lnTo>
                        <a:pt x="380" y="136"/>
                      </a:lnTo>
                      <a:lnTo>
                        <a:pt x="387" y="152"/>
                      </a:lnTo>
                      <a:lnTo>
                        <a:pt x="402" y="155"/>
                      </a:lnTo>
                      <a:lnTo>
                        <a:pt x="407" y="141"/>
                      </a:lnTo>
                      <a:lnTo>
                        <a:pt x="400" y="112"/>
                      </a:lnTo>
                      <a:lnTo>
                        <a:pt x="377" y="113"/>
                      </a:lnTo>
                      <a:lnTo>
                        <a:pt x="364" y="75"/>
                      </a:lnTo>
                      <a:lnTo>
                        <a:pt x="395" y="4"/>
                      </a:lnTo>
                      <a:lnTo>
                        <a:pt x="412" y="0"/>
                      </a:lnTo>
                      <a:lnTo>
                        <a:pt x="423" y="17"/>
                      </a:lnTo>
                      <a:lnTo>
                        <a:pt x="484" y="11"/>
                      </a:lnTo>
                      <a:lnTo>
                        <a:pt x="534" y="23"/>
                      </a:lnTo>
                      <a:lnTo>
                        <a:pt x="633" y="124"/>
                      </a:lnTo>
                      <a:lnTo>
                        <a:pt x="659" y="152"/>
                      </a:lnTo>
                      <a:lnTo>
                        <a:pt x="690" y="153"/>
                      </a:lnTo>
                      <a:lnTo>
                        <a:pt x="696" y="147"/>
                      </a:lnTo>
                      <a:lnTo>
                        <a:pt x="709" y="146"/>
                      </a:lnTo>
                      <a:lnTo>
                        <a:pt x="723" y="161"/>
                      </a:lnTo>
                      <a:lnTo>
                        <a:pt x="730" y="161"/>
                      </a:lnTo>
                      <a:lnTo>
                        <a:pt x="745" y="151"/>
                      </a:lnTo>
                      <a:lnTo>
                        <a:pt x="756" y="150"/>
                      </a:lnTo>
                      <a:lnTo>
                        <a:pt x="767" y="159"/>
                      </a:lnTo>
                      <a:lnTo>
                        <a:pt x="792" y="166"/>
                      </a:lnTo>
                      <a:lnTo>
                        <a:pt x="801" y="177"/>
                      </a:lnTo>
                      <a:lnTo>
                        <a:pt x="808" y="178"/>
                      </a:lnTo>
                      <a:lnTo>
                        <a:pt x="817" y="172"/>
                      </a:lnTo>
                      <a:lnTo>
                        <a:pt x="866" y="182"/>
                      </a:lnTo>
                      <a:lnTo>
                        <a:pt x="889" y="173"/>
                      </a:lnTo>
                      <a:lnTo>
                        <a:pt x="930" y="222"/>
                      </a:lnTo>
                      <a:lnTo>
                        <a:pt x="922" y="241"/>
                      </a:lnTo>
                      <a:lnTo>
                        <a:pt x="956" y="264"/>
                      </a:lnTo>
                      <a:lnTo>
                        <a:pt x="1024" y="277"/>
                      </a:lnTo>
                      <a:lnTo>
                        <a:pt x="973" y="328"/>
                      </a:lnTo>
                      <a:lnTo>
                        <a:pt x="902" y="320"/>
                      </a:lnTo>
                      <a:lnTo>
                        <a:pt x="862" y="344"/>
                      </a:lnTo>
                      <a:lnTo>
                        <a:pt x="854" y="36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1" name="Freeform 6">
                  <a:extLst>
                    <a:ext uri="{FF2B5EF4-FFF2-40B4-BE49-F238E27FC236}">
                      <a16:creationId xmlns:a16="http://schemas.microsoft.com/office/drawing/2014/main" id="{3432B3B0-4A54-4FF7-BBA0-3D504889BEE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695937" y="2148071"/>
                  <a:ext cx="1393942" cy="1347714"/>
                </a:xfrm>
                <a:custGeom>
                  <a:avLst/>
                  <a:gdLst>
                    <a:gd name="T0" fmla="*/ 1168138 w 784"/>
                    <a:gd name="T1" fmla="*/ 99567 h 758"/>
                    <a:gd name="T2" fmla="*/ 1143246 w 784"/>
                    <a:gd name="T3" fmla="*/ 202690 h 758"/>
                    <a:gd name="T4" fmla="*/ 1109464 w 784"/>
                    <a:gd name="T5" fmla="*/ 337817 h 758"/>
                    <a:gd name="T6" fmla="*/ 1070348 w 784"/>
                    <a:gd name="T7" fmla="*/ 432051 h 758"/>
                    <a:gd name="T8" fmla="*/ 1210809 w 784"/>
                    <a:gd name="T9" fmla="*/ 536952 h 758"/>
                    <a:gd name="T10" fmla="*/ 1276595 w 784"/>
                    <a:gd name="T11" fmla="*/ 579624 h 758"/>
                    <a:gd name="T12" fmla="*/ 1249925 w 784"/>
                    <a:gd name="T13" fmla="*/ 711195 h 758"/>
                    <a:gd name="T14" fmla="*/ 1321045 w 784"/>
                    <a:gd name="T15" fmla="*/ 792982 h 758"/>
                    <a:gd name="T16" fmla="*/ 1344158 w 784"/>
                    <a:gd name="T17" fmla="*/ 993895 h 758"/>
                    <a:gd name="T18" fmla="*/ 1313933 w 784"/>
                    <a:gd name="T19" fmla="*/ 1049012 h 758"/>
                    <a:gd name="T20" fmla="*/ 1385052 w 784"/>
                    <a:gd name="T21" fmla="*/ 1168137 h 758"/>
                    <a:gd name="T22" fmla="*/ 1223255 w 784"/>
                    <a:gd name="T23" fmla="*/ 1241035 h 758"/>
                    <a:gd name="T24" fmla="*/ 1116576 w 784"/>
                    <a:gd name="T25" fmla="*/ 1276595 h 758"/>
                    <a:gd name="T26" fmla="*/ 954779 w 784"/>
                    <a:gd name="T27" fmla="*/ 1340602 h 758"/>
                    <a:gd name="T28" fmla="*/ 837432 w 784"/>
                    <a:gd name="T29" fmla="*/ 1315710 h 758"/>
                    <a:gd name="T30" fmla="*/ 798316 w 784"/>
                    <a:gd name="T31" fmla="*/ 1340602 h 758"/>
                    <a:gd name="T32" fmla="*/ 796538 w 784"/>
                    <a:gd name="T33" fmla="*/ 1280151 h 758"/>
                    <a:gd name="T34" fmla="*/ 730753 w 784"/>
                    <a:gd name="T35" fmla="*/ 1187695 h 758"/>
                    <a:gd name="T36" fmla="*/ 739643 w 784"/>
                    <a:gd name="T37" fmla="*/ 1063236 h 758"/>
                    <a:gd name="T38" fmla="*/ 535174 w 784"/>
                    <a:gd name="T39" fmla="*/ 993895 h 758"/>
                    <a:gd name="T40" fmla="*/ 394713 w 784"/>
                    <a:gd name="T41" fmla="*/ 885437 h 758"/>
                    <a:gd name="T42" fmla="*/ 348486 w 784"/>
                    <a:gd name="T43" fmla="*/ 682747 h 758"/>
                    <a:gd name="T44" fmla="*/ 369821 w 784"/>
                    <a:gd name="T45" fmla="*/ 606294 h 758"/>
                    <a:gd name="T46" fmla="*/ 375155 w 784"/>
                    <a:gd name="T47" fmla="*/ 483612 h 758"/>
                    <a:gd name="T48" fmla="*/ 264920 w 784"/>
                    <a:gd name="T49" fmla="*/ 476501 h 758"/>
                    <a:gd name="T50" fmla="*/ 0 w 784"/>
                    <a:gd name="T51" fmla="*/ 366265 h 758"/>
                    <a:gd name="T52" fmla="*/ 85343 w 784"/>
                    <a:gd name="T53" fmla="*/ 339595 h 758"/>
                    <a:gd name="T54" fmla="*/ 88899 w 784"/>
                    <a:gd name="T55" fmla="*/ 270254 h 758"/>
                    <a:gd name="T56" fmla="*/ 160019 w 784"/>
                    <a:gd name="T57" fmla="*/ 263142 h 758"/>
                    <a:gd name="T58" fmla="*/ 275588 w 784"/>
                    <a:gd name="T59" fmla="*/ 160019 h 758"/>
                    <a:gd name="T60" fmla="*/ 417827 w 784"/>
                    <a:gd name="T61" fmla="*/ 224026 h 758"/>
                    <a:gd name="T62" fmla="*/ 529840 w 784"/>
                    <a:gd name="T63" fmla="*/ 232916 h 758"/>
                    <a:gd name="T64" fmla="*/ 620518 w 784"/>
                    <a:gd name="T65" fmla="*/ 259586 h 758"/>
                    <a:gd name="T66" fmla="*/ 730753 w 784"/>
                    <a:gd name="T67" fmla="*/ 176021 h 758"/>
                    <a:gd name="T68" fmla="*/ 810762 w 784"/>
                    <a:gd name="T69" fmla="*/ 144017 h 758"/>
                    <a:gd name="T70" fmla="*/ 860546 w 784"/>
                    <a:gd name="T71" fmla="*/ 44450 h 758"/>
                    <a:gd name="T72" fmla="*/ 901439 w 784"/>
                    <a:gd name="T73" fmla="*/ 3556 h 758"/>
                    <a:gd name="T74" fmla="*/ 904995 w 784"/>
                    <a:gd name="T75" fmla="*/ 0 h 758"/>
                    <a:gd name="T76" fmla="*/ 917442 w 784"/>
                    <a:gd name="T77" fmla="*/ 10668 h 758"/>
                    <a:gd name="T78" fmla="*/ 963669 w 784"/>
                    <a:gd name="T79" fmla="*/ 65786 h 758"/>
                    <a:gd name="T80" fmla="*/ 1063236 w 784"/>
                    <a:gd name="T81" fmla="*/ 48006 h 758"/>
                    <a:gd name="T82" fmla="*/ 1034789 w 784"/>
                    <a:gd name="T83" fmla="*/ 128015 h 758"/>
                    <a:gd name="T84" fmla="*/ 1098796 w 784"/>
                    <a:gd name="T85" fmla="*/ 147573 h 7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84"/>
                    <a:gd name="T130" fmla="*/ 0 h 758"/>
                    <a:gd name="T131" fmla="*/ 784 w 784"/>
                    <a:gd name="T132" fmla="*/ 758 h 758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784" h="758">
                      <a:moveTo>
                        <a:pt x="625" y="68"/>
                      </a:moveTo>
                      <a:lnTo>
                        <a:pt x="657" y="56"/>
                      </a:lnTo>
                      <a:lnTo>
                        <a:pt x="663" y="72"/>
                      </a:lnTo>
                      <a:lnTo>
                        <a:pt x="643" y="114"/>
                      </a:lnTo>
                      <a:lnTo>
                        <a:pt x="651" y="139"/>
                      </a:lnTo>
                      <a:lnTo>
                        <a:pt x="624" y="190"/>
                      </a:lnTo>
                      <a:lnTo>
                        <a:pt x="598" y="207"/>
                      </a:lnTo>
                      <a:lnTo>
                        <a:pt x="602" y="243"/>
                      </a:lnTo>
                      <a:lnTo>
                        <a:pt x="646" y="265"/>
                      </a:lnTo>
                      <a:lnTo>
                        <a:pt x="681" y="302"/>
                      </a:lnTo>
                      <a:lnTo>
                        <a:pt x="697" y="306"/>
                      </a:lnTo>
                      <a:lnTo>
                        <a:pt x="718" y="326"/>
                      </a:lnTo>
                      <a:lnTo>
                        <a:pt x="721" y="356"/>
                      </a:lnTo>
                      <a:lnTo>
                        <a:pt x="703" y="400"/>
                      </a:lnTo>
                      <a:lnTo>
                        <a:pt x="718" y="433"/>
                      </a:lnTo>
                      <a:lnTo>
                        <a:pt x="743" y="446"/>
                      </a:lnTo>
                      <a:lnTo>
                        <a:pt x="761" y="500"/>
                      </a:lnTo>
                      <a:lnTo>
                        <a:pt x="756" y="559"/>
                      </a:lnTo>
                      <a:lnTo>
                        <a:pt x="742" y="575"/>
                      </a:lnTo>
                      <a:lnTo>
                        <a:pt x="739" y="590"/>
                      </a:lnTo>
                      <a:lnTo>
                        <a:pt x="784" y="653"/>
                      </a:lnTo>
                      <a:lnTo>
                        <a:pt x="779" y="657"/>
                      </a:lnTo>
                      <a:lnTo>
                        <a:pt x="712" y="672"/>
                      </a:lnTo>
                      <a:lnTo>
                        <a:pt x="688" y="698"/>
                      </a:lnTo>
                      <a:lnTo>
                        <a:pt x="646" y="688"/>
                      </a:lnTo>
                      <a:lnTo>
                        <a:pt x="628" y="718"/>
                      </a:lnTo>
                      <a:lnTo>
                        <a:pt x="623" y="745"/>
                      </a:lnTo>
                      <a:lnTo>
                        <a:pt x="537" y="754"/>
                      </a:lnTo>
                      <a:lnTo>
                        <a:pt x="480" y="735"/>
                      </a:lnTo>
                      <a:lnTo>
                        <a:pt x="471" y="740"/>
                      </a:lnTo>
                      <a:lnTo>
                        <a:pt x="462" y="758"/>
                      </a:lnTo>
                      <a:lnTo>
                        <a:pt x="449" y="754"/>
                      </a:lnTo>
                      <a:lnTo>
                        <a:pt x="442" y="727"/>
                      </a:lnTo>
                      <a:lnTo>
                        <a:pt x="448" y="720"/>
                      </a:lnTo>
                      <a:lnTo>
                        <a:pt x="444" y="699"/>
                      </a:lnTo>
                      <a:lnTo>
                        <a:pt x="411" y="668"/>
                      </a:lnTo>
                      <a:lnTo>
                        <a:pt x="435" y="643"/>
                      </a:lnTo>
                      <a:lnTo>
                        <a:pt x="416" y="598"/>
                      </a:lnTo>
                      <a:lnTo>
                        <a:pt x="319" y="547"/>
                      </a:lnTo>
                      <a:lnTo>
                        <a:pt x="301" y="559"/>
                      </a:lnTo>
                      <a:lnTo>
                        <a:pt x="265" y="550"/>
                      </a:lnTo>
                      <a:lnTo>
                        <a:pt x="222" y="498"/>
                      </a:lnTo>
                      <a:lnTo>
                        <a:pt x="235" y="394"/>
                      </a:lnTo>
                      <a:lnTo>
                        <a:pt x="196" y="384"/>
                      </a:lnTo>
                      <a:lnTo>
                        <a:pt x="197" y="350"/>
                      </a:lnTo>
                      <a:lnTo>
                        <a:pt x="208" y="341"/>
                      </a:lnTo>
                      <a:lnTo>
                        <a:pt x="202" y="294"/>
                      </a:lnTo>
                      <a:lnTo>
                        <a:pt x="211" y="272"/>
                      </a:lnTo>
                      <a:lnTo>
                        <a:pt x="195" y="255"/>
                      </a:lnTo>
                      <a:lnTo>
                        <a:pt x="149" y="268"/>
                      </a:lnTo>
                      <a:lnTo>
                        <a:pt x="68" y="219"/>
                      </a:lnTo>
                      <a:lnTo>
                        <a:pt x="0" y="206"/>
                      </a:lnTo>
                      <a:lnTo>
                        <a:pt x="30" y="182"/>
                      </a:lnTo>
                      <a:lnTo>
                        <a:pt x="48" y="191"/>
                      </a:lnTo>
                      <a:lnTo>
                        <a:pt x="57" y="180"/>
                      </a:lnTo>
                      <a:lnTo>
                        <a:pt x="50" y="152"/>
                      </a:lnTo>
                      <a:lnTo>
                        <a:pt x="68" y="139"/>
                      </a:lnTo>
                      <a:lnTo>
                        <a:pt x="90" y="148"/>
                      </a:lnTo>
                      <a:lnTo>
                        <a:pt x="140" y="123"/>
                      </a:lnTo>
                      <a:lnTo>
                        <a:pt x="155" y="90"/>
                      </a:lnTo>
                      <a:lnTo>
                        <a:pt x="214" y="104"/>
                      </a:lnTo>
                      <a:lnTo>
                        <a:pt x="235" y="126"/>
                      </a:lnTo>
                      <a:lnTo>
                        <a:pt x="276" y="121"/>
                      </a:lnTo>
                      <a:lnTo>
                        <a:pt x="298" y="131"/>
                      </a:lnTo>
                      <a:lnTo>
                        <a:pt x="302" y="141"/>
                      </a:lnTo>
                      <a:lnTo>
                        <a:pt x="349" y="146"/>
                      </a:lnTo>
                      <a:lnTo>
                        <a:pt x="363" y="123"/>
                      </a:lnTo>
                      <a:lnTo>
                        <a:pt x="411" y="99"/>
                      </a:lnTo>
                      <a:lnTo>
                        <a:pt x="429" y="110"/>
                      </a:lnTo>
                      <a:lnTo>
                        <a:pt x="456" y="81"/>
                      </a:lnTo>
                      <a:lnTo>
                        <a:pt x="460" y="50"/>
                      </a:lnTo>
                      <a:lnTo>
                        <a:pt x="484" y="25"/>
                      </a:lnTo>
                      <a:lnTo>
                        <a:pt x="501" y="8"/>
                      </a:lnTo>
                      <a:lnTo>
                        <a:pt x="507" y="2"/>
                      </a:lnTo>
                      <a:lnTo>
                        <a:pt x="509" y="0"/>
                      </a:lnTo>
                      <a:lnTo>
                        <a:pt x="509" y="1"/>
                      </a:lnTo>
                      <a:lnTo>
                        <a:pt x="516" y="6"/>
                      </a:lnTo>
                      <a:lnTo>
                        <a:pt x="527" y="19"/>
                      </a:lnTo>
                      <a:lnTo>
                        <a:pt x="542" y="37"/>
                      </a:lnTo>
                      <a:lnTo>
                        <a:pt x="576" y="23"/>
                      </a:lnTo>
                      <a:lnTo>
                        <a:pt x="598" y="27"/>
                      </a:lnTo>
                      <a:lnTo>
                        <a:pt x="602" y="56"/>
                      </a:lnTo>
                      <a:lnTo>
                        <a:pt x="582" y="72"/>
                      </a:lnTo>
                      <a:lnTo>
                        <a:pt x="585" y="88"/>
                      </a:lnTo>
                      <a:lnTo>
                        <a:pt x="618" y="83"/>
                      </a:lnTo>
                      <a:lnTo>
                        <a:pt x="625" y="6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2" name="Freeform 7">
                  <a:extLst>
                    <a:ext uri="{FF2B5EF4-FFF2-40B4-BE49-F238E27FC236}">
                      <a16:creationId xmlns:a16="http://schemas.microsoft.com/office/drawing/2014/main" id="{86DBFC8C-5212-4B59-9E53-80FE59CEE5E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040866" y="3316208"/>
                  <a:ext cx="1193030" cy="940555"/>
                </a:xfrm>
                <a:custGeom>
                  <a:avLst/>
                  <a:gdLst>
                    <a:gd name="T0" fmla="*/ 1193030 w 671"/>
                    <a:gd name="T1" fmla="*/ 456943 h 529"/>
                    <a:gd name="T2" fmla="*/ 1116577 w 671"/>
                    <a:gd name="T3" fmla="*/ 496058 h 529"/>
                    <a:gd name="T4" fmla="*/ 1050791 w 671"/>
                    <a:gd name="T5" fmla="*/ 483612 h 529"/>
                    <a:gd name="T6" fmla="*/ 1054347 w 671"/>
                    <a:gd name="T7" fmla="*/ 444497 h 529"/>
                    <a:gd name="T8" fmla="*/ 983227 w 671"/>
                    <a:gd name="T9" fmla="*/ 378711 h 529"/>
                    <a:gd name="T10" fmla="*/ 910330 w 671"/>
                    <a:gd name="T11" fmla="*/ 376933 h 529"/>
                    <a:gd name="T12" fmla="*/ 906774 w 671"/>
                    <a:gd name="T13" fmla="*/ 424939 h 529"/>
                    <a:gd name="T14" fmla="*/ 954780 w 671"/>
                    <a:gd name="T15" fmla="*/ 444497 h 529"/>
                    <a:gd name="T16" fmla="*/ 954780 w 671"/>
                    <a:gd name="T17" fmla="*/ 467611 h 529"/>
                    <a:gd name="T18" fmla="*/ 673857 w 671"/>
                    <a:gd name="T19" fmla="*/ 597403 h 529"/>
                    <a:gd name="T20" fmla="*/ 618740 w 671"/>
                    <a:gd name="T21" fmla="*/ 670301 h 529"/>
                    <a:gd name="T22" fmla="*/ 551176 w 671"/>
                    <a:gd name="T23" fmla="*/ 693415 h 529"/>
                    <a:gd name="T24" fmla="*/ 529840 w 671"/>
                    <a:gd name="T25" fmla="*/ 686303 h 529"/>
                    <a:gd name="T26" fmla="*/ 508505 w 671"/>
                    <a:gd name="T27" fmla="*/ 711195 h 529"/>
                    <a:gd name="T28" fmla="*/ 512061 w 671"/>
                    <a:gd name="T29" fmla="*/ 741420 h 529"/>
                    <a:gd name="T30" fmla="*/ 416049 w 671"/>
                    <a:gd name="T31" fmla="*/ 796538 h 529"/>
                    <a:gd name="T32" fmla="*/ 362710 w 671"/>
                    <a:gd name="T33" fmla="*/ 782314 h 529"/>
                    <a:gd name="T34" fmla="*/ 199135 w 671"/>
                    <a:gd name="T35" fmla="*/ 878325 h 529"/>
                    <a:gd name="T36" fmla="*/ 177799 w 671"/>
                    <a:gd name="T37" fmla="*/ 935221 h 529"/>
                    <a:gd name="T38" fmla="*/ 160019 w 671"/>
                    <a:gd name="T39" fmla="*/ 940555 h 529"/>
                    <a:gd name="T40" fmla="*/ 133349 w 671"/>
                    <a:gd name="T41" fmla="*/ 913885 h 529"/>
                    <a:gd name="T42" fmla="*/ 94233 w 671"/>
                    <a:gd name="T43" fmla="*/ 874769 h 529"/>
                    <a:gd name="T44" fmla="*/ 0 w 671"/>
                    <a:gd name="T45" fmla="*/ 814318 h 529"/>
                    <a:gd name="T46" fmla="*/ 16002 w 671"/>
                    <a:gd name="T47" fmla="*/ 734308 h 529"/>
                    <a:gd name="T48" fmla="*/ 33782 w 671"/>
                    <a:gd name="T49" fmla="*/ 720085 h 529"/>
                    <a:gd name="T50" fmla="*/ 90677 w 671"/>
                    <a:gd name="T51" fmla="*/ 720085 h 529"/>
                    <a:gd name="T52" fmla="*/ 140461 w 671"/>
                    <a:gd name="T53" fmla="*/ 643631 h 529"/>
                    <a:gd name="T54" fmla="*/ 112013 w 671"/>
                    <a:gd name="T55" fmla="*/ 570734 h 529"/>
                    <a:gd name="T56" fmla="*/ 257808 w 671"/>
                    <a:gd name="T57" fmla="*/ 481834 h 529"/>
                    <a:gd name="T58" fmla="*/ 247140 w 671"/>
                    <a:gd name="T59" fmla="*/ 448053 h 529"/>
                    <a:gd name="T60" fmla="*/ 112013 w 671"/>
                    <a:gd name="T61" fmla="*/ 392935 h 529"/>
                    <a:gd name="T62" fmla="*/ 44450 w 671"/>
                    <a:gd name="T63" fmla="*/ 163575 h 529"/>
                    <a:gd name="T64" fmla="*/ 85343 w 671"/>
                    <a:gd name="T65" fmla="*/ 101345 h 529"/>
                    <a:gd name="T66" fmla="*/ 289812 w 671"/>
                    <a:gd name="T67" fmla="*/ 19558 h 529"/>
                    <a:gd name="T68" fmla="*/ 318260 w 671"/>
                    <a:gd name="T69" fmla="*/ 42672 h 529"/>
                    <a:gd name="T70" fmla="*/ 337818 w 671"/>
                    <a:gd name="T71" fmla="*/ 37338 h 529"/>
                    <a:gd name="T72" fmla="*/ 359154 w 671"/>
                    <a:gd name="T73" fmla="*/ 10668 h 529"/>
                    <a:gd name="T74" fmla="*/ 385823 w 671"/>
                    <a:gd name="T75" fmla="*/ 19558 h 529"/>
                    <a:gd name="T76" fmla="*/ 444497 w 671"/>
                    <a:gd name="T77" fmla="*/ 74675 h 529"/>
                    <a:gd name="T78" fmla="*/ 451609 w 671"/>
                    <a:gd name="T79" fmla="*/ 112013 h 529"/>
                    <a:gd name="T80" fmla="*/ 440941 w 671"/>
                    <a:gd name="T81" fmla="*/ 124459 h 529"/>
                    <a:gd name="T82" fmla="*/ 453387 w 671"/>
                    <a:gd name="T83" fmla="*/ 172465 h 529"/>
                    <a:gd name="T84" fmla="*/ 476501 w 671"/>
                    <a:gd name="T85" fmla="*/ 179577 h 529"/>
                    <a:gd name="T86" fmla="*/ 492503 w 671"/>
                    <a:gd name="T87" fmla="*/ 147573 h 529"/>
                    <a:gd name="T88" fmla="*/ 508505 w 671"/>
                    <a:gd name="T89" fmla="*/ 138683 h 529"/>
                    <a:gd name="T90" fmla="*/ 609850 w 671"/>
                    <a:gd name="T91" fmla="*/ 172465 h 529"/>
                    <a:gd name="T92" fmla="*/ 762757 w 671"/>
                    <a:gd name="T93" fmla="*/ 156463 h 529"/>
                    <a:gd name="T94" fmla="*/ 771647 w 671"/>
                    <a:gd name="T95" fmla="*/ 108457 h 529"/>
                    <a:gd name="T96" fmla="*/ 803651 w 671"/>
                    <a:gd name="T97" fmla="*/ 55118 h 529"/>
                    <a:gd name="T98" fmla="*/ 878326 w 671"/>
                    <a:gd name="T99" fmla="*/ 72897 h 529"/>
                    <a:gd name="T100" fmla="*/ 920998 w 671"/>
                    <a:gd name="T101" fmla="*/ 26670 h 529"/>
                    <a:gd name="T102" fmla="*/ 1040123 w 671"/>
                    <a:gd name="T103" fmla="*/ 0 h 529"/>
                    <a:gd name="T104" fmla="*/ 1029455 w 671"/>
                    <a:gd name="T105" fmla="*/ 35560 h 529"/>
                    <a:gd name="T106" fmla="*/ 1043679 w 671"/>
                    <a:gd name="T107" fmla="*/ 53340 h 529"/>
                    <a:gd name="T108" fmla="*/ 1105909 w 671"/>
                    <a:gd name="T109" fmla="*/ 69341 h 529"/>
                    <a:gd name="T110" fmla="*/ 1173472 w 671"/>
                    <a:gd name="T111" fmla="*/ 247140 h 529"/>
                    <a:gd name="T112" fmla="*/ 1155692 w 671"/>
                    <a:gd name="T113" fmla="*/ 346707 h 529"/>
                    <a:gd name="T114" fmla="*/ 1193030 w 671"/>
                    <a:gd name="T115" fmla="*/ 389379 h 529"/>
                    <a:gd name="T116" fmla="*/ 1193030 w 671"/>
                    <a:gd name="T117" fmla="*/ 456943 h 529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671"/>
                    <a:gd name="T178" fmla="*/ 0 h 529"/>
                    <a:gd name="T179" fmla="*/ 671 w 671"/>
                    <a:gd name="T180" fmla="*/ 529 h 529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671" h="529">
                      <a:moveTo>
                        <a:pt x="671" y="257"/>
                      </a:moveTo>
                      <a:lnTo>
                        <a:pt x="628" y="279"/>
                      </a:lnTo>
                      <a:lnTo>
                        <a:pt x="591" y="272"/>
                      </a:lnTo>
                      <a:lnTo>
                        <a:pt x="593" y="250"/>
                      </a:lnTo>
                      <a:lnTo>
                        <a:pt x="553" y="213"/>
                      </a:lnTo>
                      <a:lnTo>
                        <a:pt x="512" y="212"/>
                      </a:lnTo>
                      <a:lnTo>
                        <a:pt x="510" y="239"/>
                      </a:lnTo>
                      <a:lnTo>
                        <a:pt x="537" y="250"/>
                      </a:lnTo>
                      <a:lnTo>
                        <a:pt x="537" y="263"/>
                      </a:lnTo>
                      <a:lnTo>
                        <a:pt x="379" y="336"/>
                      </a:lnTo>
                      <a:lnTo>
                        <a:pt x="348" y="377"/>
                      </a:lnTo>
                      <a:lnTo>
                        <a:pt x="310" y="390"/>
                      </a:lnTo>
                      <a:lnTo>
                        <a:pt x="298" y="386"/>
                      </a:lnTo>
                      <a:lnTo>
                        <a:pt x="286" y="400"/>
                      </a:lnTo>
                      <a:lnTo>
                        <a:pt x="288" y="417"/>
                      </a:lnTo>
                      <a:lnTo>
                        <a:pt x="234" y="448"/>
                      </a:lnTo>
                      <a:lnTo>
                        <a:pt x="204" y="440"/>
                      </a:lnTo>
                      <a:lnTo>
                        <a:pt x="112" y="494"/>
                      </a:lnTo>
                      <a:lnTo>
                        <a:pt x="100" y="526"/>
                      </a:lnTo>
                      <a:lnTo>
                        <a:pt x="90" y="529"/>
                      </a:lnTo>
                      <a:lnTo>
                        <a:pt x="75" y="514"/>
                      </a:lnTo>
                      <a:lnTo>
                        <a:pt x="53" y="492"/>
                      </a:lnTo>
                      <a:lnTo>
                        <a:pt x="0" y="458"/>
                      </a:lnTo>
                      <a:lnTo>
                        <a:pt x="9" y="413"/>
                      </a:lnTo>
                      <a:lnTo>
                        <a:pt x="19" y="405"/>
                      </a:lnTo>
                      <a:lnTo>
                        <a:pt x="51" y="405"/>
                      </a:lnTo>
                      <a:lnTo>
                        <a:pt x="79" y="362"/>
                      </a:lnTo>
                      <a:lnTo>
                        <a:pt x="63" y="321"/>
                      </a:lnTo>
                      <a:lnTo>
                        <a:pt x="145" y="271"/>
                      </a:lnTo>
                      <a:lnTo>
                        <a:pt x="139" y="252"/>
                      </a:lnTo>
                      <a:lnTo>
                        <a:pt x="63" y="221"/>
                      </a:lnTo>
                      <a:lnTo>
                        <a:pt x="25" y="92"/>
                      </a:lnTo>
                      <a:lnTo>
                        <a:pt x="48" y="57"/>
                      </a:lnTo>
                      <a:lnTo>
                        <a:pt x="163" y="11"/>
                      </a:lnTo>
                      <a:lnTo>
                        <a:pt x="179" y="24"/>
                      </a:lnTo>
                      <a:lnTo>
                        <a:pt x="190" y="21"/>
                      </a:lnTo>
                      <a:lnTo>
                        <a:pt x="202" y="6"/>
                      </a:lnTo>
                      <a:lnTo>
                        <a:pt x="217" y="11"/>
                      </a:lnTo>
                      <a:lnTo>
                        <a:pt x="250" y="42"/>
                      </a:lnTo>
                      <a:lnTo>
                        <a:pt x="254" y="63"/>
                      </a:lnTo>
                      <a:lnTo>
                        <a:pt x="248" y="70"/>
                      </a:lnTo>
                      <a:lnTo>
                        <a:pt x="255" y="97"/>
                      </a:lnTo>
                      <a:lnTo>
                        <a:pt x="268" y="101"/>
                      </a:lnTo>
                      <a:lnTo>
                        <a:pt x="277" y="83"/>
                      </a:lnTo>
                      <a:lnTo>
                        <a:pt x="286" y="78"/>
                      </a:lnTo>
                      <a:lnTo>
                        <a:pt x="343" y="97"/>
                      </a:lnTo>
                      <a:lnTo>
                        <a:pt x="429" y="88"/>
                      </a:lnTo>
                      <a:lnTo>
                        <a:pt x="434" y="61"/>
                      </a:lnTo>
                      <a:lnTo>
                        <a:pt x="452" y="31"/>
                      </a:lnTo>
                      <a:lnTo>
                        <a:pt x="494" y="41"/>
                      </a:lnTo>
                      <a:lnTo>
                        <a:pt x="518" y="15"/>
                      </a:lnTo>
                      <a:lnTo>
                        <a:pt x="585" y="0"/>
                      </a:lnTo>
                      <a:lnTo>
                        <a:pt x="579" y="20"/>
                      </a:lnTo>
                      <a:lnTo>
                        <a:pt x="587" y="30"/>
                      </a:lnTo>
                      <a:lnTo>
                        <a:pt x="622" y="39"/>
                      </a:lnTo>
                      <a:lnTo>
                        <a:pt x="660" y="139"/>
                      </a:lnTo>
                      <a:lnTo>
                        <a:pt x="650" y="195"/>
                      </a:lnTo>
                      <a:lnTo>
                        <a:pt x="671" y="219"/>
                      </a:lnTo>
                      <a:lnTo>
                        <a:pt x="671" y="257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3" name="Freeform 8">
                  <a:extLst>
                    <a:ext uri="{FF2B5EF4-FFF2-40B4-BE49-F238E27FC236}">
                      <a16:creationId xmlns:a16="http://schemas.microsoft.com/office/drawing/2014/main" id="{296A1C91-DA72-4B9E-B068-CAC0C919220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471910" y="2537450"/>
                  <a:ext cx="997451" cy="1264149"/>
                </a:xfrm>
                <a:custGeom>
                  <a:avLst/>
                  <a:gdLst>
                    <a:gd name="T0" fmla="*/ 42672 w 561"/>
                    <a:gd name="T1" fmla="*/ 158241 h 711"/>
                    <a:gd name="T2" fmla="*/ 56896 w 561"/>
                    <a:gd name="T3" fmla="*/ 119125 h 711"/>
                    <a:gd name="T4" fmla="*/ 128015 w 561"/>
                    <a:gd name="T5" fmla="*/ 76453 h 711"/>
                    <a:gd name="T6" fmla="*/ 254252 w 561"/>
                    <a:gd name="T7" fmla="*/ 90677 h 711"/>
                    <a:gd name="T8" fmla="*/ 344930 w 561"/>
                    <a:gd name="T9" fmla="*/ 0 h 711"/>
                    <a:gd name="T10" fmla="*/ 488947 w 561"/>
                    <a:gd name="T11" fmla="*/ 87121 h 711"/>
                    <a:gd name="T12" fmla="*/ 570734 w 561"/>
                    <a:gd name="T13" fmla="*/ 64008 h 711"/>
                    <a:gd name="T14" fmla="*/ 599182 w 561"/>
                    <a:gd name="T15" fmla="*/ 94233 h 711"/>
                    <a:gd name="T16" fmla="*/ 583180 w 561"/>
                    <a:gd name="T17" fmla="*/ 133349 h 711"/>
                    <a:gd name="T18" fmla="*/ 593848 w 561"/>
                    <a:gd name="T19" fmla="*/ 216914 h 711"/>
                    <a:gd name="T20" fmla="*/ 574290 w 561"/>
                    <a:gd name="T21" fmla="*/ 232916 h 711"/>
                    <a:gd name="T22" fmla="*/ 572512 w 561"/>
                    <a:gd name="T23" fmla="*/ 293368 h 711"/>
                    <a:gd name="T24" fmla="*/ 641853 w 561"/>
                    <a:gd name="T25" fmla="*/ 311148 h 711"/>
                    <a:gd name="T26" fmla="*/ 618740 w 561"/>
                    <a:gd name="T27" fmla="*/ 496059 h 711"/>
                    <a:gd name="T28" fmla="*/ 695193 w 561"/>
                    <a:gd name="T29" fmla="*/ 588514 h 711"/>
                    <a:gd name="T30" fmla="*/ 759201 w 561"/>
                    <a:gd name="T31" fmla="*/ 604516 h 711"/>
                    <a:gd name="T32" fmla="*/ 791204 w 561"/>
                    <a:gd name="T33" fmla="*/ 583180 h 711"/>
                    <a:gd name="T34" fmla="*/ 963669 w 561"/>
                    <a:gd name="T35" fmla="*/ 673857 h 711"/>
                    <a:gd name="T36" fmla="*/ 997451 w 561"/>
                    <a:gd name="T37" fmla="*/ 753867 h 711"/>
                    <a:gd name="T38" fmla="*/ 953001 w 561"/>
                    <a:gd name="T39" fmla="*/ 800094 h 711"/>
                    <a:gd name="T40" fmla="*/ 928110 w 561"/>
                    <a:gd name="T41" fmla="*/ 789426 h 711"/>
                    <a:gd name="T42" fmla="*/ 906773 w 561"/>
                    <a:gd name="T43" fmla="*/ 816096 h 711"/>
                    <a:gd name="T44" fmla="*/ 887216 w 561"/>
                    <a:gd name="T45" fmla="*/ 821430 h 711"/>
                    <a:gd name="T46" fmla="*/ 858768 w 561"/>
                    <a:gd name="T47" fmla="*/ 798316 h 711"/>
                    <a:gd name="T48" fmla="*/ 654299 w 561"/>
                    <a:gd name="T49" fmla="*/ 880104 h 711"/>
                    <a:gd name="T50" fmla="*/ 613406 w 561"/>
                    <a:gd name="T51" fmla="*/ 942333 h 711"/>
                    <a:gd name="T52" fmla="*/ 680969 w 561"/>
                    <a:gd name="T53" fmla="*/ 1171694 h 711"/>
                    <a:gd name="T54" fmla="*/ 688081 w 561"/>
                    <a:gd name="T55" fmla="*/ 1232145 h 711"/>
                    <a:gd name="T56" fmla="*/ 673857 w 561"/>
                    <a:gd name="T57" fmla="*/ 1264149 h 711"/>
                    <a:gd name="T58" fmla="*/ 574290 w 561"/>
                    <a:gd name="T59" fmla="*/ 1246369 h 711"/>
                    <a:gd name="T60" fmla="*/ 563622 w 561"/>
                    <a:gd name="T61" fmla="*/ 1221477 h 711"/>
                    <a:gd name="T62" fmla="*/ 366265 w 561"/>
                    <a:gd name="T63" fmla="*/ 1178806 h 711"/>
                    <a:gd name="T64" fmla="*/ 328928 w 561"/>
                    <a:gd name="T65" fmla="*/ 1104130 h 711"/>
                    <a:gd name="T66" fmla="*/ 362709 w 561"/>
                    <a:gd name="T67" fmla="*/ 1065014 h 711"/>
                    <a:gd name="T68" fmla="*/ 328928 w 561"/>
                    <a:gd name="T69" fmla="*/ 1020565 h 711"/>
                    <a:gd name="T70" fmla="*/ 165353 w 561"/>
                    <a:gd name="T71" fmla="*/ 979671 h 711"/>
                    <a:gd name="T72" fmla="*/ 142239 w 561"/>
                    <a:gd name="T73" fmla="*/ 885438 h 711"/>
                    <a:gd name="T74" fmla="*/ 60452 w 561"/>
                    <a:gd name="T75" fmla="*/ 862324 h 711"/>
                    <a:gd name="T76" fmla="*/ 17780 w 561"/>
                    <a:gd name="T77" fmla="*/ 796538 h 711"/>
                    <a:gd name="T78" fmla="*/ 12446 w 561"/>
                    <a:gd name="T79" fmla="*/ 753867 h 711"/>
                    <a:gd name="T80" fmla="*/ 32004 w 561"/>
                    <a:gd name="T81" fmla="*/ 725419 h 711"/>
                    <a:gd name="T82" fmla="*/ 0 w 561"/>
                    <a:gd name="T83" fmla="*/ 640075 h 711"/>
                    <a:gd name="T84" fmla="*/ 167131 w 561"/>
                    <a:gd name="T85" fmla="*/ 567178 h 711"/>
                    <a:gd name="T86" fmla="*/ 160019 w 561"/>
                    <a:gd name="T87" fmla="*/ 416049 h 711"/>
                    <a:gd name="T88" fmla="*/ 122681 w 561"/>
                    <a:gd name="T89" fmla="*/ 368043 h 711"/>
                    <a:gd name="T90" fmla="*/ 126237 w 561"/>
                    <a:gd name="T91" fmla="*/ 312926 h 711"/>
                    <a:gd name="T92" fmla="*/ 42672 w 561"/>
                    <a:gd name="T93" fmla="*/ 158241 h 711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561"/>
                    <a:gd name="T142" fmla="*/ 0 h 711"/>
                    <a:gd name="T143" fmla="*/ 561 w 561"/>
                    <a:gd name="T144" fmla="*/ 711 h 711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561" h="711">
                      <a:moveTo>
                        <a:pt x="24" y="89"/>
                      </a:moveTo>
                      <a:lnTo>
                        <a:pt x="32" y="67"/>
                      </a:lnTo>
                      <a:lnTo>
                        <a:pt x="72" y="43"/>
                      </a:lnTo>
                      <a:lnTo>
                        <a:pt x="143" y="51"/>
                      </a:lnTo>
                      <a:lnTo>
                        <a:pt x="194" y="0"/>
                      </a:lnTo>
                      <a:lnTo>
                        <a:pt x="275" y="49"/>
                      </a:lnTo>
                      <a:lnTo>
                        <a:pt x="321" y="36"/>
                      </a:lnTo>
                      <a:lnTo>
                        <a:pt x="337" y="53"/>
                      </a:lnTo>
                      <a:lnTo>
                        <a:pt x="328" y="75"/>
                      </a:lnTo>
                      <a:lnTo>
                        <a:pt x="334" y="122"/>
                      </a:lnTo>
                      <a:lnTo>
                        <a:pt x="323" y="131"/>
                      </a:lnTo>
                      <a:lnTo>
                        <a:pt x="322" y="165"/>
                      </a:lnTo>
                      <a:lnTo>
                        <a:pt x="361" y="175"/>
                      </a:lnTo>
                      <a:lnTo>
                        <a:pt x="348" y="279"/>
                      </a:lnTo>
                      <a:lnTo>
                        <a:pt x="391" y="331"/>
                      </a:lnTo>
                      <a:lnTo>
                        <a:pt x="427" y="340"/>
                      </a:lnTo>
                      <a:lnTo>
                        <a:pt x="445" y="328"/>
                      </a:lnTo>
                      <a:lnTo>
                        <a:pt x="542" y="379"/>
                      </a:lnTo>
                      <a:lnTo>
                        <a:pt x="561" y="424"/>
                      </a:lnTo>
                      <a:lnTo>
                        <a:pt x="536" y="450"/>
                      </a:lnTo>
                      <a:lnTo>
                        <a:pt x="522" y="444"/>
                      </a:lnTo>
                      <a:lnTo>
                        <a:pt x="510" y="459"/>
                      </a:lnTo>
                      <a:lnTo>
                        <a:pt x="499" y="462"/>
                      </a:lnTo>
                      <a:lnTo>
                        <a:pt x="483" y="449"/>
                      </a:lnTo>
                      <a:lnTo>
                        <a:pt x="368" y="495"/>
                      </a:lnTo>
                      <a:lnTo>
                        <a:pt x="345" y="530"/>
                      </a:lnTo>
                      <a:lnTo>
                        <a:pt x="383" y="659"/>
                      </a:lnTo>
                      <a:lnTo>
                        <a:pt x="387" y="693"/>
                      </a:lnTo>
                      <a:lnTo>
                        <a:pt x="379" y="711"/>
                      </a:lnTo>
                      <a:lnTo>
                        <a:pt x="323" y="701"/>
                      </a:lnTo>
                      <a:lnTo>
                        <a:pt x="317" y="687"/>
                      </a:lnTo>
                      <a:lnTo>
                        <a:pt x="206" y="663"/>
                      </a:lnTo>
                      <a:lnTo>
                        <a:pt x="185" y="621"/>
                      </a:lnTo>
                      <a:lnTo>
                        <a:pt x="204" y="599"/>
                      </a:lnTo>
                      <a:lnTo>
                        <a:pt x="185" y="574"/>
                      </a:lnTo>
                      <a:lnTo>
                        <a:pt x="93" y="551"/>
                      </a:lnTo>
                      <a:lnTo>
                        <a:pt x="80" y="498"/>
                      </a:lnTo>
                      <a:lnTo>
                        <a:pt x="34" y="485"/>
                      </a:lnTo>
                      <a:lnTo>
                        <a:pt x="10" y="448"/>
                      </a:lnTo>
                      <a:lnTo>
                        <a:pt x="7" y="424"/>
                      </a:lnTo>
                      <a:lnTo>
                        <a:pt x="18" y="408"/>
                      </a:lnTo>
                      <a:lnTo>
                        <a:pt x="0" y="360"/>
                      </a:lnTo>
                      <a:lnTo>
                        <a:pt x="94" y="319"/>
                      </a:lnTo>
                      <a:lnTo>
                        <a:pt x="90" y="234"/>
                      </a:lnTo>
                      <a:lnTo>
                        <a:pt x="69" y="207"/>
                      </a:lnTo>
                      <a:lnTo>
                        <a:pt x="71" y="176"/>
                      </a:lnTo>
                      <a:lnTo>
                        <a:pt x="24" y="8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4" name="Freeform 9">
                  <a:extLst>
                    <a:ext uri="{FF2B5EF4-FFF2-40B4-BE49-F238E27FC236}">
                      <a16:creationId xmlns:a16="http://schemas.microsoft.com/office/drawing/2014/main" id="{F06A3563-CA70-45F9-AF47-52C0769DE34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443463" y="1627122"/>
                  <a:ext cx="1420611" cy="887216"/>
                </a:xfrm>
                <a:custGeom>
                  <a:avLst/>
                  <a:gdLst>
                    <a:gd name="T0" fmla="*/ 44450 w 799"/>
                    <a:gd name="T1" fmla="*/ 398269 h 499"/>
                    <a:gd name="T2" fmla="*/ 113791 w 799"/>
                    <a:gd name="T3" fmla="*/ 512061 h 499"/>
                    <a:gd name="T4" fmla="*/ 0 w 799"/>
                    <a:gd name="T5" fmla="*/ 675635 h 499"/>
                    <a:gd name="T6" fmla="*/ 92455 w 799"/>
                    <a:gd name="T7" fmla="*/ 741421 h 499"/>
                    <a:gd name="T8" fmla="*/ 206247 w 799"/>
                    <a:gd name="T9" fmla="*/ 812541 h 499"/>
                    <a:gd name="T10" fmla="*/ 252474 w 799"/>
                    <a:gd name="T11" fmla="*/ 887216 h 499"/>
                    <a:gd name="T12" fmla="*/ 337818 w 799"/>
                    <a:gd name="T13" fmla="*/ 860546 h 499"/>
                    <a:gd name="T14" fmla="*/ 341374 w 799"/>
                    <a:gd name="T15" fmla="*/ 791205 h 499"/>
                    <a:gd name="T16" fmla="*/ 412493 w 799"/>
                    <a:gd name="T17" fmla="*/ 784093 h 499"/>
                    <a:gd name="T18" fmla="*/ 528062 w 799"/>
                    <a:gd name="T19" fmla="*/ 680969 h 499"/>
                    <a:gd name="T20" fmla="*/ 670301 w 799"/>
                    <a:gd name="T21" fmla="*/ 744977 h 499"/>
                    <a:gd name="T22" fmla="*/ 782314 w 799"/>
                    <a:gd name="T23" fmla="*/ 753867 h 499"/>
                    <a:gd name="T24" fmla="*/ 872992 w 799"/>
                    <a:gd name="T25" fmla="*/ 780537 h 499"/>
                    <a:gd name="T26" fmla="*/ 983227 w 799"/>
                    <a:gd name="T27" fmla="*/ 696971 h 499"/>
                    <a:gd name="T28" fmla="*/ 1063237 w 799"/>
                    <a:gd name="T29" fmla="*/ 664968 h 499"/>
                    <a:gd name="T30" fmla="*/ 1113020 w 799"/>
                    <a:gd name="T31" fmla="*/ 565400 h 499"/>
                    <a:gd name="T32" fmla="*/ 1153914 w 799"/>
                    <a:gd name="T33" fmla="*/ 524507 h 499"/>
                    <a:gd name="T34" fmla="*/ 1157470 w 799"/>
                    <a:gd name="T35" fmla="*/ 522729 h 499"/>
                    <a:gd name="T36" fmla="*/ 1169916 w 799"/>
                    <a:gd name="T37" fmla="*/ 531618 h 499"/>
                    <a:gd name="T38" fmla="*/ 1216144 w 799"/>
                    <a:gd name="T39" fmla="*/ 586736 h 499"/>
                    <a:gd name="T40" fmla="*/ 1315711 w 799"/>
                    <a:gd name="T41" fmla="*/ 568956 h 499"/>
                    <a:gd name="T42" fmla="*/ 1287263 w 799"/>
                    <a:gd name="T43" fmla="*/ 648966 h 499"/>
                    <a:gd name="T44" fmla="*/ 1351271 w 799"/>
                    <a:gd name="T45" fmla="*/ 668524 h 499"/>
                    <a:gd name="T46" fmla="*/ 1420612 w 799"/>
                    <a:gd name="T47" fmla="*/ 620518 h 499"/>
                    <a:gd name="T48" fmla="*/ 1294375 w 799"/>
                    <a:gd name="T49" fmla="*/ 394713 h 499"/>
                    <a:gd name="T50" fmla="*/ 1153914 w 799"/>
                    <a:gd name="T51" fmla="*/ 344930 h 499"/>
                    <a:gd name="T52" fmla="*/ 1185918 w 799"/>
                    <a:gd name="T53" fmla="*/ 286256 h 499"/>
                    <a:gd name="T54" fmla="*/ 1134356 w 799"/>
                    <a:gd name="T55" fmla="*/ 193801 h 499"/>
                    <a:gd name="T56" fmla="*/ 1015231 w 799"/>
                    <a:gd name="T57" fmla="*/ 183133 h 499"/>
                    <a:gd name="T58" fmla="*/ 864102 w 799"/>
                    <a:gd name="T59" fmla="*/ 46228 h 499"/>
                    <a:gd name="T60" fmla="*/ 812540 w 799"/>
                    <a:gd name="T61" fmla="*/ 10668 h 499"/>
                    <a:gd name="T62" fmla="*/ 666745 w 799"/>
                    <a:gd name="T63" fmla="*/ 56896 h 499"/>
                    <a:gd name="T64" fmla="*/ 602738 w 799"/>
                    <a:gd name="T65" fmla="*/ 126237 h 499"/>
                    <a:gd name="T66" fmla="*/ 773425 w 799"/>
                    <a:gd name="T67" fmla="*/ 32004 h 499"/>
                    <a:gd name="T68" fmla="*/ 640076 w 799"/>
                    <a:gd name="T69" fmla="*/ 0 h 499"/>
                    <a:gd name="T70" fmla="*/ 430273 w 799"/>
                    <a:gd name="T71" fmla="*/ 215137 h 499"/>
                    <a:gd name="T72" fmla="*/ 334262 w 799"/>
                    <a:gd name="T73" fmla="*/ 240028 h 499"/>
                    <a:gd name="T74" fmla="*/ 298702 w 799"/>
                    <a:gd name="T75" fmla="*/ 320038 h 499"/>
                    <a:gd name="T76" fmla="*/ 282700 w 799"/>
                    <a:gd name="T77" fmla="*/ 368044 h 499"/>
                    <a:gd name="T78" fmla="*/ 218692 w 799"/>
                    <a:gd name="T79" fmla="*/ 364488 h 499"/>
                    <a:gd name="T80" fmla="*/ 124459 w 799"/>
                    <a:gd name="T81" fmla="*/ 323594 h 499"/>
                    <a:gd name="T82" fmla="*/ 72897 w 799"/>
                    <a:gd name="T83" fmla="*/ 389379 h 49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799"/>
                    <a:gd name="T127" fmla="*/ 0 h 499"/>
                    <a:gd name="T128" fmla="*/ 799 w 799"/>
                    <a:gd name="T129" fmla="*/ 499 h 499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799" h="499">
                      <a:moveTo>
                        <a:pt x="41" y="219"/>
                      </a:moveTo>
                      <a:lnTo>
                        <a:pt x="25" y="224"/>
                      </a:lnTo>
                      <a:lnTo>
                        <a:pt x="25" y="268"/>
                      </a:lnTo>
                      <a:lnTo>
                        <a:pt x="64" y="288"/>
                      </a:lnTo>
                      <a:lnTo>
                        <a:pt x="57" y="326"/>
                      </a:lnTo>
                      <a:lnTo>
                        <a:pt x="0" y="380"/>
                      </a:lnTo>
                      <a:lnTo>
                        <a:pt x="2" y="407"/>
                      </a:lnTo>
                      <a:lnTo>
                        <a:pt x="52" y="417"/>
                      </a:lnTo>
                      <a:lnTo>
                        <a:pt x="75" y="408"/>
                      </a:lnTo>
                      <a:lnTo>
                        <a:pt x="116" y="457"/>
                      </a:lnTo>
                      <a:lnTo>
                        <a:pt x="108" y="476"/>
                      </a:lnTo>
                      <a:lnTo>
                        <a:pt x="142" y="499"/>
                      </a:lnTo>
                      <a:lnTo>
                        <a:pt x="172" y="475"/>
                      </a:lnTo>
                      <a:lnTo>
                        <a:pt x="190" y="484"/>
                      </a:lnTo>
                      <a:lnTo>
                        <a:pt x="199" y="473"/>
                      </a:lnTo>
                      <a:lnTo>
                        <a:pt x="192" y="445"/>
                      </a:lnTo>
                      <a:lnTo>
                        <a:pt x="210" y="432"/>
                      </a:lnTo>
                      <a:lnTo>
                        <a:pt x="232" y="441"/>
                      </a:lnTo>
                      <a:lnTo>
                        <a:pt x="282" y="416"/>
                      </a:lnTo>
                      <a:lnTo>
                        <a:pt x="297" y="383"/>
                      </a:lnTo>
                      <a:lnTo>
                        <a:pt x="356" y="397"/>
                      </a:lnTo>
                      <a:lnTo>
                        <a:pt x="377" y="419"/>
                      </a:lnTo>
                      <a:lnTo>
                        <a:pt x="418" y="414"/>
                      </a:lnTo>
                      <a:lnTo>
                        <a:pt x="440" y="424"/>
                      </a:lnTo>
                      <a:lnTo>
                        <a:pt x="444" y="434"/>
                      </a:lnTo>
                      <a:lnTo>
                        <a:pt x="491" y="439"/>
                      </a:lnTo>
                      <a:lnTo>
                        <a:pt x="505" y="416"/>
                      </a:lnTo>
                      <a:lnTo>
                        <a:pt x="553" y="392"/>
                      </a:lnTo>
                      <a:lnTo>
                        <a:pt x="571" y="403"/>
                      </a:lnTo>
                      <a:lnTo>
                        <a:pt x="598" y="374"/>
                      </a:lnTo>
                      <a:lnTo>
                        <a:pt x="602" y="343"/>
                      </a:lnTo>
                      <a:lnTo>
                        <a:pt x="626" y="318"/>
                      </a:lnTo>
                      <a:lnTo>
                        <a:pt x="643" y="301"/>
                      </a:lnTo>
                      <a:lnTo>
                        <a:pt x="649" y="295"/>
                      </a:lnTo>
                      <a:lnTo>
                        <a:pt x="651" y="293"/>
                      </a:lnTo>
                      <a:lnTo>
                        <a:pt x="651" y="294"/>
                      </a:lnTo>
                      <a:lnTo>
                        <a:pt x="653" y="294"/>
                      </a:lnTo>
                      <a:lnTo>
                        <a:pt x="658" y="299"/>
                      </a:lnTo>
                      <a:lnTo>
                        <a:pt x="669" y="312"/>
                      </a:lnTo>
                      <a:lnTo>
                        <a:pt x="684" y="330"/>
                      </a:lnTo>
                      <a:lnTo>
                        <a:pt x="718" y="316"/>
                      </a:lnTo>
                      <a:lnTo>
                        <a:pt x="740" y="320"/>
                      </a:lnTo>
                      <a:lnTo>
                        <a:pt x="744" y="349"/>
                      </a:lnTo>
                      <a:lnTo>
                        <a:pt x="724" y="365"/>
                      </a:lnTo>
                      <a:lnTo>
                        <a:pt x="727" y="381"/>
                      </a:lnTo>
                      <a:lnTo>
                        <a:pt x="760" y="376"/>
                      </a:lnTo>
                      <a:lnTo>
                        <a:pt x="767" y="361"/>
                      </a:lnTo>
                      <a:lnTo>
                        <a:pt x="799" y="349"/>
                      </a:lnTo>
                      <a:lnTo>
                        <a:pt x="770" y="253"/>
                      </a:lnTo>
                      <a:lnTo>
                        <a:pt x="728" y="222"/>
                      </a:lnTo>
                      <a:lnTo>
                        <a:pt x="708" y="225"/>
                      </a:lnTo>
                      <a:lnTo>
                        <a:pt x="649" y="194"/>
                      </a:lnTo>
                      <a:lnTo>
                        <a:pt x="645" y="187"/>
                      </a:lnTo>
                      <a:lnTo>
                        <a:pt x="667" y="161"/>
                      </a:lnTo>
                      <a:lnTo>
                        <a:pt x="631" y="134"/>
                      </a:lnTo>
                      <a:lnTo>
                        <a:pt x="638" y="109"/>
                      </a:lnTo>
                      <a:lnTo>
                        <a:pt x="613" y="83"/>
                      </a:lnTo>
                      <a:lnTo>
                        <a:pt x="571" y="103"/>
                      </a:lnTo>
                      <a:lnTo>
                        <a:pt x="491" y="59"/>
                      </a:lnTo>
                      <a:lnTo>
                        <a:pt x="486" y="26"/>
                      </a:lnTo>
                      <a:lnTo>
                        <a:pt x="468" y="3"/>
                      </a:lnTo>
                      <a:lnTo>
                        <a:pt x="457" y="6"/>
                      </a:lnTo>
                      <a:lnTo>
                        <a:pt x="426" y="35"/>
                      </a:lnTo>
                      <a:lnTo>
                        <a:pt x="375" y="32"/>
                      </a:lnTo>
                      <a:lnTo>
                        <a:pt x="361" y="45"/>
                      </a:lnTo>
                      <a:lnTo>
                        <a:pt x="339" y="71"/>
                      </a:lnTo>
                      <a:lnTo>
                        <a:pt x="373" y="26"/>
                      </a:lnTo>
                      <a:lnTo>
                        <a:pt x="435" y="18"/>
                      </a:lnTo>
                      <a:lnTo>
                        <a:pt x="440" y="1"/>
                      </a:lnTo>
                      <a:lnTo>
                        <a:pt x="360" y="0"/>
                      </a:lnTo>
                      <a:lnTo>
                        <a:pt x="302" y="82"/>
                      </a:lnTo>
                      <a:lnTo>
                        <a:pt x="242" y="121"/>
                      </a:lnTo>
                      <a:lnTo>
                        <a:pt x="206" y="119"/>
                      </a:lnTo>
                      <a:lnTo>
                        <a:pt x="188" y="135"/>
                      </a:lnTo>
                      <a:lnTo>
                        <a:pt x="184" y="163"/>
                      </a:lnTo>
                      <a:lnTo>
                        <a:pt x="168" y="180"/>
                      </a:lnTo>
                      <a:lnTo>
                        <a:pt x="169" y="190"/>
                      </a:lnTo>
                      <a:lnTo>
                        <a:pt x="159" y="207"/>
                      </a:lnTo>
                      <a:lnTo>
                        <a:pt x="130" y="198"/>
                      </a:lnTo>
                      <a:lnTo>
                        <a:pt x="123" y="205"/>
                      </a:lnTo>
                      <a:lnTo>
                        <a:pt x="106" y="179"/>
                      </a:lnTo>
                      <a:lnTo>
                        <a:pt x="70" y="182"/>
                      </a:lnTo>
                      <a:lnTo>
                        <a:pt x="52" y="195"/>
                      </a:lnTo>
                      <a:lnTo>
                        <a:pt x="41" y="219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5" name="Freeform 10">
                  <a:extLst>
                    <a:ext uri="{FF2B5EF4-FFF2-40B4-BE49-F238E27FC236}">
                      <a16:creationId xmlns:a16="http://schemas.microsoft.com/office/drawing/2014/main" id="{9D3F212D-AE12-446F-89D8-1B0CD2F735F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572485" y="1756914"/>
                  <a:ext cx="195579" cy="209802"/>
                </a:xfrm>
                <a:custGeom>
                  <a:avLst/>
                  <a:gdLst>
                    <a:gd name="T0" fmla="*/ 195579 w 160"/>
                    <a:gd name="T1" fmla="*/ 130053 h 171"/>
                    <a:gd name="T2" fmla="*/ 190690 w 160"/>
                    <a:gd name="T3" fmla="*/ 177902 h 171"/>
                    <a:gd name="T4" fmla="*/ 66008 w 160"/>
                    <a:gd name="T5" fmla="*/ 209802 h 171"/>
                    <a:gd name="T6" fmla="*/ 42783 w 160"/>
                    <a:gd name="T7" fmla="*/ 187718 h 171"/>
                    <a:gd name="T8" fmla="*/ 116125 w 160"/>
                    <a:gd name="T9" fmla="*/ 137414 h 171"/>
                    <a:gd name="T10" fmla="*/ 116125 w 160"/>
                    <a:gd name="T11" fmla="*/ 109195 h 171"/>
                    <a:gd name="T12" fmla="*/ 77009 w 160"/>
                    <a:gd name="T13" fmla="*/ 82203 h 171"/>
                    <a:gd name="T14" fmla="*/ 48895 w 160"/>
                    <a:gd name="T15" fmla="*/ 114103 h 171"/>
                    <a:gd name="T16" fmla="*/ 9779 w 160"/>
                    <a:gd name="T17" fmla="*/ 105514 h 171"/>
                    <a:gd name="T18" fmla="*/ 19558 w 160"/>
                    <a:gd name="T19" fmla="*/ 49076 h 171"/>
                    <a:gd name="T20" fmla="*/ 0 w 160"/>
                    <a:gd name="T21" fmla="*/ 26992 h 171"/>
                    <a:gd name="T22" fmla="*/ 15891 w 160"/>
                    <a:gd name="T23" fmla="*/ 0 h 171"/>
                    <a:gd name="T24" fmla="*/ 195579 w 160"/>
                    <a:gd name="T25" fmla="*/ 130053 h 1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0"/>
                    <a:gd name="T40" fmla="*/ 0 h 171"/>
                    <a:gd name="T41" fmla="*/ 160 w 160"/>
                    <a:gd name="T42" fmla="*/ 171 h 1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0" h="171">
                      <a:moveTo>
                        <a:pt x="160" y="106"/>
                      </a:moveTo>
                      <a:lnTo>
                        <a:pt x="156" y="145"/>
                      </a:lnTo>
                      <a:lnTo>
                        <a:pt x="54" y="171"/>
                      </a:lnTo>
                      <a:lnTo>
                        <a:pt x="35" y="153"/>
                      </a:lnTo>
                      <a:lnTo>
                        <a:pt x="95" y="112"/>
                      </a:lnTo>
                      <a:lnTo>
                        <a:pt x="95" y="89"/>
                      </a:lnTo>
                      <a:lnTo>
                        <a:pt x="63" y="67"/>
                      </a:lnTo>
                      <a:lnTo>
                        <a:pt x="40" y="93"/>
                      </a:lnTo>
                      <a:lnTo>
                        <a:pt x="8" y="86"/>
                      </a:lnTo>
                      <a:lnTo>
                        <a:pt x="16" y="40"/>
                      </a:lnTo>
                      <a:lnTo>
                        <a:pt x="0" y="22"/>
                      </a:lnTo>
                      <a:lnTo>
                        <a:pt x="13" y="0"/>
                      </a:lnTo>
                      <a:lnTo>
                        <a:pt x="160" y="10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6" name="Freeform 11">
                  <a:extLst>
                    <a:ext uri="{FF2B5EF4-FFF2-40B4-BE49-F238E27FC236}">
                      <a16:creationId xmlns:a16="http://schemas.microsoft.com/office/drawing/2014/main" id="{CEE9C085-F3FE-4CCE-A5C9-E5E781892F1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20010" y="1452878"/>
                  <a:ext cx="232916" cy="284478"/>
                </a:xfrm>
                <a:custGeom>
                  <a:avLst/>
                  <a:gdLst>
                    <a:gd name="T0" fmla="*/ 96124 w 189"/>
                    <a:gd name="T1" fmla="*/ 284478 h 231"/>
                    <a:gd name="T2" fmla="*/ 1232 w 189"/>
                    <a:gd name="T3" fmla="*/ 215514 h 231"/>
                    <a:gd name="T4" fmla="*/ 19718 w 189"/>
                    <a:gd name="T5" fmla="*/ 199504 h 231"/>
                    <a:gd name="T6" fmla="*/ 43133 w 189"/>
                    <a:gd name="T7" fmla="*/ 172411 h 231"/>
                    <a:gd name="T8" fmla="*/ 0 w 189"/>
                    <a:gd name="T9" fmla="*/ 160096 h 231"/>
                    <a:gd name="T10" fmla="*/ 13556 w 189"/>
                    <a:gd name="T11" fmla="*/ 104678 h 231"/>
                    <a:gd name="T12" fmla="*/ 83800 w 189"/>
                    <a:gd name="T13" fmla="*/ 92363 h 231"/>
                    <a:gd name="T14" fmla="*/ 80103 w 189"/>
                    <a:gd name="T15" fmla="*/ 55418 h 231"/>
                    <a:gd name="T16" fmla="*/ 56689 w 189"/>
                    <a:gd name="T17" fmla="*/ 46797 h 231"/>
                    <a:gd name="T18" fmla="*/ 18485 w 189"/>
                    <a:gd name="T19" fmla="*/ 70196 h 231"/>
                    <a:gd name="T20" fmla="*/ 14788 w 189"/>
                    <a:gd name="T21" fmla="*/ 45566 h 231"/>
                    <a:gd name="T22" fmla="*/ 50527 w 189"/>
                    <a:gd name="T23" fmla="*/ 0 h 231"/>
                    <a:gd name="T24" fmla="*/ 88730 w 189"/>
                    <a:gd name="T25" fmla="*/ 8621 h 231"/>
                    <a:gd name="T26" fmla="*/ 129398 w 189"/>
                    <a:gd name="T27" fmla="*/ 48029 h 231"/>
                    <a:gd name="T28" fmla="*/ 184854 w 189"/>
                    <a:gd name="T29" fmla="*/ 54186 h 231"/>
                    <a:gd name="T30" fmla="*/ 199642 w 189"/>
                    <a:gd name="T31" fmla="*/ 98521 h 231"/>
                    <a:gd name="T32" fmla="*/ 158974 w 189"/>
                    <a:gd name="T33" fmla="*/ 135466 h 231"/>
                    <a:gd name="T34" fmla="*/ 176227 w 189"/>
                    <a:gd name="T35" fmla="*/ 167485 h 231"/>
                    <a:gd name="T36" fmla="*/ 232916 w 189"/>
                    <a:gd name="T37" fmla="*/ 217977 h 231"/>
                    <a:gd name="T38" fmla="*/ 208269 w 189"/>
                    <a:gd name="T39" fmla="*/ 243838 h 231"/>
                    <a:gd name="T40" fmla="*/ 174995 w 189"/>
                    <a:gd name="T41" fmla="*/ 220440 h 231"/>
                    <a:gd name="T42" fmla="*/ 103518 w 189"/>
                    <a:gd name="T43" fmla="*/ 237681 h 231"/>
                    <a:gd name="T44" fmla="*/ 96124 w 189"/>
                    <a:gd name="T45" fmla="*/ 284478 h 23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9"/>
                    <a:gd name="T70" fmla="*/ 0 h 231"/>
                    <a:gd name="T71" fmla="*/ 189 w 189"/>
                    <a:gd name="T72" fmla="*/ 231 h 231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9" h="231">
                      <a:moveTo>
                        <a:pt x="78" y="231"/>
                      </a:moveTo>
                      <a:lnTo>
                        <a:pt x="1" y="175"/>
                      </a:lnTo>
                      <a:lnTo>
                        <a:pt x="16" y="162"/>
                      </a:lnTo>
                      <a:lnTo>
                        <a:pt x="35" y="140"/>
                      </a:lnTo>
                      <a:lnTo>
                        <a:pt x="0" y="130"/>
                      </a:lnTo>
                      <a:lnTo>
                        <a:pt x="11" y="85"/>
                      </a:lnTo>
                      <a:lnTo>
                        <a:pt x="68" y="75"/>
                      </a:lnTo>
                      <a:lnTo>
                        <a:pt x="65" y="45"/>
                      </a:lnTo>
                      <a:lnTo>
                        <a:pt x="46" y="38"/>
                      </a:lnTo>
                      <a:lnTo>
                        <a:pt x="15" y="57"/>
                      </a:lnTo>
                      <a:lnTo>
                        <a:pt x="12" y="37"/>
                      </a:lnTo>
                      <a:lnTo>
                        <a:pt x="41" y="0"/>
                      </a:lnTo>
                      <a:lnTo>
                        <a:pt x="72" y="7"/>
                      </a:lnTo>
                      <a:lnTo>
                        <a:pt x="105" y="39"/>
                      </a:lnTo>
                      <a:lnTo>
                        <a:pt x="150" y="44"/>
                      </a:lnTo>
                      <a:lnTo>
                        <a:pt x="162" y="80"/>
                      </a:lnTo>
                      <a:lnTo>
                        <a:pt x="129" y="110"/>
                      </a:lnTo>
                      <a:lnTo>
                        <a:pt x="143" y="136"/>
                      </a:lnTo>
                      <a:lnTo>
                        <a:pt x="189" y="177"/>
                      </a:lnTo>
                      <a:lnTo>
                        <a:pt x="169" y="198"/>
                      </a:lnTo>
                      <a:lnTo>
                        <a:pt x="142" y="179"/>
                      </a:lnTo>
                      <a:lnTo>
                        <a:pt x="84" y="193"/>
                      </a:lnTo>
                      <a:lnTo>
                        <a:pt x="78" y="231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7" name="Freeform 12">
                  <a:extLst>
                    <a:ext uri="{FF2B5EF4-FFF2-40B4-BE49-F238E27FC236}">
                      <a16:creationId xmlns:a16="http://schemas.microsoft.com/office/drawing/2014/main" id="{5079E7B2-07BC-48B4-A1A6-ECB243502F9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78928" y="1427986"/>
                  <a:ext cx="910330" cy="933443"/>
                </a:xfrm>
                <a:custGeom>
                  <a:avLst/>
                  <a:gdLst>
                    <a:gd name="T0" fmla="*/ 851656 w 512"/>
                    <a:gd name="T1" fmla="*/ 282700 h 525"/>
                    <a:gd name="T2" fmla="*/ 753867 w 512"/>
                    <a:gd name="T3" fmla="*/ 328927 h 525"/>
                    <a:gd name="T4" fmla="*/ 625852 w 512"/>
                    <a:gd name="T5" fmla="*/ 259586 h 525"/>
                    <a:gd name="T6" fmla="*/ 560066 w 512"/>
                    <a:gd name="T7" fmla="*/ 336039 h 525"/>
                    <a:gd name="T8" fmla="*/ 563622 w 512"/>
                    <a:gd name="T9" fmla="*/ 296924 h 525"/>
                    <a:gd name="T10" fmla="*/ 545842 w 512"/>
                    <a:gd name="T11" fmla="*/ 241806 h 525"/>
                    <a:gd name="T12" fmla="*/ 440941 w 512"/>
                    <a:gd name="T13" fmla="*/ 250696 h 525"/>
                    <a:gd name="T14" fmla="*/ 513839 w 512"/>
                    <a:gd name="T15" fmla="*/ 117347 h 525"/>
                    <a:gd name="T16" fmla="*/ 334262 w 512"/>
                    <a:gd name="T17" fmla="*/ 14224 h 525"/>
                    <a:gd name="T18" fmla="*/ 62230 w 512"/>
                    <a:gd name="T19" fmla="*/ 0 h 525"/>
                    <a:gd name="T20" fmla="*/ 1778 w 512"/>
                    <a:gd name="T21" fmla="*/ 58674 h 525"/>
                    <a:gd name="T22" fmla="*/ 152907 w 512"/>
                    <a:gd name="T23" fmla="*/ 280922 h 525"/>
                    <a:gd name="T24" fmla="*/ 19558 w 512"/>
                    <a:gd name="T25" fmla="*/ 312926 h 525"/>
                    <a:gd name="T26" fmla="*/ 30226 w 512"/>
                    <a:gd name="T27" fmla="*/ 382267 h 525"/>
                    <a:gd name="T28" fmla="*/ 115569 w 512"/>
                    <a:gd name="T29" fmla="*/ 387601 h 525"/>
                    <a:gd name="T30" fmla="*/ 85343 w 512"/>
                    <a:gd name="T31" fmla="*/ 462277 h 525"/>
                    <a:gd name="T32" fmla="*/ 152907 w 512"/>
                    <a:gd name="T33" fmla="*/ 520950 h 525"/>
                    <a:gd name="T34" fmla="*/ 99567 w 512"/>
                    <a:gd name="T35" fmla="*/ 536952 h 525"/>
                    <a:gd name="T36" fmla="*/ 252474 w 512"/>
                    <a:gd name="T37" fmla="*/ 613405 h 525"/>
                    <a:gd name="T38" fmla="*/ 432051 w 512"/>
                    <a:gd name="T39" fmla="*/ 810762 h 525"/>
                    <a:gd name="T40" fmla="*/ 449831 w 512"/>
                    <a:gd name="T41" fmla="*/ 764534 h 525"/>
                    <a:gd name="T42" fmla="*/ 485391 w 512"/>
                    <a:gd name="T43" fmla="*/ 755644 h 525"/>
                    <a:gd name="T44" fmla="*/ 576068 w 512"/>
                    <a:gd name="T45" fmla="*/ 675635 h 525"/>
                    <a:gd name="T46" fmla="*/ 590292 w 512"/>
                    <a:gd name="T47" fmla="*/ 723640 h 525"/>
                    <a:gd name="T48" fmla="*/ 579624 w 512"/>
                    <a:gd name="T49" fmla="*/ 805428 h 525"/>
                    <a:gd name="T50" fmla="*/ 675635 w 512"/>
                    <a:gd name="T51" fmla="*/ 881881 h 525"/>
                    <a:gd name="T52" fmla="*/ 725419 w 512"/>
                    <a:gd name="T53" fmla="*/ 912107 h 525"/>
                    <a:gd name="T54" fmla="*/ 753867 w 512"/>
                    <a:gd name="T55" fmla="*/ 933443 h 525"/>
                    <a:gd name="T56" fmla="*/ 764535 w 512"/>
                    <a:gd name="T57" fmla="*/ 874769 h 525"/>
                    <a:gd name="T58" fmla="*/ 824986 w 512"/>
                    <a:gd name="T59" fmla="*/ 817874 h 525"/>
                    <a:gd name="T60" fmla="*/ 876548 w 512"/>
                    <a:gd name="T61" fmla="*/ 712973 h 525"/>
                    <a:gd name="T62" fmla="*/ 807207 w 512"/>
                    <a:gd name="T63" fmla="*/ 599181 h 525"/>
                    <a:gd name="T64" fmla="*/ 844544 w 512"/>
                    <a:gd name="T65" fmla="*/ 574290 h 525"/>
                    <a:gd name="T66" fmla="*/ 844544 w 512"/>
                    <a:gd name="T67" fmla="*/ 574290 h 525"/>
                    <a:gd name="T68" fmla="*/ 832098 w 512"/>
                    <a:gd name="T69" fmla="*/ 528062 h 525"/>
                    <a:gd name="T70" fmla="*/ 789427 w 512"/>
                    <a:gd name="T71" fmla="*/ 487168 h 525"/>
                    <a:gd name="T72" fmla="*/ 910330 w 512"/>
                    <a:gd name="T73" fmla="*/ 389379 h 525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512"/>
                    <a:gd name="T112" fmla="*/ 0 h 525"/>
                    <a:gd name="T113" fmla="*/ 512 w 512"/>
                    <a:gd name="T114" fmla="*/ 525 h 525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512" h="525">
                      <a:moveTo>
                        <a:pt x="505" y="168"/>
                      </a:moveTo>
                      <a:lnTo>
                        <a:pt x="479" y="159"/>
                      </a:lnTo>
                      <a:lnTo>
                        <a:pt x="435" y="189"/>
                      </a:lnTo>
                      <a:lnTo>
                        <a:pt x="424" y="185"/>
                      </a:lnTo>
                      <a:lnTo>
                        <a:pt x="413" y="171"/>
                      </a:lnTo>
                      <a:lnTo>
                        <a:pt x="352" y="146"/>
                      </a:lnTo>
                      <a:lnTo>
                        <a:pt x="334" y="154"/>
                      </a:lnTo>
                      <a:lnTo>
                        <a:pt x="315" y="189"/>
                      </a:lnTo>
                      <a:lnTo>
                        <a:pt x="311" y="186"/>
                      </a:lnTo>
                      <a:lnTo>
                        <a:pt x="317" y="167"/>
                      </a:lnTo>
                      <a:lnTo>
                        <a:pt x="322" y="144"/>
                      </a:lnTo>
                      <a:lnTo>
                        <a:pt x="307" y="136"/>
                      </a:lnTo>
                      <a:lnTo>
                        <a:pt x="261" y="147"/>
                      </a:lnTo>
                      <a:lnTo>
                        <a:pt x="248" y="141"/>
                      </a:lnTo>
                      <a:lnTo>
                        <a:pt x="286" y="119"/>
                      </a:lnTo>
                      <a:lnTo>
                        <a:pt x="289" y="66"/>
                      </a:lnTo>
                      <a:lnTo>
                        <a:pt x="273" y="37"/>
                      </a:lnTo>
                      <a:lnTo>
                        <a:pt x="188" y="8"/>
                      </a:lnTo>
                      <a:lnTo>
                        <a:pt x="168" y="19"/>
                      </a:lnTo>
                      <a:lnTo>
                        <a:pt x="35" y="0"/>
                      </a:lnTo>
                      <a:lnTo>
                        <a:pt x="0" y="10"/>
                      </a:lnTo>
                      <a:lnTo>
                        <a:pt x="1" y="33"/>
                      </a:lnTo>
                      <a:lnTo>
                        <a:pt x="70" y="117"/>
                      </a:lnTo>
                      <a:lnTo>
                        <a:pt x="86" y="158"/>
                      </a:lnTo>
                      <a:lnTo>
                        <a:pt x="75" y="159"/>
                      </a:lnTo>
                      <a:lnTo>
                        <a:pt x="11" y="176"/>
                      </a:lnTo>
                      <a:lnTo>
                        <a:pt x="1" y="193"/>
                      </a:lnTo>
                      <a:lnTo>
                        <a:pt x="17" y="215"/>
                      </a:lnTo>
                      <a:lnTo>
                        <a:pt x="63" y="205"/>
                      </a:lnTo>
                      <a:lnTo>
                        <a:pt x="65" y="218"/>
                      </a:lnTo>
                      <a:lnTo>
                        <a:pt x="50" y="221"/>
                      </a:lnTo>
                      <a:lnTo>
                        <a:pt x="48" y="260"/>
                      </a:lnTo>
                      <a:lnTo>
                        <a:pt x="79" y="265"/>
                      </a:lnTo>
                      <a:lnTo>
                        <a:pt x="86" y="293"/>
                      </a:lnTo>
                      <a:lnTo>
                        <a:pt x="58" y="289"/>
                      </a:lnTo>
                      <a:lnTo>
                        <a:pt x="56" y="302"/>
                      </a:lnTo>
                      <a:lnTo>
                        <a:pt x="85" y="342"/>
                      </a:lnTo>
                      <a:lnTo>
                        <a:pt x="142" y="345"/>
                      </a:lnTo>
                      <a:lnTo>
                        <a:pt x="204" y="412"/>
                      </a:lnTo>
                      <a:lnTo>
                        <a:pt x="243" y="456"/>
                      </a:lnTo>
                      <a:lnTo>
                        <a:pt x="248" y="432"/>
                      </a:lnTo>
                      <a:lnTo>
                        <a:pt x="253" y="430"/>
                      </a:lnTo>
                      <a:lnTo>
                        <a:pt x="264" y="444"/>
                      </a:lnTo>
                      <a:lnTo>
                        <a:pt x="273" y="425"/>
                      </a:lnTo>
                      <a:lnTo>
                        <a:pt x="297" y="410"/>
                      </a:lnTo>
                      <a:lnTo>
                        <a:pt x="324" y="380"/>
                      </a:lnTo>
                      <a:lnTo>
                        <a:pt x="334" y="381"/>
                      </a:lnTo>
                      <a:lnTo>
                        <a:pt x="332" y="407"/>
                      </a:lnTo>
                      <a:lnTo>
                        <a:pt x="338" y="420"/>
                      </a:lnTo>
                      <a:lnTo>
                        <a:pt x="326" y="453"/>
                      </a:lnTo>
                      <a:lnTo>
                        <a:pt x="336" y="457"/>
                      </a:lnTo>
                      <a:lnTo>
                        <a:pt x="380" y="496"/>
                      </a:lnTo>
                      <a:lnTo>
                        <a:pt x="383" y="506"/>
                      </a:lnTo>
                      <a:lnTo>
                        <a:pt x="408" y="513"/>
                      </a:lnTo>
                      <a:lnTo>
                        <a:pt x="417" y="524"/>
                      </a:lnTo>
                      <a:lnTo>
                        <a:pt x="424" y="525"/>
                      </a:lnTo>
                      <a:lnTo>
                        <a:pt x="433" y="519"/>
                      </a:lnTo>
                      <a:lnTo>
                        <a:pt x="430" y="492"/>
                      </a:lnTo>
                      <a:lnTo>
                        <a:pt x="463" y="468"/>
                      </a:lnTo>
                      <a:lnTo>
                        <a:pt x="464" y="460"/>
                      </a:lnTo>
                      <a:lnTo>
                        <a:pt x="487" y="438"/>
                      </a:lnTo>
                      <a:lnTo>
                        <a:pt x="493" y="401"/>
                      </a:lnTo>
                      <a:lnTo>
                        <a:pt x="455" y="380"/>
                      </a:lnTo>
                      <a:lnTo>
                        <a:pt x="454" y="337"/>
                      </a:lnTo>
                      <a:lnTo>
                        <a:pt x="471" y="331"/>
                      </a:lnTo>
                      <a:lnTo>
                        <a:pt x="475" y="323"/>
                      </a:lnTo>
                      <a:lnTo>
                        <a:pt x="482" y="307"/>
                      </a:lnTo>
                      <a:lnTo>
                        <a:pt x="475" y="323"/>
                      </a:lnTo>
                      <a:lnTo>
                        <a:pt x="475" y="297"/>
                      </a:lnTo>
                      <a:lnTo>
                        <a:pt x="468" y="297"/>
                      </a:lnTo>
                      <a:lnTo>
                        <a:pt x="460" y="300"/>
                      </a:lnTo>
                      <a:lnTo>
                        <a:pt x="444" y="274"/>
                      </a:lnTo>
                      <a:lnTo>
                        <a:pt x="508" y="226"/>
                      </a:lnTo>
                      <a:lnTo>
                        <a:pt x="512" y="219"/>
                      </a:lnTo>
                      <a:lnTo>
                        <a:pt x="505" y="16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8" name="Freeform 13">
                  <a:extLst>
                    <a:ext uri="{FF2B5EF4-FFF2-40B4-BE49-F238E27FC236}">
                      <a16:creationId xmlns:a16="http://schemas.microsoft.com/office/drawing/2014/main" id="{C1526397-8BB8-4935-9DC7-DF8B00531A16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539474" y="1611119"/>
                  <a:ext cx="120903" cy="85343"/>
                </a:xfrm>
                <a:custGeom>
                  <a:avLst/>
                  <a:gdLst>
                    <a:gd name="T0" fmla="*/ 42743 w 99"/>
                    <a:gd name="T1" fmla="*/ 85343 h 70"/>
                    <a:gd name="T2" fmla="*/ 0 w 99"/>
                    <a:gd name="T3" fmla="*/ 60959 h 70"/>
                    <a:gd name="T4" fmla="*/ 15876 w 99"/>
                    <a:gd name="T5" fmla="*/ 3658 h 70"/>
                    <a:gd name="T6" fmla="*/ 58620 w 99"/>
                    <a:gd name="T7" fmla="*/ 0 h 70"/>
                    <a:gd name="T8" fmla="*/ 101363 w 99"/>
                    <a:gd name="T9" fmla="*/ 31699 h 70"/>
                    <a:gd name="T10" fmla="*/ 120903 w 99"/>
                    <a:gd name="T11" fmla="*/ 85343 h 70"/>
                    <a:gd name="T12" fmla="*/ 42743 w 99"/>
                    <a:gd name="T13" fmla="*/ 85343 h 7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"/>
                    <a:gd name="T22" fmla="*/ 0 h 70"/>
                    <a:gd name="T23" fmla="*/ 99 w 99"/>
                    <a:gd name="T24" fmla="*/ 70 h 7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" h="70">
                      <a:moveTo>
                        <a:pt x="35" y="70"/>
                      </a:moveTo>
                      <a:lnTo>
                        <a:pt x="0" y="50"/>
                      </a:lnTo>
                      <a:lnTo>
                        <a:pt x="13" y="3"/>
                      </a:lnTo>
                      <a:lnTo>
                        <a:pt x="48" y="0"/>
                      </a:lnTo>
                      <a:lnTo>
                        <a:pt x="83" y="26"/>
                      </a:lnTo>
                      <a:lnTo>
                        <a:pt x="99" y="70"/>
                      </a:lnTo>
                      <a:lnTo>
                        <a:pt x="35" y="7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59" name="Freeform 14">
                  <a:extLst>
                    <a:ext uri="{FF2B5EF4-FFF2-40B4-BE49-F238E27FC236}">
                      <a16:creationId xmlns:a16="http://schemas.microsoft.com/office/drawing/2014/main" id="{D672CC6C-1270-423A-A88C-D03CF7324C1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542023" y="1331975"/>
                  <a:ext cx="97789" cy="199135"/>
                </a:xfrm>
                <a:custGeom>
                  <a:avLst/>
                  <a:gdLst>
                    <a:gd name="T0" fmla="*/ 84343 w 80"/>
                    <a:gd name="T1" fmla="*/ 15882 h 163"/>
                    <a:gd name="T2" fmla="*/ 51339 w 80"/>
                    <a:gd name="T3" fmla="*/ 100178 h 163"/>
                    <a:gd name="T4" fmla="*/ 97789 w 80"/>
                    <a:gd name="T5" fmla="*/ 100178 h 163"/>
                    <a:gd name="T6" fmla="*/ 96567 w 80"/>
                    <a:gd name="T7" fmla="*/ 118504 h 163"/>
                    <a:gd name="T8" fmla="*/ 57451 w 80"/>
                    <a:gd name="T9" fmla="*/ 140494 h 163"/>
                    <a:gd name="T10" fmla="*/ 39116 w 80"/>
                    <a:gd name="T11" fmla="*/ 135607 h 163"/>
                    <a:gd name="T12" fmla="*/ 29337 w 80"/>
                    <a:gd name="T13" fmla="*/ 199135 h 163"/>
                    <a:gd name="T14" fmla="*/ 0 w 80"/>
                    <a:gd name="T15" fmla="*/ 195470 h 163"/>
                    <a:gd name="T16" fmla="*/ 15891 w 80"/>
                    <a:gd name="T17" fmla="*/ 73301 h 163"/>
                    <a:gd name="T18" fmla="*/ 48895 w 80"/>
                    <a:gd name="T19" fmla="*/ 0 h 163"/>
                    <a:gd name="T20" fmla="*/ 84343 w 80"/>
                    <a:gd name="T21" fmla="*/ 15882 h 16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"/>
                    <a:gd name="T34" fmla="*/ 0 h 163"/>
                    <a:gd name="T35" fmla="*/ 80 w 80"/>
                    <a:gd name="T36" fmla="*/ 163 h 16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" h="163">
                      <a:moveTo>
                        <a:pt x="69" y="13"/>
                      </a:moveTo>
                      <a:lnTo>
                        <a:pt x="42" y="82"/>
                      </a:lnTo>
                      <a:lnTo>
                        <a:pt x="80" y="82"/>
                      </a:lnTo>
                      <a:lnTo>
                        <a:pt x="79" y="97"/>
                      </a:lnTo>
                      <a:lnTo>
                        <a:pt x="47" y="115"/>
                      </a:lnTo>
                      <a:lnTo>
                        <a:pt x="32" y="111"/>
                      </a:lnTo>
                      <a:lnTo>
                        <a:pt x="24" y="163"/>
                      </a:lnTo>
                      <a:lnTo>
                        <a:pt x="0" y="160"/>
                      </a:lnTo>
                      <a:lnTo>
                        <a:pt x="13" y="60"/>
                      </a:lnTo>
                      <a:lnTo>
                        <a:pt x="40" y="0"/>
                      </a:lnTo>
                      <a:lnTo>
                        <a:pt x="69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0" name="Freeform 15">
                  <a:extLst>
                    <a:ext uri="{FF2B5EF4-FFF2-40B4-BE49-F238E27FC236}">
                      <a16:creationId xmlns:a16="http://schemas.microsoft.com/office/drawing/2014/main" id="{3AA1E375-94F0-4137-AB14-BEC2834FBC7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597141" y="1507996"/>
                  <a:ext cx="81787" cy="62230"/>
                </a:xfrm>
                <a:custGeom>
                  <a:avLst/>
                  <a:gdLst>
                    <a:gd name="T0" fmla="*/ 81787 w 66"/>
                    <a:gd name="T1" fmla="*/ 16180 h 50"/>
                    <a:gd name="T2" fmla="*/ 70634 w 66"/>
                    <a:gd name="T3" fmla="*/ 53518 h 50"/>
                    <a:gd name="T4" fmla="*/ 26023 w 66"/>
                    <a:gd name="T5" fmla="*/ 62230 h 50"/>
                    <a:gd name="T6" fmla="*/ 0 w 66"/>
                    <a:gd name="T7" fmla="*/ 44806 h 50"/>
                    <a:gd name="T8" fmla="*/ 21066 w 66"/>
                    <a:gd name="T9" fmla="*/ 4978 h 50"/>
                    <a:gd name="T10" fmla="*/ 71873 w 66"/>
                    <a:gd name="T11" fmla="*/ 0 h 50"/>
                    <a:gd name="T12" fmla="*/ 81787 w 66"/>
                    <a:gd name="T13" fmla="*/ 16180 h 5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6"/>
                    <a:gd name="T22" fmla="*/ 0 h 50"/>
                    <a:gd name="T23" fmla="*/ 66 w 66"/>
                    <a:gd name="T24" fmla="*/ 50 h 5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6" h="50">
                      <a:moveTo>
                        <a:pt x="66" y="13"/>
                      </a:moveTo>
                      <a:lnTo>
                        <a:pt x="57" y="43"/>
                      </a:lnTo>
                      <a:lnTo>
                        <a:pt x="21" y="50"/>
                      </a:lnTo>
                      <a:lnTo>
                        <a:pt x="0" y="36"/>
                      </a:lnTo>
                      <a:lnTo>
                        <a:pt x="17" y="4"/>
                      </a:lnTo>
                      <a:lnTo>
                        <a:pt x="58" y="0"/>
                      </a:lnTo>
                      <a:lnTo>
                        <a:pt x="66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1" name="Freeform 16">
                  <a:extLst>
                    <a:ext uri="{FF2B5EF4-FFF2-40B4-BE49-F238E27FC236}">
                      <a16:creationId xmlns:a16="http://schemas.microsoft.com/office/drawing/2014/main" id="{D79949D8-C6C2-4852-8E3C-F15143AB1002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697479" y="2884158"/>
                  <a:ext cx="1344158" cy="1376162"/>
                </a:xfrm>
                <a:custGeom>
                  <a:avLst/>
                  <a:gdLst>
                    <a:gd name="T0" fmla="*/ 707639 w 756"/>
                    <a:gd name="T1" fmla="*/ 1017009 h 774"/>
                    <a:gd name="T2" fmla="*/ 688081 w 756"/>
                    <a:gd name="T3" fmla="*/ 1098796 h 774"/>
                    <a:gd name="T4" fmla="*/ 643631 w 756"/>
                    <a:gd name="T5" fmla="*/ 1104130 h 774"/>
                    <a:gd name="T6" fmla="*/ 330706 w 756"/>
                    <a:gd name="T7" fmla="*/ 1306821 h 774"/>
                    <a:gd name="T8" fmla="*/ 222248 w 756"/>
                    <a:gd name="T9" fmla="*/ 1376162 h 774"/>
                    <a:gd name="T10" fmla="*/ 177799 w 756"/>
                    <a:gd name="T11" fmla="*/ 1315710 h 774"/>
                    <a:gd name="T12" fmla="*/ 30226 w 756"/>
                    <a:gd name="T13" fmla="*/ 1084572 h 774"/>
                    <a:gd name="T14" fmla="*/ 48006 w 756"/>
                    <a:gd name="T15" fmla="*/ 974337 h 774"/>
                    <a:gd name="T16" fmla="*/ 0 w 756"/>
                    <a:gd name="T17" fmla="*/ 929887 h 774"/>
                    <a:gd name="T18" fmla="*/ 129793 w 756"/>
                    <a:gd name="T19" fmla="*/ 636519 h 774"/>
                    <a:gd name="T20" fmla="*/ 24892 w 756"/>
                    <a:gd name="T21" fmla="*/ 448053 h 774"/>
                    <a:gd name="T22" fmla="*/ 211580 w 756"/>
                    <a:gd name="T23" fmla="*/ 432051 h 774"/>
                    <a:gd name="T24" fmla="*/ 353819 w 756"/>
                    <a:gd name="T25" fmla="*/ 346707 h 774"/>
                    <a:gd name="T26" fmla="*/ 328928 w 756"/>
                    <a:gd name="T27" fmla="*/ 263142 h 774"/>
                    <a:gd name="T28" fmla="*/ 446275 w 756"/>
                    <a:gd name="T29" fmla="*/ 184911 h 774"/>
                    <a:gd name="T30" fmla="*/ 625851 w 756"/>
                    <a:gd name="T31" fmla="*/ 110235 h 774"/>
                    <a:gd name="T32" fmla="*/ 679191 w 756"/>
                    <a:gd name="T33" fmla="*/ 49784 h 774"/>
                    <a:gd name="T34" fmla="*/ 753866 w 756"/>
                    <a:gd name="T35" fmla="*/ 213358 h 774"/>
                    <a:gd name="T36" fmla="*/ 787648 w 756"/>
                    <a:gd name="T37" fmla="*/ 252474 h 774"/>
                    <a:gd name="T38" fmla="*/ 796538 w 756"/>
                    <a:gd name="T39" fmla="*/ 316482 h 774"/>
                    <a:gd name="T40" fmla="*/ 947667 w 756"/>
                    <a:gd name="T41" fmla="*/ 257808 h 774"/>
                    <a:gd name="T42" fmla="*/ 897883 w 756"/>
                    <a:gd name="T43" fmla="*/ 53340 h 774"/>
                    <a:gd name="T44" fmla="*/ 1054346 w 756"/>
                    <a:gd name="T45" fmla="*/ 16002 h 774"/>
                    <a:gd name="T46" fmla="*/ 1157469 w 756"/>
                    <a:gd name="T47" fmla="*/ 72897 h 774"/>
                    <a:gd name="T48" fmla="*/ 1217921 w 756"/>
                    <a:gd name="T49" fmla="*/ 72897 h 774"/>
                    <a:gd name="T50" fmla="*/ 1306820 w 756"/>
                    <a:gd name="T51" fmla="*/ 414271 h 774"/>
                    <a:gd name="T52" fmla="*/ 1338824 w 756"/>
                    <a:gd name="T53" fmla="*/ 556510 h 774"/>
                    <a:gd name="T54" fmla="*/ 1216143 w 756"/>
                    <a:gd name="T55" fmla="*/ 691637 h 774"/>
                    <a:gd name="T56" fmla="*/ 1137912 w 756"/>
                    <a:gd name="T57" fmla="*/ 657855 h 774"/>
                    <a:gd name="T58" fmla="*/ 1043678 w 756"/>
                    <a:gd name="T59" fmla="*/ 800094 h 774"/>
                    <a:gd name="T60" fmla="*/ 1102352 w 756"/>
                    <a:gd name="T61" fmla="*/ 846322 h 774"/>
                    <a:gd name="T62" fmla="*/ 860546 w 756"/>
                    <a:gd name="T63" fmla="*/ 1157470 h 774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756"/>
                    <a:gd name="T97" fmla="*/ 0 h 774"/>
                    <a:gd name="T98" fmla="*/ 756 w 756"/>
                    <a:gd name="T99" fmla="*/ 774 h 774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756" h="774">
                      <a:moveTo>
                        <a:pt x="406" y="568"/>
                      </a:moveTo>
                      <a:lnTo>
                        <a:pt x="398" y="572"/>
                      </a:lnTo>
                      <a:lnTo>
                        <a:pt x="386" y="601"/>
                      </a:lnTo>
                      <a:lnTo>
                        <a:pt x="387" y="618"/>
                      </a:lnTo>
                      <a:lnTo>
                        <a:pt x="371" y="624"/>
                      </a:lnTo>
                      <a:lnTo>
                        <a:pt x="362" y="621"/>
                      </a:lnTo>
                      <a:lnTo>
                        <a:pt x="190" y="719"/>
                      </a:lnTo>
                      <a:lnTo>
                        <a:pt x="186" y="735"/>
                      </a:lnTo>
                      <a:lnTo>
                        <a:pt x="197" y="773"/>
                      </a:lnTo>
                      <a:lnTo>
                        <a:pt x="125" y="774"/>
                      </a:lnTo>
                      <a:lnTo>
                        <a:pt x="99" y="756"/>
                      </a:lnTo>
                      <a:lnTo>
                        <a:pt x="100" y="740"/>
                      </a:lnTo>
                      <a:lnTo>
                        <a:pt x="66" y="711"/>
                      </a:lnTo>
                      <a:lnTo>
                        <a:pt x="17" y="610"/>
                      </a:lnTo>
                      <a:lnTo>
                        <a:pt x="44" y="601"/>
                      </a:lnTo>
                      <a:lnTo>
                        <a:pt x="27" y="548"/>
                      </a:lnTo>
                      <a:lnTo>
                        <a:pt x="5" y="542"/>
                      </a:lnTo>
                      <a:lnTo>
                        <a:pt x="0" y="523"/>
                      </a:lnTo>
                      <a:lnTo>
                        <a:pt x="71" y="424"/>
                      </a:lnTo>
                      <a:lnTo>
                        <a:pt x="73" y="358"/>
                      </a:lnTo>
                      <a:lnTo>
                        <a:pt x="45" y="332"/>
                      </a:lnTo>
                      <a:lnTo>
                        <a:pt x="14" y="252"/>
                      </a:lnTo>
                      <a:lnTo>
                        <a:pt x="50" y="226"/>
                      </a:lnTo>
                      <a:lnTo>
                        <a:pt x="119" y="243"/>
                      </a:lnTo>
                      <a:lnTo>
                        <a:pt x="178" y="232"/>
                      </a:lnTo>
                      <a:lnTo>
                        <a:pt x="199" y="195"/>
                      </a:lnTo>
                      <a:lnTo>
                        <a:pt x="165" y="175"/>
                      </a:lnTo>
                      <a:lnTo>
                        <a:pt x="185" y="148"/>
                      </a:lnTo>
                      <a:lnTo>
                        <a:pt x="202" y="150"/>
                      </a:lnTo>
                      <a:lnTo>
                        <a:pt x="251" y="104"/>
                      </a:lnTo>
                      <a:lnTo>
                        <a:pt x="300" y="99"/>
                      </a:lnTo>
                      <a:lnTo>
                        <a:pt x="352" y="62"/>
                      </a:lnTo>
                      <a:lnTo>
                        <a:pt x="359" y="26"/>
                      </a:lnTo>
                      <a:lnTo>
                        <a:pt x="382" y="28"/>
                      </a:lnTo>
                      <a:lnTo>
                        <a:pt x="438" y="66"/>
                      </a:lnTo>
                      <a:lnTo>
                        <a:pt x="424" y="120"/>
                      </a:lnTo>
                      <a:lnTo>
                        <a:pt x="447" y="127"/>
                      </a:lnTo>
                      <a:lnTo>
                        <a:pt x="443" y="142"/>
                      </a:lnTo>
                      <a:lnTo>
                        <a:pt x="412" y="155"/>
                      </a:lnTo>
                      <a:lnTo>
                        <a:pt x="448" y="178"/>
                      </a:lnTo>
                      <a:lnTo>
                        <a:pt x="505" y="138"/>
                      </a:lnTo>
                      <a:lnTo>
                        <a:pt x="533" y="145"/>
                      </a:lnTo>
                      <a:lnTo>
                        <a:pt x="553" y="126"/>
                      </a:lnTo>
                      <a:lnTo>
                        <a:pt x="505" y="30"/>
                      </a:lnTo>
                      <a:lnTo>
                        <a:pt x="583" y="0"/>
                      </a:lnTo>
                      <a:lnTo>
                        <a:pt x="593" y="9"/>
                      </a:lnTo>
                      <a:lnTo>
                        <a:pt x="593" y="40"/>
                      </a:lnTo>
                      <a:lnTo>
                        <a:pt x="651" y="41"/>
                      </a:lnTo>
                      <a:lnTo>
                        <a:pt x="665" y="16"/>
                      </a:lnTo>
                      <a:lnTo>
                        <a:pt x="685" y="41"/>
                      </a:lnTo>
                      <a:lnTo>
                        <a:pt x="653" y="88"/>
                      </a:lnTo>
                      <a:lnTo>
                        <a:pt x="735" y="233"/>
                      </a:lnTo>
                      <a:lnTo>
                        <a:pt x="756" y="234"/>
                      </a:lnTo>
                      <a:lnTo>
                        <a:pt x="753" y="313"/>
                      </a:lnTo>
                      <a:lnTo>
                        <a:pt x="706" y="390"/>
                      </a:lnTo>
                      <a:lnTo>
                        <a:pt x="684" y="389"/>
                      </a:lnTo>
                      <a:lnTo>
                        <a:pt x="682" y="365"/>
                      </a:lnTo>
                      <a:lnTo>
                        <a:pt x="640" y="370"/>
                      </a:lnTo>
                      <a:lnTo>
                        <a:pt x="574" y="438"/>
                      </a:lnTo>
                      <a:lnTo>
                        <a:pt x="587" y="450"/>
                      </a:lnTo>
                      <a:lnTo>
                        <a:pt x="604" y="438"/>
                      </a:lnTo>
                      <a:lnTo>
                        <a:pt x="620" y="476"/>
                      </a:lnTo>
                      <a:lnTo>
                        <a:pt x="564" y="509"/>
                      </a:lnTo>
                      <a:lnTo>
                        <a:pt x="484" y="651"/>
                      </a:lnTo>
                      <a:lnTo>
                        <a:pt x="406" y="56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2" name="Freeform 17">
                  <a:extLst>
                    <a:ext uri="{FF2B5EF4-FFF2-40B4-BE49-F238E27FC236}">
                      <a16:creationId xmlns:a16="http://schemas.microsoft.com/office/drawing/2014/main" id="{90FD92BF-D0C1-4731-A067-3D6071C284AB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428232" y="3438890"/>
                  <a:ext cx="936999" cy="1321044"/>
                </a:xfrm>
                <a:custGeom>
                  <a:avLst/>
                  <a:gdLst>
                    <a:gd name="T0" fmla="*/ 131571 w 527"/>
                    <a:gd name="T1" fmla="*/ 600959 h 743"/>
                    <a:gd name="T2" fmla="*/ 272032 w 527"/>
                    <a:gd name="T3" fmla="*/ 350263 h 743"/>
                    <a:gd name="T4" fmla="*/ 371599 w 527"/>
                    <a:gd name="T5" fmla="*/ 291590 h 743"/>
                    <a:gd name="T6" fmla="*/ 343151 w 527"/>
                    <a:gd name="T7" fmla="*/ 224026 h 743"/>
                    <a:gd name="T8" fmla="*/ 312926 w 527"/>
                    <a:gd name="T9" fmla="*/ 245362 h 743"/>
                    <a:gd name="T10" fmla="*/ 289812 w 527"/>
                    <a:gd name="T11" fmla="*/ 224026 h 743"/>
                    <a:gd name="T12" fmla="*/ 407159 w 527"/>
                    <a:gd name="T13" fmla="*/ 103123 h 743"/>
                    <a:gd name="T14" fmla="*/ 481834 w 527"/>
                    <a:gd name="T15" fmla="*/ 94233 h 743"/>
                    <a:gd name="T16" fmla="*/ 485390 w 527"/>
                    <a:gd name="T17" fmla="*/ 136905 h 743"/>
                    <a:gd name="T18" fmla="*/ 524506 w 527"/>
                    <a:gd name="T19" fmla="*/ 138683 h 743"/>
                    <a:gd name="T20" fmla="*/ 608071 w 527"/>
                    <a:gd name="T21" fmla="*/ 1778 h 743"/>
                    <a:gd name="T22" fmla="*/ 696971 w 527"/>
                    <a:gd name="T23" fmla="*/ 0 h 743"/>
                    <a:gd name="T24" fmla="*/ 711195 w 527"/>
                    <a:gd name="T25" fmla="*/ 46228 h 743"/>
                    <a:gd name="T26" fmla="*/ 663189 w 527"/>
                    <a:gd name="T27" fmla="*/ 186689 h 743"/>
                    <a:gd name="T28" fmla="*/ 718307 w 527"/>
                    <a:gd name="T29" fmla="*/ 209802 h 743"/>
                    <a:gd name="T30" fmla="*/ 768090 w 527"/>
                    <a:gd name="T31" fmla="*/ 124459 h 743"/>
                    <a:gd name="T32" fmla="*/ 816096 w 527"/>
                    <a:gd name="T33" fmla="*/ 154685 h 743"/>
                    <a:gd name="T34" fmla="*/ 936999 w 527"/>
                    <a:gd name="T35" fmla="*/ 263142 h 743"/>
                    <a:gd name="T36" fmla="*/ 920997 w 527"/>
                    <a:gd name="T37" fmla="*/ 384045 h 743"/>
                    <a:gd name="T38" fmla="*/ 839210 w 527"/>
                    <a:gd name="T39" fmla="*/ 480056 h 743"/>
                    <a:gd name="T40" fmla="*/ 814318 w 527"/>
                    <a:gd name="T41" fmla="*/ 576068 h 743"/>
                    <a:gd name="T42" fmla="*/ 894327 w 527"/>
                    <a:gd name="T43" fmla="*/ 600959 h 743"/>
                    <a:gd name="T44" fmla="*/ 912107 w 527"/>
                    <a:gd name="T45" fmla="*/ 654299 h 743"/>
                    <a:gd name="T46" fmla="*/ 819652 w 527"/>
                    <a:gd name="T47" fmla="*/ 760978 h 743"/>
                    <a:gd name="T48" fmla="*/ 773424 w 527"/>
                    <a:gd name="T49" fmla="*/ 744976 h 743"/>
                    <a:gd name="T50" fmla="*/ 734308 w 527"/>
                    <a:gd name="T51" fmla="*/ 771646 h 743"/>
                    <a:gd name="T52" fmla="*/ 734308 w 527"/>
                    <a:gd name="T53" fmla="*/ 867657 h 743"/>
                    <a:gd name="T54" fmla="*/ 679191 w 527"/>
                    <a:gd name="T55" fmla="*/ 871213 h 743"/>
                    <a:gd name="T56" fmla="*/ 682747 w 527"/>
                    <a:gd name="T57" fmla="*/ 945889 h 743"/>
                    <a:gd name="T58" fmla="*/ 641853 w 527"/>
                    <a:gd name="T59" fmla="*/ 953001 h 743"/>
                    <a:gd name="T60" fmla="*/ 625851 w 527"/>
                    <a:gd name="T61" fmla="*/ 931665 h 743"/>
                    <a:gd name="T62" fmla="*/ 471166 w 527"/>
                    <a:gd name="T63" fmla="*/ 961891 h 743"/>
                    <a:gd name="T64" fmla="*/ 536952 w 527"/>
                    <a:gd name="T65" fmla="*/ 1191251 h 743"/>
                    <a:gd name="T66" fmla="*/ 531618 w 527"/>
                    <a:gd name="T67" fmla="*/ 1281928 h 743"/>
                    <a:gd name="T68" fmla="*/ 506726 w 527"/>
                    <a:gd name="T69" fmla="*/ 1319266 h 743"/>
                    <a:gd name="T70" fmla="*/ 392935 w 527"/>
                    <a:gd name="T71" fmla="*/ 1321044 h 743"/>
                    <a:gd name="T72" fmla="*/ 380489 w 527"/>
                    <a:gd name="T73" fmla="*/ 1253481 h 743"/>
                    <a:gd name="T74" fmla="*/ 252474 w 527"/>
                    <a:gd name="T75" fmla="*/ 1278372 h 743"/>
                    <a:gd name="T76" fmla="*/ 232916 w 527"/>
                    <a:gd name="T77" fmla="*/ 1237479 h 743"/>
                    <a:gd name="T78" fmla="*/ 245362 w 527"/>
                    <a:gd name="T79" fmla="*/ 1166359 h 743"/>
                    <a:gd name="T80" fmla="*/ 215136 w 527"/>
                    <a:gd name="T81" fmla="*/ 1038344 h 743"/>
                    <a:gd name="T82" fmla="*/ 138683 w 527"/>
                    <a:gd name="T83" fmla="*/ 1024120 h 743"/>
                    <a:gd name="T84" fmla="*/ 81787 w 527"/>
                    <a:gd name="T85" fmla="*/ 1050790 h 743"/>
                    <a:gd name="T86" fmla="*/ 49784 w 527"/>
                    <a:gd name="T87" fmla="*/ 1047234 h 743"/>
                    <a:gd name="T88" fmla="*/ 0 w 527"/>
                    <a:gd name="T89" fmla="*/ 986783 h 743"/>
                    <a:gd name="T90" fmla="*/ 133349 w 527"/>
                    <a:gd name="T91" fmla="*/ 853433 h 743"/>
                    <a:gd name="T92" fmla="*/ 104901 w 527"/>
                    <a:gd name="T93" fmla="*/ 794760 h 743"/>
                    <a:gd name="T94" fmla="*/ 74675 w 527"/>
                    <a:gd name="T95" fmla="*/ 780536 h 743"/>
                    <a:gd name="T96" fmla="*/ 71119 w 527"/>
                    <a:gd name="T97" fmla="*/ 711195 h 743"/>
                    <a:gd name="T98" fmla="*/ 140461 w 527"/>
                    <a:gd name="T99" fmla="*/ 661411 h 743"/>
                    <a:gd name="T100" fmla="*/ 131571 w 527"/>
                    <a:gd name="T101" fmla="*/ 600959 h 743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27"/>
                    <a:gd name="T154" fmla="*/ 0 h 743"/>
                    <a:gd name="T155" fmla="*/ 527 w 527"/>
                    <a:gd name="T156" fmla="*/ 743 h 743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27" h="743">
                      <a:moveTo>
                        <a:pt x="74" y="338"/>
                      </a:moveTo>
                      <a:lnTo>
                        <a:pt x="153" y="197"/>
                      </a:lnTo>
                      <a:lnTo>
                        <a:pt x="209" y="164"/>
                      </a:lnTo>
                      <a:lnTo>
                        <a:pt x="193" y="126"/>
                      </a:lnTo>
                      <a:lnTo>
                        <a:pt x="176" y="138"/>
                      </a:lnTo>
                      <a:lnTo>
                        <a:pt x="163" y="126"/>
                      </a:lnTo>
                      <a:lnTo>
                        <a:pt x="229" y="58"/>
                      </a:lnTo>
                      <a:lnTo>
                        <a:pt x="271" y="53"/>
                      </a:lnTo>
                      <a:lnTo>
                        <a:pt x="273" y="77"/>
                      </a:lnTo>
                      <a:lnTo>
                        <a:pt x="295" y="78"/>
                      </a:lnTo>
                      <a:lnTo>
                        <a:pt x="342" y="1"/>
                      </a:lnTo>
                      <a:lnTo>
                        <a:pt x="392" y="0"/>
                      </a:lnTo>
                      <a:lnTo>
                        <a:pt x="400" y="26"/>
                      </a:lnTo>
                      <a:lnTo>
                        <a:pt x="373" y="105"/>
                      </a:lnTo>
                      <a:lnTo>
                        <a:pt x="404" y="118"/>
                      </a:lnTo>
                      <a:lnTo>
                        <a:pt x="432" y="70"/>
                      </a:lnTo>
                      <a:lnTo>
                        <a:pt x="459" y="87"/>
                      </a:lnTo>
                      <a:lnTo>
                        <a:pt x="527" y="148"/>
                      </a:lnTo>
                      <a:lnTo>
                        <a:pt x="518" y="216"/>
                      </a:lnTo>
                      <a:lnTo>
                        <a:pt x="472" y="270"/>
                      </a:lnTo>
                      <a:lnTo>
                        <a:pt x="458" y="324"/>
                      </a:lnTo>
                      <a:lnTo>
                        <a:pt x="503" y="338"/>
                      </a:lnTo>
                      <a:lnTo>
                        <a:pt x="513" y="368"/>
                      </a:lnTo>
                      <a:lnTo>
                        <a:pt x="461" y="428"/>
                      </a:lnTo>
                      <a:lnTo>
                        <a:pt x="435" y="419"/>
                      </a:lnTo>
                      <a:lnTo>
                        <a:pt x="413" y="434"/>
                      </a:lnTo>
                      <a:lnTo>
                        <a:pt x="413" y="488"/>
                      </a:lnTo>
                      <a:lnTo>
                        <a:pt x="382" y="490"/>
                      </a:lnTo>
                      <a:lnTo>
                        <a:pt x="384" y="532"/>
                      </a:lnTo>
                      <a:lnTo>
                        <a:pt x="361" y="536"/>
                      </a:lnTo>
                      <a:lnTo>
                        <a:pt x="352" y="524"/>
                      </a:lnTo>
                      <a:lnTo>
                        <a:pt x="265" y="541"/>
                      </a:lnTo>
                      <a:lnTo>
                        <a:pt x="302" y="670"/>
                      </a:lnTo>
                      <a:lnTo>
                        <a:pt x="299" y="721"/>
                      </a:lnTo>
                      <a:lnTo>
                        <a:pt x="285" y="742"/>
                      </a:lnTo>
                      <a:lnTo>
                        <a:pt x="221" y="743"/>
                      </a:lnTo>
                      <a:lnTo>
                        <a:pt x="214" y="705"/>
                      </a:lnTo>
                      <a:lnTo>
                        <a:pt x="142" y="719"/>
                      </a:lnTo>
                      <a:lnTo>
                        <a:pt x="131" y="696"/>
                      </a:lnTo>
                      <a:lnTo>
                        <a:pt x="138" y="656"/>
                      </a:lnTo>
                      <a:lnTo>
                        <a:pt x="121" y="584"/>
                      </a:lnTo>
                      <a:lnTo>
                        <a:pt x="78" y="576"/>
                      </a:lnTo>
                      <a:lnTo>
                        <a:pt x="46" y="591"/>
                      </a:lnTo>
                      <a:lnTo>
                        <a:pt x="28" y="589"/>
                      </a:lnTo>
                      <a:lnTo>
                        <a:pt x="0" y="555"/>
                      </a:lnTo>
                      <a:lnTo>
                        <a:pt x="75" y="480"/>
                      </a:lnTo>
                      <a:lnTo>
                        <a:pt x="59" y="447"/>
                      </a:lnTo>
                      <a:lnTo>
                        <a:pt x="42" y="439"/>
                      </a:lnTo>
                      <a:lnTo>
                        <a:pt x="40" y="400"/>
                      </a:lnTo>
                      <a:lnTo>
                        <a:pt x="79" y="372"/>
                      </a:lnTo>
                      <a:lnTo>
                        <a:pt x="74" y="33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3" name="Freeform 18">
                  <a:extLst>
                    <a:ext uri="{FF2B5EF4-FFF2-40B4-BE49-F238E27FC236}">
                      <a16:creationId xmlns:a16="http://schemas.microsoft.com/office/drawing/2014/main" id="{E1EAF585-A071-4B0F-92FE-B37F5732C23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2782822" y="3894054"/>
                  <a:ext cx="929887" cy="1205475"/>
                </a:xfrm>
                <a:custGeom>
                  <a:avLst/>
                  <a:gdLst>
                    <a:gd name="T0" fmla="*/ 87121 w 523"/>
                    <a:gd name="T1" fmla="*/ 864101 h 678"/>
                    <a:gd name="T2" fmla="*/ 85343 w 523"/>
                    <a:gd name="T3" fmla="*/ 849878 h 678"/>
                    <a:gd name="T4" fmla="*/ 138683 w 523"/>
                    <a:gd name="T5" fmla="*/ 769868 h 678"/>
                    <a:gd name="T6" fmla="*/ 156463 w 523"/>
                    <a:gd name="T7" fmla="*/ 689859 h 678"/>
                    <a:gd name="T8" fmla="*/ 39116 w 523"/>
                    <a:gd name="T9" fmla="*/ 625851 h 678"/>
                    <a:gd name="T10" fmla="*/ 0 w 523"/>
                    <a:gd name="T11" fmla="*/ 560066 h 678"/>
                    <a:gd name="T12" fmla="*/ 14224 w 523"/>
                    <a:gd name="T13" fmla="*/ 416049 h 678"/>
                    <a:gd name="T14" fmla="*/ 90677 w 523"/>
                    <a:gd name="T15" fmla="*/ 334261 h 678"/>
                    <a:gd name="T16" fmla="*/ 136905 w 523"/>
                    <a:gd name="T17" fmla="*/ 366265 h 678"/>
                    <a:gd name="T18" fmla="*/ 264920 w 523"/>
                    <a:gd name="T19" fmla="*/ 364487 h 678"/>
                    <a:gd name="T20" fmla="*/ 245362 w 523"/>
                    <a:gd name="T21" fmla="*/ 296924 h 678"/>
                    <a:gd name="T22" fmla="*/ 252474 w 523"/>
                    <a:gd name="T23" fmla="*/ 268476 h 678"/>
                    <a:gd name="T24" fmla="*/ 558288 w 523"/>
                    <a:gd name="T25" fmla="*/ 94233 h 678"/>
                    <a:gd name="T26" fmla="*/ 574290 w 523"/>
                    <a:gd name="T27" fmla="*/ 99567 h 678"/>
                    <a:gd name="T28" fmla="*/ 602737 w 523"/>
                    <a:gd name="T29" fmla="*/ 88899 h 678"/>
                    <a:gd name="T30" fmla="*/ 600959 w 523"/>
                    <a:gd name="T31" fmla="*/ 58674 h 678"/>
                    <a:gd name="T32" fmla="*/ 622295 w 523"/>
                    <a:gd name="T33" fmla="*/ 7112 h 678"/>
                    <a:gd name="T34" fmla="*/ 636519 w 523"/>
                    <a:gd name="T35" fmla="*/ 0 h 678"/>
                    <a:gd name="T36" fmla="*/ 776980 w 523"/>
                    <a:gd name="T37" fmla="*/ 145795 h 678"/>
                    <a:gd name="T38" fmla="*/ 785870 w 523"/>
                    <a:gd name="T39" fmla="*/ 206246 h 678"/>
                    <a:gd name="T40" fmla="*/ 716528 w 523"/>
                    <a:gd name="T41" fmla="*/ 256030 h 678"/>
                    <a:gd name="T42" fmla="*/ 720084 w 523"/>
                    <a:gd name="T43" fmla="*/ 325372 h 678"/>
                    <a:gd name="T44" fmla="*/ 750310 w 523"/>
                    <a:gd name="T45" fmla="*/ 339595 h 678"/>
                    <a:gd name="T46" fmla="*/ 778758 w 523"/>
                    <a:gd name="T47" fmla="*/ 398269 h 678"/>
                    <a:gd name="T48" fmla="*/ 645409 w 523"/>
                    <a:gd name="T49" fmla="*/ 531618 h 678"/>
                    <a:gd name="T50" fmla="*/ 695193 w 523"/>
                    <a:gd name="T51" fmla="*/ 592070 h 678"/>
                    <a:gd name="T52" fmla="*/ 727196 w 523"/>
                    <a:gd name="T53" fmla="*/ 595626 h 678"/>
                    <a:gd name="T54" fmla="*/ 784092 w 523"/>
                    <a:gd name="T55" fmla="*/ 568956 h 678"/>
                    <a:gd name="T56" fmla="*/ 860545 w 523"/>
                    <a:gd name="T57" fmla="*/ 583180 h 678"/>
                    <a:gd name="T58" fmla="*/ 890771 w 523"/>
                    <a:gd name="T59" fmla="*/ 711195 h 678"/>
                    <a:gd name="T60" fmla="*/ 878325 w 523"/>
                    <a:gd name="T61" fmla="*/ 782314 h 678"/>
                    <a:gd name="T62" fmla="*/ 897883 w 523"/>
                    <a:gd name="T63" fmla="*/ 823208 h 678"/>
                    <a:gd name="T64" fmla="*/ 903217 w 523"/>
                    <a:gd name="T65" fmla="*/ 881881 h 678"/>
                    <a:gd name="T66" fmla="*/ 929887 w 523"/>
                    <a:gd name="T67" fmla="*/ 940555 h 678"/>
                    <a:gd name="T68" fmla="*/ 915663 w 523"/>
                    <a:gd name="T69" fmla="*/ 999229 h 678"/>
                    <a:gd name="T70" fmla="*/ 926331 w 523"/>
                    <a:gd name="T71" fmla="*/ 1018786 h 678"/>
                    <a:gd name="T72" fmla="*/ 897883 w 523"/>
                    <a:gd name="T73" fmla="*/ 1049012 h 678"/>
                    <a:gd name="T74" fmla="*/ 848099 w 523"/>
                    <a:gd name="T75" fmla="*/ 1205475 h 678"/>
                    <a:gd name="T76" fmla="*/ 753866 w 523"/>
                    <a:gd name="T77" fmla="*/ 1180583 h 678"/>
                    <a:gd name="T78" fmla="*/ 743198 w 523"/>
                    <a:gd name="T79" fmla="*/ 1162803 h 678"/>
                    <a:gd name="T80" fmla="*/ 723640 w 523"/>
                    <a:gd name="T81" fmla="*/ 1152135 h 678"/>
                    <a:gd name="T82" fmla="*/ 693415 w 523"/>
                    <a:gd name="T83" fmla="*/ 1164581 h 678"/>
                    <a:gd name="T84" fmla="*/ 542286 w 523"/>
                    <a:gd name="T85" fmla="*/ 1114798 h 678"/>
                    <a:gd name="T86" fmla="*/ 535174 w 523"/>
                    <a:gd name="T87" fmla="*/ 1086350 h 678"/>
                    <a:gd name="T88" fmla="*/ 490724 w 523"/>
                    <a:gd name="T89" fmla="*/ 1086350 h 678"/>
                    <a:gd name="T90" fmla="*/ 487168 w 523"/>
                    <a:gd name="T91" fmla="*/ 1022342 h 678"/>
                    <a:gd name="T92" fmla="*/ 504948 w 523"/>
                    <a:gd name="T93" fmla="*/ 1013453 h 678"/>
                    <a:gd name="T94" fmla="*/ 503170 w 523"/>
                    <a:gd name="T95" fmla="*/ 970781 h 678"/>
                    <a:gd name="T96" fmla="*/ 449831 w 523"/>
                    <a:gd name="T97" fmla="*/ 938777 h 678"/>
                    <a:gd name="T98" fmla="*/ 449831 w 523"/>
                    <a:gd name="T99" fmla="*/ 926331 h 678"/>
                    <a:gd name="T100" fmla="*/ 467610 w 523"/>
                    <a:gd name="T101" fmla="*/ 906773 h 678"/>
                    <a:gd name="T102" fmla="*/ 455165 w 523"/>
                    <a:gd name="T103" fmla="*/ 849878 h 678"/>
                    <a:gd name="T104" fmla="*/ 359153 w 523"/>
                    <a:gd name="T105" fmla="*/ 808984 h 678"/>
                    <a:gd name="T106" fmla="*/ 325372 w 523"/>
                    <a:gd name="T107" fmla="*/ 808984 h 678"/>
                    <a:gd name="T108" fmla="*/ 192023 w 523"/>
                    <a:gd name="T109" fmla="*/ 874769 h 678"/>
                    <a:gd name="T110" fmla="*/ 87121 w 523"/>
                    <a:gd name="T111" fmla="*/ 864101 h 678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23"/>
                    <a:gd name="T169" fmla="*/ 0 h 678"/>
                    <a:gd name="T170" fmla="*/ 523 w 523"/>
                    <a:gd name="T171" fmla="*/ 678 h 678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23" h="678">
                      <a:moveTo>
                        <a:pt x="49" y="486"/>
                      </a:moveTo>
                      <a:lnTo>
                        <a:pt x="48" y="478"/>
                      </a:lnTo>
                      <a:lnTo>
                        <a:pt x="78" y="433"/>
                      </a:lnTo>
                      <a:lnTo>
                        <a:pt x="88" y="388"/>
                      </a:lnTo>
                      <a:lnTo>
                        <a:pt x="22" y="352"/>
                      </a:lnTo>
                      <a:lnTo>
                        <a:pt x="0" y="315"/>
                      </a:lnTo>
                      <a:lnTo>
                        <a:pt x="8" y="234"/>
                      </a:lnTo>
                      <a:lnTo>
                        <a:pt x="51" y="188"/>
                      </a:lnTo>
                      <a:lnTo>
                        <a:pt x="77" y="206"/>
                      </a:lnTo>
                      <a:lnTo>
                        <a:pt x="149" y="205"/>
                      </a:lnTo>
                      <a:lnTo>
                        <a:pt x="138" y="167"/>
                      </a:lnTo>
                      <a:lnTo>
                        <a:pt x="142" y="151"/>
                      </a:lnTo>
                      <a:lnTo>
                        <a:pt x="314" y="53"/>
                      </a:lnTo>
                      <a:lnTo>
                        <a:pt x="323" y="56"/>
                      </a:lnTo>
                      <a:lnTo>
                        <a:pt x="339" y="50"/>
                      </a:lnTo>
                      <a:lnTo>
                        <a:pt x="338" y="33"/>
                      </a:lnTo>
                      <a:lnTo>
                        <a:pt x="350" y="4"/>
                      </a:lnTo>
                      <a:lnTo>
                        <a:pt x="358" y="0"/>
                      </a:lnTo>
                      <a:lnTo>
                        <a:pt x="437" y="82"/>
                      </a:lnTo>
                      <a:lnTo>
                        <a:pt x="442" y="116"/>
                      </a:lnTo>
                      <a:lnTo>
                        <a:pt x="403" y="144"/>
                      </a:lnTo>
                      <a:lnTo>
                        <a:pt x="405" y="183"/>
                      </a:lnTo>
                      <a:lnTo>
                        <a:pt x="422" y="191"/>
                      </a:lnTo>
                      <a:lnTo>
                        <a:pt x="438" y="224"/>
                      </a:lnTo>
                      <a:lnTo>
                        <a:pt x="363" y="299"/>
                      </a:lnTo>
                      <a:lnTo>
                        <a:pt x="391" y="333"/>
                      </a:lnTo>
                      <a:lnTo>
                        <a:pt x="409" y="335"/>
                      </a:lnTo>
                      <a:lnTo>
                        <a:pt x="441" y="320"/>
                      </a:lnTo>
                      <a:lnTo>
                        <a:pt x="484" y="328"/>
                      </a:lnTo>
                      <a:lnTo>
                        <a:pt x="501" y="400"/>
                      </a:lnTo>
                      <a:lnTo>
                        <a:pt x="494" y="440"/>
                      </a:lnTo>
                      <a:lnTo>
                        <a:pt x="505" y="463"/>
                      </a:lnTo>
                      <a:lnTo>
                        <a:pt x="508" y="496"/>
                      </a:lnTo>
                      <a:lnTo>
                        <a:pt x="523" y="529"/>
                      </a:lnTo>
                      <a:lnTo>
                        <a:pt x="515" y="562"/>
                      </a:lnTo>
                      <a:lnTo>
                        <a:pt x="521" y="573"/>
                      </a:lnTo>
                      <a:lnTo>
                        <a:pt x="505" y="590"/>
                      </a:lnTo>
                      <a:lnTo>
                        <a:pt x="477" y="678"/>
                      </a:lnTo>
                      <a:lnTo>
                        <a:pt x="424" y="664"/>
                      </a:lnTo>
                      <a:lnTo>
                        <a:pt x="418" y="654"/>
                      </a:lnTo>
                      <a:lnTo>
                        <a:pt x="407" y="648"/>
                      </a:lnTo>
                      <a:lnTo>
                        <a:pt x="390" y="655"/>
                      </a:lnTo>
                      <a:lnTo>
                        <a:pt x="305" y="627"/>
                      </a:lnTo>
                      <a:lnTo>
                        <a:pt x="301" y="611"/>
                      </a:lnTo>
                      <a:lnTo>
                        <a:pt x="276" y="611"/>
                      </a:lnTo>
                      <a:lnTo>
                        <a:pt x="274" y="575"/>
                      </a:lnTo>
                      <a:lnTo>
                        <a:pt x="284" y="570"/>
                      </a:lnTo>
                      <a:lnTo>
                        <a:pt x="283" y="546"/>
                      </a:lnTo>
                      <a:lnTo>
                        <a:pt x="253" y="528"/>
                      </a:lnTo>
                      <a:lnTo>
                        <a:pt x="253" y="521"/>
                      </a:lnTo>
                      <a:lnTo>
                        <a:pt x="263" y="510"/>
                      </a:lnTo>
                      <a:lnTo>
                        <a:pt x="256" y="478"/>
                      </a:lnTo>
                      <a:lnTo>
                        <a:pt x="202" y="455"/>
                      </a:lnTo>
                      <a:lnTo>
                        <a:pt x="183" y="455"/>
                      </a:lnTo>
                      <a:lnTo>
                        <a:pt x="108" y="492"/>
                      </a:lnTo>
                      <a:lnTo>
                        <a:pt x="49" y="486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4" name="Freeform 20">
                  <a:extLst>
                    <a:ext uri="{FF2B5EF4-FFF2-40B4-BE49-F238E27FC236}">
                      <a16:creationId xmlns:a16="http://schemas.microsoft.com/office/drawing/2014/main" id="{4EFCB3C5-C7B9-4B6F-9DFA-DB4575EB117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68875" y="4573906"/>
                  <a:ext cx="1191252" cy="1409944"/>
                </a:xfrm>
                <a:custGeom>
                  <a:avLst/>
                  <a:gdLst>
                    <a:gd name="T0" fmla="*/ 1191252 w 670"/>
                    <a:gd name="T1" fmla="*/ 680969 h 793"/>
                    <a:gd name="T2" fmla="*/ 1098797 w 670"/>
                    <a:gd name="T3" fmla="*/ 709417 h 793"/>
                    <a:gd name="T4" fmla="*/ 1120133 w 670"/>
                    <a:gd name="T5" fmla="*/ 760979 h 793"/>
                    <a:gd name="T6" fmla="*/ 997451 w 670"/>
                    <a:gd name="T7" fmla="*/ 901440 h 793"/>
                    <a:gd name="T8" fmla="*/ 1054347 w 670"/>
                    <a:gd name="T9" fmla="*/ 1052569 h 793"/>
                    <a:gd name="T10" fmla="*/ 1034789 w 670"/>
                    <a:gd name="T11" fmla="*/ 1114798 h 793"/>
                    <a:gd name="T12" fmla="*/ 1082795 w 670"/>
                    <a:gd name="T13" fmla="*/ 1312155 h 793"/>
                    <a:gd name="T14" fmla="*/ 1070349 w 670"/>
                    <a:gd name="T15" fmla="*/ 1328157 h 793"/>
                    <a:gd name="T16" fmla="*/ 880104 w 670"/>
                    <a:gd name="T17" fmla="*/ 1354826 h 793"/>
                    <a:gd name="T18" fmla="*/ 848100 w 670"/>
                    <a:gd name="T19" fmla="*/ 1393942 h 793"/>
                    <a:gd name="T20" fmla="*/ 686303 w 670"/>
                    <a:gd name="T21" fmla="*/ 1328157 h 793"/>
                    <a:gd name="T22" fmla="*/ 597404 w 670"/>
                    <a:gd name="T23" fmla="*/ 1315711 h 793"/>
                    <a:gd name="T24" fmla="*/ 545842 w 670"/>
                    <a:gd name="T25" fmla="*/ 1340603 h 793"/>
                    <a:gd name="T26" fmla="*/ 487169 w 670"/>
                    <a:gd name="T27" fmla="*/ 1321045 h 793"/>
                    <a:gd name="T28" fmla="*/ 464055 w 670"/>
                    <a:gd name="T29" fmla="*/ 1262371 h 793"/>
                    <a:gd name="T30" fmla="*/ 428495 w 670"/>
                    <a:gd name="T31" fmla="*/ 1253481 h 793"/>
                    <a:gd name="T32" fmla="*/ 353820 w 670"/>
                    <a:gd name="T33" fmla="*/ 1264149 h 793"/>
                    <a:gd name="T34" fmla="*/ 330706 w 670"/>
                    <a:gd name="T35" fmla="*/ 1306821 h 793"/>
                    <a:gd name="T36" fmla="*/ 353820 w 670"/>
                    <a:gd name="T37" fmla="*/ 1340603 h 793"/>
                    <a:gd name="T38" fmla="*/ 401825 w 670"/>
                    <a:gd name="T39" fmla="*/ 1321045 h 793"/>
                    <a:gd name="T40" fmla="*/ 428495 w 670"/>
                    <a:gd name="T41" fmla="*/ 1317489 h 793"/>
                    <a:gd name="T42" fmla="*/ 442719 w 670"/>
                    <a:gd name="T43" fmla="*/ 1365494 h 793"/>
                    <a:gd name="T44" fmla="*/ 426717 w 670"/>
                    <a:gd name="T45" fmla="*/ 1383274 h 793"/>
                    <a:gd name="T46" fmla="*/ 325372 w 670"/>
                    <a:gd name="T47" fmla="*/ 1408166 h 793"/>
                    <a:gd name="T48" fmla="*/ 220470 w 670"/>
                    <a:gd name="T49" fmla="*/ 1390386 h 793"/>
                    <a:gd name="T50" fmla="*/ 65786 w 670"/>
                    <a:gd name="T51" fmla="*/ 1409944 h 793"/>
                    <a:gd name="T52" fmla="*/ 21336 w 670"/>
                    <a:gd name="T53" fmla="*/ 1404610 h 793"/>
                    <a:gd name="T54" fmla="*/ 0 w 670"/>
                    <a:gd name="T55" fmla="*/ 1369050 h 793"/>
                    <a:gd name="T56" fmla="*/ 3556 w 670"/>
                    <a:gd name="T57" fmla="*/ 1214365 h 793"/>
                    <a:gd name="T58" fmla="*/ 21336 w 670"/>
                    <a:gd name="T59" fmla="*/ 1201920 h 793"/>
                    <a:gd name="T60" fmla="*/ 26670 w 670"/>
                    <a:gd name="T61" fmla="*/ 1162804 h 793"/>
                    <a:gd name="T62" fmla="*/ 16002 w 670"/>
                    <a:gd name="T63" fmla="*/ 1088128 h 793"/>
                    <a:gd name="T64" fmla="*/ 161797 w 670"/>
                    <a:gd name="T65" fmla="*/ 682747 h 793"/>
                    <a:gd name="T66" fmla="*/ 202691 w 670"/>
                    <a:gd name="T67" fmla="*/ 652521 h 793"/>
                    <a:gd name="T68" fmla="*/ 213359 w 670"/>
                    <a:gd name="T69" fmla="*/ 609850 h 793"/>
                    <a:gd name="T70" fmla="*/ 275588 w 670"/>
                    <a:gd name="T71" fmla="*/ 522728 h 793"/>
                    <a:gd name="T72" fmla="*/ 325372 w 670"/>
                    <a:gd name="T73" fmla="*/ 366265 h 793"/>
                    <a:gd name="T74" fmla="*/ 353820 w 670"/>
                    <a:gd name="T75" fmla="*/ 336040 h 793"/>
                    <a:gd name="T76" fmla="*/ 343152 w 670"/>
                    <a:gd name="T77" fmla="*/ 316482 h 793"/>
                    <a:gd name="T78" fmla="*/ 357376 w 670"/>
                    <a:gd name="T79" fmla="*/ 257808 h 793"/>
                    <a:gd name="T80" fmla="*/ 330706 w 670"/>
                    <a:gd name="T81" fmla="*/ 199135 h 793"/>
                    <a:gd name="T82" fmla="*/ 323594 w 670"/>
                    <a:gd name="T83" fmla="*/ 140461 h 793"/>
                    <a:gd name="T84" fmla="*/ 453387 w 670"/>
                    <a:gd name="T85" fmla="*/ 115569 h 793"/>
                    <a:gd name="T86" fmla="*/ 465833 w 670"/>
                    <a:gd name="T87" fmla="*/ 183133 h 793"/>
                    <a:gd name="T88" fmla="*/ 579624 w 670"/>
                    <a:gd name="T89" fmla="*/ 181355 h 793"/>
                    <a:gd name="T90" fmla="*/ 604516 w 670"/>
                    <a:gd name="T91" fmla="*/ 144017 h 793"/>
                    <a:gd name="T92" fmla="*/ 636520 w 670"/>
                    <a:gd name="T93" fmla="*/ 144017 h 793"/>
                    <a:gd name="T94" fmla="*/ 723641 w 670"/>
                    <a:gd name="T95" fmla="*/ 81787 h 793"/>
                    <a:gd name="T96" fmla="*/ 691637 w 670"/>
                    <a:gd name="T97" fmla="*/ 23114 h 793"/>
                    <a:gd name="T98" fmla="*/ 810762 w 670"/>
                    <a:gd name="T99" fmla="*/ 0 h 793"/>
                    <a:gd name="T100" fmla="*/ 924554 w 670"/>
                    <a:gd name="T101" fmla="*/ 135127 h 793"/>
                    <a:gd name="T102" fmla="*/ 926332 w 670"/>
                    <a:gd name="T103" fmla="*/ 176021 h 793"/>
                    <a:gd name="T104" fmla="*/ 956558 w 670"/>
                    <a:gd name="T105" fmla="*/ 184911 h 793"/>
                    <a:gd name="T106" fmla="*/ 992117 w 670"/>
                    <a:gd name="T107" fmla="*/ 152907 h 793"/>
                    <a:gd name="T108" fmla="*/ 1015231 w 670"/>
                    <a:gd name="T109" fmla="*/ 192023 h 793"/>
                    <a:gd name="T110" fmla="*/ 1089907 w 670"/>
                    <a:gd name="T111" fmla="*/ 464055 h 793"/>
                    <a:gd name="T112" fmla="*/ 1157470 w 670"/>
                    <a:gd name="T113" fmla="*/ 519172 h 793"/>
                    <a:gd name="T114" fmla="*/ 1191252 w 670"/>
                    <a:gd name="T115" fmla="*/ 680969 h 79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70"/>
                    <a:gd name="T175" fmla="*/ 0 h 793"/>
                    <a:gd name="T176" fmla="*/ 670 w 670"/>
                    <a:gd name="T177" fmla="*/ 793 h 793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328 w 10000"/>
                    <a:gd name="connsiteY53" fmla="*/ 1084 h 10000"/>
                    <a:gd name="connsiteX54" fmla="*/ 8522 w 10000"/>
                    <a:gd name="connsiteY54" fmla="*/ 1362 h 10000"/>
                    <a:gd name="connsiteX55" fmla="*/ 8885 w 10000"/>
                    <a:gd name="connsiteY55" fmla="*/ 2977 h 10000"/>
                    <a:gd name="connsiteX56" fmla="*/ 9149 w 10000"/>
                    <a:gd name="connsiteY56" fmla="*/ 3291 h 10000"/>
                    <a:gd name="connsiteX57" fmla="*/ 9716 w 10000"/>
                    <a:gd name="connsiteY57" fmla="*/ 3682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328 w 10000"/>
                    <a:gd name="connsiteY53" fmla="*/ 1084 h 10000"/>
                    <a:gd name="connsiteX54" fmla="*/ 8285 w 10000"/>
                    <a:gd name="connsiteY54" fmla="*/ 1591 h 10000"/>
                    <a:gd name="connsiteX55" fmla="*/ 8885 w 10000"/>
                    <a:gd name="connsiteY55" fmla="*/ 2977 h 10000"/>
                    <a:gd name="connsiteX56" fmla="*/ 9149 w 10000"/>
                    <a:gd name="connsiteY56" fmla="*/ 3291 h 10000"/>
                    <a:gd name="connsiteX57" fmla="*/ 9716 w 10000"/>
                    <a:gd name="connsiteY57" fmla="*/ 3682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85 w 10000"/>
                    <a:gd name="connsiteY54" fmla="*/ 1591 h 10000"/>
                    <a:gd name="connsiteX55" fmla="*/ 8885 w 10000"/>
                    <a:gd name="connsiteY55" fmla="*/ 2977 h 10000"/>
                    <a:gd name="connsiteX56" fmla="*/ 9149 w 10000"/>
                    <a:gd name="connsiteY56" fmla="*/ 3291 h 10000"/>
                    <a:gd name="connsiteX57" fmla="*/ 9716 w 10000"/>
                    <a:gd name="connsiteY57" fmla="*/ 3682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85 w 10000"/>
                    <a:gd name="connsiteY54" fmla="*/ 1591 h 10000"/>
                    <a:gd name="connsiteX55" fmla="*/ 8783 w 10000"/>
                    <a:gd name="connsiteY55" fmla="*/ 2263 h 10000"/>
                    <a:gd name="connsiteX56" fmla="*/ 8885 w 10000"/>
                    <a:gd name="connsiteY56" fmla="*/ 2977 h 10000"/>
                    <a:gd name="connsiteX57" fmla="*/ 9149 w 10000"/>
                    <a:gd name="connsiteY57" fmla="*/ 3291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8885 w 10000"/>
                    <a:gd name="connsiteY56" fmla="*/ 2977 h 10000"/>
                    <a:gd name="connsiteX57" fmla="*/ 9149 w 10000"/>
                    <a:gd name="connsiteY57" fmla="*/ 3291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8885 w 10000"/>
                    <a:gd name="connsiteY56" fmla="*/ 2977 h 10000"/>
                    <a:gd name="connsiteX57" fmla="*/ 9115 w 10000"/>
                    <a:gd name="connsiteY57" fmla="*/ 3234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8986 w 10000"/>
                    <a:gd name="connsiteY56" fmla="*/ 2920 h 10000"/>
                    <a:gd name="connsiteX57" fmla="*/ 9115 w 10000"/>
                    <a:gd name="connsiteY57" fmla="*/ 3234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8986 w 10000"/>
                    <a:gd name="connsiteY56" fmla="*/ 2920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8125 w 10000"/>
                    <a:gd name="connsiteY53" fmla="*/ 1227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8030 w 10000"/>
                    <a:gd name="connsiteY52" fmla="*/ 1311 h 10000"/>
                    <a:gd name="connsiteX53" fmla="*/ 7647 w 10000"/>
                    <a:gd name="connsiteY53" fmla="*/ 1778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761 w 10000"/>
                    <a:gd name="connsiteY50" fmla="*/ 958 h 10000"/>
                    <a:gd name="connsiteX51" fmla="*/ 7776 w 10000"/>
                    <a:gd name="connsiteY51" fmla="*/ 1248 h 10000"/>
                    <a:gd name="connsiteX52" fmla="*/ 7248 w 10000"/>
                    <a:gd name="connsiteY52" fmla="*/ 1715 h 10000"/>
                    <a:gd name="connsiteX53" fmla="*/ 7647 w 10000"/>
                    <a:gd name="connsiteY53" fmla="*/ 1778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776 w 10000"/>
                    <a:gd name="connsiteY51" fmla="*/ 1248 h 10000"/>
                    <a:gd name="connsiteX52" fmla="*/ 7248 w 10000"/>
                    <a:gd name="connsiteY52" fmla="*/ 1715 h 10000"/>
                    <a:gd name="connsiteX53" fmla="*/ 7647 w 10000"/>
                    <a:gd name="connsiteY53" fmla="*/ 1778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647 w 10000"/>
                    <a:gd name="connsiteY53" fmla="*/ 1778 h 10000"/>
                    <a:gd name="connsiteX54" fmla="*/ 8217 w 10000"/>
                    <a:gd name="connsiteY54" fmla="*/ 1677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647 w 10000"/>
                    <a:gd name="connsiteY53" fmla="*/ 1778 h 10000"/>
                    <a:gd name="connsiteX54" fmla="*/ 7696 w 10000"/>
                    <a:gd name="connsiteY54" fmla="*/ 2264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783 w 10000"/>
                    <a:gd name="connsiteY55" fmla="*/ 2263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609 w 10000"/>
                    <a:gd name="connsiteY55" fmla="*/ 2667 h 10000"/>
                    <a:gd name="connsiteX56" fmla="*/ 9121 w 10000"/>
                    <a:gd name="connsiteY56" fmla="*/ 283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609 w 10000"/>
                    <a:gd name="connsiteY55" fmla="*/ 2667 h 10000"/>
                    <a:gd name="connsiteX56" fmla="*/ 8991 w 10000"/>
                    <a:gd name="connsiteY56" fmla="*/ 294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718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566 w 10000"/>
                    <a:gd name="connsiteY55" fmla="*/ 2814 h 10000"/>
                    <a:gd name="connsiteX56" fmla="*/ 8991 w 10000"/>
                    <a:gd name="connsiteY56" fmla="*/ 294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805 w 10000"/>
                    <a:gd name="connsiteY50" fmla="*/ 1215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566 w 10000"/>
                    <a:gd name="connsiteY55" fmla="*/ 2814 h 10000"/>
                    <a:gd name="connsiteX56" fmla="*/ 8991 w 10000"/>
                    <a:gd name="connsiteY56" fmla="*/ 294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6893 w 10000"/>
                    <a:gd name="connsiteY50" fmla="*/ 1178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566 w 10000"/>
                    <a:gd name="connsiteY55" fmla="*/ 2814 h 10000"/>
                    <a:gd name="connsiteX56" fmla="*/ 8991 w 10000"/>
                    <a:gd name="connsiteY56" fmla="*/ 294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7696 w 10000"/>
                    <a:gd name="connsiteY54" fmla="*/ 2264 h 10000"/>
                    <a:gd name="connsiteX55" fmla="*/ 8566 w 10000"/>
                    <a:gd name="connsiteY55" fmla="*/ 2814 h 10000"/>
                    <a:gd name="connsiteX56" fmla="*/ 8991 w 10000"/>
                    <a:gd name="connsiteY56" fmla="*/ 2944 h 10000"/>
                    <a:gd name="connsiteX57" fmla="*/ 9250 w 10000"/>
                    <a:gd name="connsiteY57" fmla="*/ 3177 h 10000"/>
                    <a:gd name="connsiteX58" fmla="*/ 9716 w 10000"/>
                    <a:gd name="connsiteY58" fmla="*/ 3682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7473 w 10000"/>
                    <a:gd name="connsiteY53" fmla="*/ 1962 h 10000"/>
                    <a:gd name="connsiteX54" fmla="*/ 8566 w 10000"/>
                    <a:gd name="connsiteY54" fmla="*/ 2814 h 10000"/>
                    <a:gd name="connsiteX55" fmla="*/ 8991 w 10000"/>
                    <a:gd name="connsiteY55" fmla="*/ 2944 h 10000"/>
                    <a:gd name="connsiteX56" fmla="*/ 9250 w 10000"/>
                    <a:gd name="connsiteY56" fmla="*/ 3177 h 10000"/>
                    <a:gd name="connsiteX57" fmla="*/ 9716 w 10000"/>
                    <a:gd name="connsiteY57" fmla="*/ 3682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7254 w 10000"/>
                    <a:gd name="connsiteY51" fmla="*/ 1542 h 10000"/>
                    <a:gd name="connsiteX52" fmla="*/ 7248 w 10000"/>
                    <a:gd name="connsiteY52" fmla="*/ 1715 h 10000"/>
                    <a:gd name="connsiteX53" fmla="*/ 8566 w 10000"/>
                    <a:gd name="connsiteY53" fmla="*/ 2814 h 10000"/>
                    <a:gd name="connsiteX54" fmla="*/ 8991 w 10000"/>
                    <a:gd name="connsiteY54" fmla="*/ 2944 h 10000"/>
                    <a:gd name="connsiteX55" fmla="*/ 9250 w 10000"/>
                    <a:gd name="connsiteY55" fmla="*/ 3177 h 10000"/>
                    <a:gd name="connsiteX56" fmla="*/ 9716 w 10000"/>
                    <a:gd name="connsiteY56" fmla="*/ 3682 h 10000"/>
                    <a:gd name="connsiteX57" fmla="*/ 10000 w 10000"/>
                    <a:gd name="connsiteY57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7254 w 10000"/>
                    <a:gd name="connsiteY51" fmla="*/ 1542 h 10000"/>
                    <a:gd name="connsiteX52" fmla="*/ 8566 w 10000"/>
                    <a:gd name="connsiteY52" fmla="*/ 2814 h 10000"/>
                    <a:gd name="connsiteX53" fmla="*/ 8991 w 10000"/>
                    <a:gd name="connsiteY53" fmla="*/ 2944 h 10000"/>
                    <a:gd name="connsiteX54" fmla="*/ 9250 w 10000"/>
                    <a:gd name="connsiteY54" fmla="*/ 3177 h 10000"/>
                    <a:gd name="connsiteX55" fmla="*/ 9716 w 10000"/>
                    <a:gd name="connsiteY55" fmla="*/ 3682 h 10000"/>
                    <a:gd name="connsiteX56" fmla="*/ 10000 w 10000"/>
                    <a:gd name="connsiteY56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566 w 10000"/>
                    <a:gd name="connsiteY51" fmla="*/ 2814 h 10000"/>
                    <a:gd name="connsiteX52" fmla="*/ 8991 w 10000"/>
                    <a:gd name="connsiteY52" fmla="*/ 2944 h 10000"/>
                    <a:gd name="connsiteX53" fmla="*/ 9250 w 10000"/>
                    <a:gd name="connsiteY53" fmla="*/ 3177 h 10000"/>
                    <a:gd name="connsiteX54" fmla="*/ 9716 w 10000"/>
                    <a:gd name="connsiteY54" fmla="*/ 3682 h 10000"/>
                    <a:gd name="connsiteX55" fmla="*/ 10000 w 10000"/>
                    <a:gd name="connsiteY55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342 w 10000"/>
                    <a:gd name="connsiteY51" fmla="*/ 1603 h 10000"/>
                    <a:gd name="connsiteX52" fmla="*/ 8566 w 10000"/>
                    <a:gd name="connsiteY52" fmla="*/ 2814 h 10000"/>
                    <a:gd name="connsiteX53" fmla="*/ 8991 w 10000"/>
                    <a:gd name="connsiteY53" fmla="*/ 2944 h 10000"/>
                    <a:gd name="connsiteX54" fmla="*/ 9250 w 10000"/>
                    <a:gd name="connsiteY54" fmla="*/ 3177 h 10000"/>
                    <a:gd name="connsiteX55" fmla="*/ 9716 w 10000"/>
                    <a:gd name="connsiteY55" fmla="*/ 3682 h 10000"/>
                    <a:gd name="connsiteX56" fmla="*/ 10000 w 10000"/>
                    <a:gd name="connsiteY56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342 w 10000"/>
                    <a:gd name="connsiteY51" fmla="*/ 1603 h 10000"/>
                    <a:gd name="connsiteX52" fmla="*/ 8662 w 10000"/>
                    <a:gd name="connsiteY52" fmla="*/ 2814 h 10000"/>
                    <a:gd name="connsiteX53" fmla="*/ 8991 w 10000"/>
                    <a:gd name="connsiteY53" fmla="*/ 2944 h 10000"/>
                    <a:gd name="connsiteX54" fmla="*/ 9250 w 10000"/>
                    <a:gd name="connsiteY54" fmla="*/ 3177 h 10000"/>
                    <a:gd name="connsiteX55" fmla="*/ 9716 w 10000"/>
                    <a:gd name="connsiteY55" fmla="*/ 3682 h 10000"/>
                    <a:gd name="connsiteX56" fmla="*/ 10000 w 10000"/>
                    <a:gd name="connsiteY56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342 w 10000"/>
                    <a:gd name="connsiteY51" fmla="*/ 1603 h 10000"/>
                    <a:gd name="connsiteX52" fmla="*/ 8662 w 10000"/>
                    <a:gd name="connsiteY52" fmla="*/ 2814 h 10000"/>
                    <a:gd name="connsiteX53" fmla="*/ 8991 w 10000"/>
                    <a:gd name="connsiteY53" fmla="*/ 2944 h 10000"/>
                    <a:gd name="connsiteX54" fmla="*/ 9106 w 10000"/>
                    <a:gd name="connsiteY54" fmla="*/ 3380 h 10000"/>
                    <a:gd name="connsiteX55" fmla="*/ 9716 w 10000"/>
                    <a:gd name="connsiteY55" fmla="*/ 3682 h 10000"/>
                    <a:gd name="connsiteX56" fmla="*/ 10000 w 10000"/>
                    <a:gd name="connsiteY56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342 w 10000"/>
                    <a:gd name="connsiteY51" fmla="*/ 1603 h 10000"/>
                    <a:gd name="connsiteX52" fmla="*/ 8662 w 10000"/>
                    <a:gd name="connsiteY52" fmla="*/ 2814 h 10000"/>
                    <a:gd name="connsiteX53" fmla="*/ 8991 w 10000"/>
                    <a:gd name="connsiteY53" fmla="*/ 2944 h 10000"/>
                    <a:gd name="connsiteX54" fmla="*/ 9106 w 10000"/>
                    <a:gd name="connsiteY54" fmla="*/ 3380 h 10000"/>
                    <a:gd name="connsiteX55" fmla="*/ 9716 w 10000"/>
                    <a:gd name="connsiteY55" fmla="*/ 3926 h 10000"/>
                    <a:gd name="connsiteX56" fmla="*/ 10000 w 10000"/>
                    <a:gd name="connsiteY56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144 w 10000"/>
                    <a:gd name="connsiteY51" fmla="*/ 1265 h 10000"/>
                    <a:gd name="connsiteX52" fmla="*/ 8342 w 10000"/>
                    <a:gd name="connsiteY52" fmla="*/ 1603 h 10000"/>
                    <a:gd name="connsiteX53" fmla="*/ 8662 w 10000"/>
                    <a:gd name="connsiteY53" fmla="*/ 2814 h 10000"/>
                    <a:gd name="connsiteX54" fmla="*/ 8991 w 10000"/>
                    <a:gd name="connsiteY54" fmla="*/ 2944 h 10000"/>
                    <a:gd name="connsiteX55" fmla="*/ 9106 w 10000"/>
                    <a:gd name="connsiteY55" fmla="*/ 3380 h 10000"/>
                    <a:gd name="connsiteX56" fmla="*/ 9716 w 10000"/>
                    <a:gd name="connsiteY56" fmla="*/ 3926 h 10000"/>
                    <a:gd name="connsiteX57" fmla="*/ 10000 w 10000"/>
                    <a:gd name="connsiteY57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8144 w 10000"/>
                    <a:gd name="connsiteY51" fmla="*/ 1265 h 10000"/>
                    <a:gd name="connsiteX52" fmla="*/ 8342 w 10000"/>
                    <a:gd name="connsiteY52" fmla="*/ 1603 h 10000"/>
                    <a:gd name="connsiteX53" fmla="*/ 8827 w 10000"/>
                    <a:gd name="connsiteY53" fmla="*/ 2897 h 10000"/>
                    <a:gd name="connsiteX54" fmla="*/ 8991 w 10000"/>
                    <a:gd name="connsiteY54" fmla="*/ 2944 h 10000"/>
                    <a:gd name="connsiteX55" fmla="*/ 9106 w 10000"/>
                    <a:gd name="connsiteY55" fmla="*/ 3380 h 10000"/>
                    <a:gd name="connsiteX56" fmla="*/ 9716 w 10000"/>
                    <a:gd name="connsiteY56" fmla="*/ 3926 h 10000"/>
                    <a:gd name="connsiteX57" fmla="*/ 10000 w 10000"/>
                    <a:gd name="connsiteY57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470 w 10000"/>
                    <a:gd name="connsiteY50" fmla="*/ 1219 h 10000"/>
                    <a:gd name="connsiteX51" fmla="*/ 7947 w 10000"/>
                    <a:gd name="connsiteY51" fmla="*/ 1487 h 10000"/>
                    <a:gd name="connsiteX52" fmla="*/ 8144 w 10000"/>
                    <a:gd name="connsiteY52" fmla="*/ 1265 h 10000"/>
                    <a:gd name="connsiteX53" fmla="*/ 8342 w 10000"/>
                    <a:gd name="connsiteY53" fmla="*/ 1603 h 10000"/>
                    <a:gd name="connsiteX54" fmla="*/ 8827 w 10000"/>
                    <a:gd name="connsiteY54" fmla="*/ 2897 h 10000"/>
                    <a:gd name="connsiteX55" fmla="*/ 8991 w 10000"/>
                    <a:gd name="connsiteY55" fmla="*/ 2944 h 10000"/>
                    <a:gd name="connsiteX56" fmla="*/ 9106 w 10000"/>
                    <a:gd name="connsiteY56" fmla="*/ 3380 h 10000"/>
                    <a:gd name="connsiteX57" fmla="*/ 9716 w 10000"/>
                    <a:gd name="connsiteY57" fmla="*/ 3926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635 w 10000"/>
                    <a:gd name="connsiteY50" fmla="*/ 1219 h 10000"/>
                    <a:gd name="connsiteX51" fmla="*/ 7947 w 10000"/>
                    <a:gd name="connsiteY51" fmla="*/ 1487 h 10000"/>
                    <a:gd name="connsiteX52" fmla="*/ 8144 w 10000"/>
                    <a:gd name="connsiteY52" fmla="*/ 1265 h 10000"/>
                    <a:gd name="connsiteX53" fmla="*/ 8342 w 10000"/>
                    <a:gd name="connsiteY53" fmla="*/ 1603 h 10000"/>
                    <a:gd name="connsiteX54" fmla="*/ 8827 w 10000"/>
                    <a:gd name="connsiteY54" fmla="*/ 2897 h 10000"/>
                    <a:gd name="connsiteX55" fmla="*/ 8991 w 10000"/>
                    <a:gd name="connsiteY55" fmla="*/ 2944 h 10000"/>
                    <a:gd name="connsiteX56" fmla="*/ 9106 w 10000"/>
                    <a:gd name="connsiteY56" fmla="*/ 3380 h 10000"/>
                    <a:gd name="connsiteX57" fmla="*/ 9716 w 10000"/>
                    <a:gd name="connsiteY57" fmla="*/ 3926 h 10000"/>
                    <a:gd name="connsiteX58" fmla="*/ 10000 w 10000"/>
                    <a:gd name="connsiteY58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635 w 10000"/>
                    <a:gd name="connsiteY50" fmla="*/ 1219 h 10000"/>
                    <a:gd name="connsiteX51" fmla="*/ 7947 w 10000"/>
                    <a:gd name="connsiteY51" fmla="*/ 1487 h 10000"/>
                    <a:gd name="connsiteX52" fmla="*/ 8144 w 10000"/>
                    <a:gd name="connsiteY52" fmla="*/ 1265 h 10000"/>
                    <a:gd name="connsiteX53" fmla="*/ 8342 w 10000"/>
                    <a:gd name="connsiteY53" fmla="*/ 1603 h 10000"/>
                    <a:gd name="connsiteX54" fmla="*/ 8606 w 10000"/>
                    <a:gd name="connsiteY54" fmla="*/ 1988 h 10000"/>
                    <a:gd name="connsiteX55" fmla="*/ 8827 w 10000"/>
                    <a:gd name="connsiteY55" fmla="*/ 2897 h 10000"/>
                    <a:gd name="connsiteX56" fmla="*/ 8991 w 10000"/>
                    <a:gd name="connsiteY56" fmla="*/ 2944 h 10000"/>
                    <a:gd name="connsiteX57" fmla="*/ 9106 w 10000"/>
                    <a:gd name="connsiteY57" fmla="*/ 3380 h 10000"/>
                    <a:gd name="connsiteX58" fmla="*/ 9716 w 10000"/>
                    <a:gd name="connsiteY58" fmla="*/ 3926 h 10000"/>
                    <a:gd name="connsiteX59" fmla="*/ 10000 w 10000"/>
                    <a:gd name="connsiteY59" fmla="*/ 4830 h 10000"/>
                    <a:gd name="connsiteX0" fmla="*/ 10000 w 10000"/>
                    <a:gd name="connsiteY0" fmla="*/ 4830 h 10000"/>
                    <a:gd name="connsiteX1" fmla="*/ 9224 w 10000"/>
                    <a:gd name="connsiteY1" fmla="*/ 5032 h 10000"/>
                    <a:gd name="connsiteX2" fmla="*/ 9403 w 10000"/>
                    <a:gd name="connsiteY2" fmla="*/ 5397 h 10000"/>
                    <a:gd name="connsiteX3" fmla="*/ 8373 w 10000"/>
                    <a:gd name="connsiteY3" fmla="*/ 6393 h 10000"/>
                    <a:gd name="connsiteX4" fmla="*/ 8851 w 10000"/>
                    <a:gd name="connsiteY4" fmla="*/ 7465 h 10000"/>
                    <a:gd name="connsiteX5" fmla="*/ 8687 w 10000"/>
                    <a:gd name="connsiteY5" fmla="*/ 7907 h 10000"/>
                    <a:gd name="connsiteX6" fmla="*/ 9090 w 10000"/>
                    <a:gd name="connsiteY6" fmla="*/ 9306 h 10000"/>
                    <a:gd name="connsiteX7" fmla="*/ 8985 w 10000"/>
                    <a:gd name="connsiteY7" fmla="*/ 9420 h 10000"/>
                    <a:gd name="connsiteX8" fmla="*/ 7388 w 10000"/>
                    <a:gd name="connsiteY8" fmla="*/ 9609 h 10000"/>
                    <a:gd name="connsiteX9" fmla="*/ 7119 w 10000"/>
                    <a:gd name="connsiteY9" fmla="*/ 9887 h 10000"/>
                    <a:gd name="connsiteX10" fmla="*/ 5761 w 10000"/>
                    <a:gd name="connsiteY10" fmla="*/ 9420 h 10000"/>
                    <a:gd name="connsiteX11" fmla="*/ 5015 w 10000"/>
                    <a:gd name="connsiteY11" fmla="*/ 9332 h 10000"/>
                    <a:gd name="connsiteX12" fmla="*/ 4582 w 10000"/>
                    <a:gd name="connsiteY12" fmla="*/ 9508 h 10000"/>
                    <a:gd name="connsiteX13" fmla="*/ 4090 w 10000"/>
                    <a:gd name="connsiteY13" fmla="*/ 9369 h 10000"/>
                    <a:gd name="connsiteX14" fmla="*/ 3896 w 10000"/>
                    <a:gd name="connsiteY14" fmla="*/ 8953 h 10000"/>
                    <a:gd name="connsiteX15" fmla="*/ 3597 w 10000"/>
                    <a:gd name="connsiteY15" fmla="*/ 8890 h 10000"/>
                    <a:gd name="connsiteX16" fmla="*/ 2970 w 10000"/>
                    <a:gd name="connsiteY16" fmla="*/ 8966 h 10000"/>
                    <a:gd name="connsiteX17" fmla="*/ 2776 w 10000"/>
                    <a:gd name="connsiteY17" fmla="*/ 9269 h 10000"/>
                    <a:gd name="connsiteX18" fmla="*/ 2970 w 10000"/>
                    <a:gd name="connsiteY18" fmla="*/ 9508 h 10000"/>
                    <a:gd name="connsiteX19" fmla="*/ 3373 w 10000"/>
                    <a:gd name="connsiteY19" fmla="*/ 9369 h 10000"/>
                    <a:gd name="connsiteX20" fmla="*/ 3597 w 10000"/>
                    <a:gd name="connsiteY20" fmla="*/ 9344 h 10000"/>
                    <a:gd name="connsiteX21" fmla="*/ 3716 w 10000"/>
                    <a:gd name="connsiteY21" fmla="*/ 9685 h 10000"/>
                    <a:gd name="connsiteX22" fmla="*/ 3582 w 10000"/>
                    <a:gd name="connsiteY22" fmla="*/ 9811 h 10000"/>
                    <a:gd name="connsiteX23" fmla="*/ 2731 w 10000"/>
                    <a:gd name="connsiteY23" fmla="*/ 9987 h 10000"/>
                    <a:gd name="connsiteX24" fmla="*/ 1851 w 10000"/>
                    <a:gd name="connsiteY24" fmla="*/ 9861 h 10000"/>
                    <a:gd name="connsiteX25" fmla="*/ 552 w 10000"/>
                    <a:gd name="connsiteY25" fmla="*/ 10000 h 10000"/>
                    <a:gd name="connsiteX26" fmla="*/ 179 w 10000"/>
                    <a:gd name="connsiteY26" fmla="*/ 9962 h 10000"/>
                    <a:gd name="connsiteX27" fmla="*/ 0 w 10000"/>
                    <a:gd name="connsiteY27" fmla="*/ 9710 h 10000"/>
                    <a:gd name="connsiteX28" fmla="*/ 30 w 10000"/>
                    <a:gd name="connsiteY28" fmla="*/ 8613 h 10000"/>
                    <a:gd name="connsiteX29" fmla="*/ 179 w 10000"/>
                    <a:gd name="connsiteY29" fmla="*/ 8525 h 10000"/>
                    <a:gd name="connsiteX30" fmla="*/ 224 w 10000"/>
                    <a:gd name="connsiteY30" fmla="*/ 8247 h 10000"/>
                    <a:gd name="connsiteX31" fmla="*/ 134 w 10000"/>
                    <a:gd name="connsiteY31" fmla="*/ 7718 h 10000"/>
                    <a:gd name="connsiteX32" fmla="*/ 1358 w 10000"/>
                    <a:gd name="connsiteY32" fmla="*/ 4842 h 10000"/>
                    <a:gd name="connsiteX33" fmla="*/ 1701 w 10000"/>
                    <a:gd name="connsiteY33" fmla="*/ 4628 h 10000"/>
                    <a:gd name="connsiteX34" fmla="*/ 1791 w 10000"/>
                    <a:gd name="connsiteY34" fmla="*/ 4325 h 10000"/>
                    <a:gd name="connsiteX35" fmla="*/ 2313 w 10000"/>
                    <a:gd name="connsiteY35" fmla="*/ 3707 h 10000"/>
                    <a:gd name="connsiteX36" fmla="*/ 2731 w 10000"/>
                    <a:gd name="connsiteY36" fmla="*/ 2598 h 10000"/>
                    <a:gd name="connsiteX37" fmla="*/ 2970 w 10000"/>
                    <a:gd name="connsiteY37" fmla="*/ 2383 h 10000"/>
                    <a:gd name="connsiteX38" fmla="*/ 2881 w 10000"/>
                    <a:gd name="connsiteY38" fmla="*/ 2245 h 10000"/>
                    <a:gd name="connsiteX39" fmla="*/ 3000 w 10000"/>
                    <a:gd name="connsiteY39" fmla="*/ 1828 h 10000"/>
                    <a:gd name="connsiteX40" fmla="*/ 2776 w 10000"/>
                    <a:gd name="connsiteY40" fmla="*/ 1412 h 10000"/>
                    <a:gd name="connsiteX41" fmla="*/ 2716 w 10000"/>
                    <a:gd name="connsiteY41" fmla="*/ 996 h 10000"/>
                    <a:gd name="connsiteX42" fmla="*/ 3806 w 10000"/>
                    <a:gd name="connsiteY42" fmla="*/ 820 h 10000"/>
                    <a:gd name="connsiteX43" fmla="*/ 3910 w 10000"/>
                    <a:gd name="connsiteY43" fmla="*/ 1299 h 10000"/>
                    <a:gd name="connsiteX44" fmla="*/ 4866 w 10000"/>
                    <a:gd name="connsiteY44" fmla="*/ 1286 h 10000"/>
                    <a:gd name="connsiteX45" fmla="*/ 5075 w 10000"/>
                    <a:gd name="connsiteY45" fmla="*/ 1021 h 10000"/>
                    <a:gd name="connsiteX46" fmla="*/ 5343 w 10000"/>
                    <a:gd name="connsiteY46" fmla="*/ 1021 h 10000"/>
                    <a:gd name="connsiteX47" fmla="*/ 6075 w 10000"/>
                    <a:gd name="connsiteY47" fmla="*/ 580 h 10000"/>
                    <a:gd name="connsiteX48" fmla="*/ 5806 w 10000"/>
                    <a:gd name="connsiteY48" fmla="*/ 164 h 10000"/>
                    <a:gd name="connsiteX49" fmla="*/ 6806 w 10000"/>
                    <a:gd name="connsiteY49" fmla="*/ 0 h 10000"/>
                    <a:gd name="connsiteX50" fmla="*/ 7635 w 10000"/>
                    <a:gd name="connsiteY50" fmla="*/ 1219 h 10000"/>
                    <a:gd name="connsiteX51" fmla="*/ 7947 w 10000"/>
                    <a:gd name="connsiteY51" fmla="*/ 1487 h 10000"/>
                    <a:gd name="connsiteX52" fmla="*/ 8144 w 10000"/>
                    <a:gd name="connsiteY52" fmla="*/ 1265 h 10000"/>
                    <a:gd name="connsiteX53" fmla="*/ 8342 w 10000"/>
                    <a:gd name="connsiteY53" fmla="*/ 1603 h 10000"/>
                    <a:gd name="connsiteX54" fmla="*/ 8606 w 10000"/>
                    <a:gd name="connsiteY54" fmla="*/ 1988 h 10000"/>
                    <a:gd name="connsiteX55" fmla="*/ 8827 w 10000"/>
                    <a:gd name="connsiteY55" fmla="*/ 2897 h 10000"/>
                    <a:gd name="connsiteX56" fmla="*/ 8991 w 10000"/>
                    <a:gd name="connsiteY56" fmla="*/ 2944 h 10000"/>
                    <a:gd name="connsiteX57" fmla="*/ 9106 w 10000"/>
                    <a:gd name="connsiteY57" fmla="*/ 3380 h 10000"/>
                    <a:gd name="connsiteX58" fmla="*/ 9584 w 10000"/>
                    <a:gd name="connsiteY58" fmla="*/ 3954 h 10000"/>
                    <a:gd name="connsiteX59" fmla="*/ 10000 w 10000"/>
                    <a:gd name="connsiteY59" fmla="*/ 483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0000" h="10000">
                      <a:moveTo>
                        <a:pt x="10000" y="4830"/>
                      </a:moveTo>
                      <a:lnTo>
                        <a:pt x="9224" y="5032"/>
                      </a:lnTo>
                      <a:lnTo>
                        <a:pt x="9403" y="5397"/>
                      </a:lnTo>
                      <a:lnTo>
                        <a:pt x="8373" y="6393"/>
                      </a:lnTo>
                      <a:lnTo>
                        <a:pt x="8851" y="7465"/>
                      </a:lnTo>
                      <a:cubicBezTo>
                        <a:pt x="8796" y="7612"/>
                        <a:pt x="8742" y="7760"/>
                        <a:pt x="8687" y="7907"/>
                      </a:cubicBezTo>
                      <a:lnTo>
                        <a:pt x="9090" y="9306"/>
                      </a:lnTo>
                      <a:lnTo>
                        <a:pt x="8985" y="9420"/>
                      </a:lnTo>
                      <a:lnTo>
                        <a:pt x="7388" y="9609"/>
                      </a:lnTo>
                      <a:lnTo>
                        <a:pt x="7119" y="9887"/>
                      </a:lnTo>
                      <a:lnTo>
                        <a:pt x="5761" y="9420"/>
                      </a:lnTo>
                      <a:lnTo>
                        <a:pt x="5015" y="9332"/>
                      </a:lnTo>
                      <a:lnTo>
                        <a:pt x="4582" y="9508"/>
                      </a:lnTo>
                      <a:lnTo>
                        <a:pt x="4090" y="9369"/>
                      </a:lnTo>
                      <a:lnTo>
                        <a:pt x="3896" y="8953"/>
                      </a:lnTo>
                      <a:lnTo>
                        <a:pt x="3597" y="8890"/>
                      </a:lnTo>
                      <a:lnTo>
                        <a:pt x="2970" y="8966"/>
                      </a:lnTo>
                      <a:lnTo>
                        <a:pt x="2776" y="9269"/>
                      </a:lnTo>
                      <a:lnTo>
                        <a:pt x="2970" y="9508"/>
                      </a:lnTo>
                      <a:lnTo>
                        <a:pt x="3373" y="9369"/>
                      </a:lnTo>
                      <a:lnTo>
                        <a:pt x="3597" y="9344"/>
                      </a:lnTo>
                      <a:cubicBezTo>
                        <a:pt x="3637" y="9458"/>
                        <a:pt x="3676" y="9571"/>
                        <a:pt x="3716" y="9685"/>
                      </a:cubicBezTo>
                      <a:lnTo>
                        <a:pt x="3582" y="9811"/>
                      </a:lnTo>
                      <a:lnTo>
                        <a:pt x="2731" y="9987"/>
                      </a:lnTo>
                      <a:lnTo>
                        <a:pt x="1851" y="9861"/>
                      </a:lnTo>
                      <a:lnTo>
                        <a:pt x="552" y="10000"/>
                      </a:lnTo>
                      <a:lnTo>
                        <a:pt x="179" y="9962"/>
                      </a:lnTo>
                      <a:lnTo>
                        <a:pt x="0" y="9710"/>
                      </a:lnTo>
                      <a:cubicBezTo>
                        <a:pt x="10" y="9344"/>
                        <a:pt x="20" y="8979"/>
                        <a:pt x="30" y="8613"/>
                      </a:cubicBezTo>
                      <a:cubicBezTo>
                        <a:pt x="80" y="8584"/>
                        <a:pt x="129" y="8554"/>
                        <a:pt x="179" y="8525"/>
                      </a:cubicBezTo>
                      <a:cubicBezTo>
                        <a:pt x="194" y="8432"/>
                        <a:pt x="209" y="8340"/>
                        <a:pt x="224" y="8247"/>
                      </a:cubicBezTo>
                      <a:cubicBezTo>
                        <a:pt x="194" y="8071"/>
                        <a:pt x="164" y="7894"/>
                        <a:pt x="134" y="7718"/>
                      </a:cubicBezTo>
                      <a:lnTo>
                        <a:pt x="1358" y="4842"/>
                      </a:lnTo>
                      <a:lnTo>
                        <a:pt x="1701" y="4628"/>
                      </a:lnTo>
                      <a:lnTo>
                        <a:pt x="1791" y="4325"/>
                      </a:lnTo>
                      <a:lnTo>
                        <a:pt x="2313" y="3707"/>
                      </a:lnTo>
                      <a:lnTo>
                        <a:pt x="2731" y="2598"/>
                      </a:lnTo>
                      <a:lnTo>
                        <a:pt x="2970" y="2383"/>
                      </a:lnTo>
                      <a:cubicBezTo>
                        <a:pt x="2940" y="2337"/>
                        <a:pt x="2911" y="2291"/>
                        <a:pt x="2881" y="2245"/>
                      </a:cubicBezTo>
                      <a:cubicBezTo>
                        <a:pt x="2921" y="2106"/>
                        <a:pt x="2960" y="1967"/>
                        <a:pt x="3000" y="1828"/>
                      </a:cubicBezTo>
                      <a:lnTo>
                        <a:pt x="2776" y="1412"/>
                      </a:lnTo>
                      <a:cubicBezTo>
                        <a:pt x="2756" y="1273"/>
                        <a:pt x="2736" y="1135"/>
                        <a:pt x="2716" y="996"/>
                      </a:cubicBezTo>
                      <a:lnTo>
                        <a:pt x="3806" y="820"/>
                      </a:lnTo>
                      <a:cubicBezTo>
                        <a:pt x="3841" y="980"/>
                        <a:pt x="3875" y="1139"/>
                        <a:pt x="3910" y="1299"/>
                      </a:cubicBezTo>
                      <a:lnTo>
                        <a:pt x="4866" y="1286"/>
                      </a:lnTo>
                      <a:cubicBezTo>
                        <a:pt x="4936" y="1198"/>
                        <a:pt x="5005" y="1109"/>
                        <a:pt x="5075" y="1021"/>
                      </a:cubicBezTo>
                      <a:lnTo>
                        <a:pt x="5343" y="1021"/>
                      </a:lnTo>
                      <a:lnTo>
                        <a:pt x="6075" y="580"/>
                      </a:lnTo>
                      <a:lnTo>
                        <a:pt x="5806" y="164"/>
                      </a:lnTo>
                      <a:lnTo>
                        <a:pt x="6806" y="0"/>
                      </a:lnTo>
                      <a:cubicBezTo>
                        <a:pt x="6777" y="405"/>
                        <a:pt x="7664" y="814"/>
                        <a:pt x="7635" y="1219"/>
                      </a:cubicBezTo>
                      <a:cubicBezTo>
                        <a:pt x="7803" y="1435"/>
                        <a:pt x="7835" y="1479"/>
                        <a:pt x="7947" y="1487"/>
                      </a:cubicBezTo>
                      <a:cubicBezTo>
                        <a:pt x="8059" y="1495"/>
                        <a:pt x="8056" y="1213"/>
                        <a:pt x="8144" y="1265"/>
                      </a:cubicBezTo>
                      <a:cubicBezTo>
                        <a:pt x="8232" y="1317"/>
                        <a:pt x="8282" y="1483"/>
                        <a:pt x="8342" y="1603"/>
                      </a:cubicBezTo>
                      <a:cubicBezTo>
                        <a:pt x="8402" y="1723"/>
                        <a:pt x="8525" y="1772"/>
                        <a:pt x="8606" y="1988"/>
                      </a:cubicBezTo>
                      <a:cubicBezTo>
                        <a:pt x="8687" y="2204"/>
                        <a:pt x="8763" y="2738"/>
                        <a:pt x="8827" y="2897"/>
                      </a:cubicBezTo>
                      <a:cubicBezTo>
                        <a:pt x="8891" y="3056"/>
                        <a:pt x="8908" y="2801"/>
                        <a:pt x="8991" y="2944"/>
                      </a:cubicBezTo>
                      <a:cubicBezTo>
                        <a:pt x="9029" y="3089"/>
                        <a:pt x="9068" y="3235"/>
                        <a:pt x="9106" y="3380"/>
                      </a:cubicBezTo>
                      <a:lnTo>
                        <a:pt x="9584" y="3954"/>
                      </a:lnTo>
                      <a:cubicBezTo>
                        <a:pt x="9679" y="4337"/>
                        <a:pt x="9905" y="4447"/>
                        <a:pt x="10000" y="4830"/>
                      </a:cubicBez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5" name="Freeform 21">
                  <a:extLst>
                    <a:ext uri="{FF2B5EF4-FFF2-40B4-BE49-F238E27FC236}">
                      <a16:creationId xmlns:a16="http://schemas.microsoft.com/office/drawing/2014/main" id="{0740E7C5-7F7A-4135-876A-73E116D3A39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887821" y="4082521"/>
                  <a:ext cx="1989568" cy="2028683"/>
                </a:xfrm>
                <a:custGeom>
                  <a:avLst/>
                  <a:gdLst>
                    <a:gd name="T0" fmla="*/ 471167 w 1119"/>
                    <a:gd name="T1" fmla="*/ 686303 h 1141"/>
                    <a:gd name="T2" fmla="*/ 412493 w 1119"/>
                    <a:gd name="T3" fmla="*/ 679191 h 1141"/>
                    <a:gd name="T4" fmla="*/ 380489 w 1119"/>
                    <a:gd name="T5" fmla="*/ 629407 h 1141"/>
                    <a:gd name="T6" fmla="*/ 147573 w 1119"/>
                    <a:gd name="T7" fmla="*/ 517394 h 1141"/>
                    <a:gd name="T8" fmla="*/ 92455 w 1119"/>
                    <a:gd name="T9" fmla="*/ 638297 h 1141"/>
                    <a:gd name="T10" fmla="*/ 65786 w 1119"/>
                    <a:gd name="T11" fmla="*/ 547620 h 1141"/>
                    <a:gd name="T12" fmla="*/ 154685 w 1119"/>
                    <a:gd name="T13" fmla="*/ 288034 h 1141"/>
                    <a:gd name="T14" fmla="*/ 211580 w 1119"/>
                    <a:gd name="T15" fmla="*/ 302258 h 1141"/>
                    <a:gd name="T16" fmla="*/ 263142 w 1119"/>
                    <a:gd name="T17" fmla="*/ 224026 h 1141"/>
                    <a:gd name="T18" fmla="*/ 302258 w 1119"/>
                    <a:gd name="T19" fmla="*/ 101345 h 1141"/>
                    <a:gd name="T20" fmla="*/ 440941 w 1119"/>
                    <a:gd name="T21" fmla="*/ 10668 h 1141"/>
                    <a:gd name="T22" fmla="*/ 641853 w 1119"/>
                    <a:gd name="T23" fmla="*/ 188467 h 1141"/>
                    <a:gd name="T24" fmla="*/ 732531 w 1119"/>
                    <a:gd name="T25" fmla="*/ 174243 h 1141"/>
                    <a:gd name="T26" fmla="*/ 682747 w 1119"/>
                    <a:gd name="T27" fmla="*/ 124459 h 1141"/>
                    <a:gd name="T28" fmla="*/ 855212 w 1119"/>
                    <a:gd name="T29" fmla="*/ 167131 h 1141"/>
                    <a:gd name="T30" fmla="*/ 897884 w 1119"/>
                    <a:gd name="T31" fmla="*/ 110235 h 1141"/>
                    <a:gd name="T32" fmla="*/ 933443 w 1119"/>
                    <a:gd name="T33" fmla="*/ 0 h 1141"/>
                    <a:gd name="T34" fmla="*/ 1141468 w 1119"/>
                    <a:gd name="T35" fmla="*/ 48006 h 1141"/>
                    <a:gd name="T36" fmla="*/ 1271261 w 1119"/>
                    <a:gd name="T37" fmla="*/ 247140 h 1141"/>
                    <a:gd name="T38" fmla="*/ 1388608 w 1119"/>
                    <a:gd name="T39" fmla="*/ 444497 h 1141"/>
                    <a:gd name="T40" fmla="*/ 1537959 w 1119"/>
                    <a:gd name="T41" fmla="*/ 698749 h 1141"/>
                    <a:gd name="T42" fmla="*/ 1792211 w 1119"/>
                    <a:gd name="T43" fmla="*/ 858767 h 1141"/>
                    <a:gd name="T44" fmla="*/ 1838439 w 1119"/>
                    <a:gd name="T45" fmla="*/ 926331 h 1141"/>
                    <a:gd name="T46" fmla="*/ 1989568 w 1119"/>
                    <a:gd name="T47" fmla="*/ 1024120 h 1141"/>
                    <a:gd name="T48" fmla="*/ 1938006 w 1119"/>
                    <a:gd name="T49" fmla="*/ 1187695 h 1141"/>
                    <a:gd name="T50" fmla="*/ 1834883 w 1119"/>
                    <a:gd name="T51" fmla="*/ 1290818 h 1141"/>
                    <a:gd name="T52" fmla="*/ 1600188 w 1119"/>
                    <a:gd name="T53" fmla="*/ 1479285 h 1141"/>
                    <a:gd name="T54" fmla="*/ 1662418 w 1119"/>
                    <a:gd name="T55" fmla="*/ 1697977 h 1141"/>
                    <a:gd name="T56" fmla="*/ 1742427 w 1119"/>
                    <a:gd name="T57" fmla="*/ 1776209 h 1141"/>
                    <a:gd name="T58" fmla="*/ 1614412 w 1119"/>
                    <a:gd name="T59" fmla="*/ 1777987 h 1141"/>
                    <a:gd name="T60" fmla="*/ 1584187 w 1119"/>
                    <a:gd name="T61" fmla="*/ 1733537 h 1141"/>
                    <a:gd name="T62" fmla="*/ 1489953 w 1119"/>
                    <a:gd name="T63" fmla="*/ 1772653 h 1141"/>
                    <a:gd name="T64" fmla="*/ 1356604 w 1119"/>
                    <a:gd name="T65" fmla="*/ 1738871 h 1141"/>
                    <a:gd name="T66" fmla="*/ 1329934 w 1119"/>
                    <a:gd name="T67" fmla="*/ 1804656 h 1141"/>
                    <a:gd name="T68" fmla="*/ 1111242 w 1119"/>
                    <a:gd name="T69" fmla="*/ 1879332 h 1141"/>
                    <a:gd name="T70" fmla="*/ 816096 w 1119"/>
                    <a:gd name="T71" fmla="*/ 1886444 h 1141"/>
                    <a:gd name="T72" fmla="*/ 668523 w 1119"/>
                    <a:gd name="T73" fmla="*/ 1923782 h 1141"/>
                    <a:gd name="T74" fmla="*/ 547620 w 1119"/>
                    <a:gd name="T75" fmla="*/ 2014459 h 1141"/>
                    <a:gd name="T76" fmla="*/ 304036 w 1119"/>
                    <a:gd name="T77" fmla="*/ 1888222 h 1141"/>
                    <a:gd name="T78" fmla="*/ 526284 w 1119"/>
                    <a:gd name="T79" fmla="*/ 1822437 h 1141"/>
                    <a:gd name="T80" fmla="*/ 490725 w 1119"/>
                    <a:gd name="T81" fmla="*/ 1609078 h 1141"/>
                    <a:gd name="T82" fmla="*/ 453387 w 1119"/>
                    <a:gd name="T83" fmla="*/ 1395720 h 1141"/>
                    <a:gd name="T84" fmla="*/ 554732 w 1119"/>
                    <a:gd name="T85" fmla="*/ 1203697 h 1141"/>
                    <a:gd name="T86" fmla="*/ 613406 w 1119"/>
                    <a:gd name="T87" fmla="*/ 1013453 h 1141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119"/>
                    <a:gd name="T133" fmla="*/ 0 h 1141"/>
                    <a:gd name="T134" fmla="*/ 1119 w 1119"/>
                    <a:gd name="T135" fmla="*/ 1141 h 1141"/>
                    <a:gd name="connsiteX0" fmla="*/ 2744 w 10000"/>
                    <a:gd name="connsiteY0" fmla="*/ 4724 h 10000"/>
                    <a:gd name="connsiteX1" fmla="*/ 2287 w 10000"/>
                    <a:gd name="connsiteY1" fmla="*/ 3502 h 10000"/>
                    <a:gd name="connsiteX2" fmla="*/ 2252 w 10000"/>
                    <a:gd name="connsiteY2" fmla="*/ 3190 h 10000"/>
                    <a:gd name="connsiteX3" fmla="*/ 2073 w 10000"/>
                    <a:gd name="connsiteY3" fmla="*/ 3348 h 10000"/>
                    <a:gd name="connsiteX4" fmla="*/ 1921 w 10000"/>
                    <a:gd name="connsiteY4" fmla="*/ 3304 h 10000"/>
                    <a:gd name="connsiteX5" fmla="*/ 1912 w 10000"/>
                    <a:gd name="connsiteY5" fmla="*/ 3103 h 10000"/>
                    <a:gd name="connsiteX6" fmla="*/ 1340 w 10000"/>
                    <a:gd name="connsiteY6" fmla="*/ 2436 h 10000"/>
                    <a:gd name="connsiteX7" fmla="*/ 742 w 10000"/>
                    <a:gd name="connsiteY7" fmla="*/ 2550 h 10000"/>
                    <a:gd name="connsiteX8" fmla="*/ 903 w 10000"/>
                    <a:gd name="connsiteY8" fmla="*/ 2840 h 10000"/>
                    <a:gd name="connsiteX9" fmla="*/ 465 w 10000"/>
                    <a:gd name="connsiteY9" fmla="*/ 3146 h 10000"/>
                    <a:gd name="connsiteX10" fmla="*/ 304 w 10000"/>
                    <a:gd name="connsiteY10" fmla="*/ 3146 h 10000"/>
                    <a:gd name="connsiteX11" fmla="*/ 331 w 10000"/>
                    <a:gd name="connsiteY11" fmla="*/ 2699 h 10000"/>
                    <a:gd name="connsiteX12" fmla="*/ 0 w 10000"/>
                    <a:gd name="connsiteY12" fmla="*/ 1569 h 10000"/>
                    <a:gd name="connsiteX13" fmla="*/ 777 w 10000"/>
                    <a:gd name="connsiteY13" fmla="*/ 1420 h 10000"/>
                    <a:gd name="connsiteX14" fmla="*/ 858 w 10000"/>
                    <a:gd name="connsiteY14" fmla="*/ 1525 h 10000"/>
                    <a:gd name="connsiteX15" fmla="*/ 1063 w 10000"/>
                    <a:gd name="connsiteY15" fmla="*/ 1490 h 10000"/>
                    <a:gd name="connsiteX16" fmla="*/ 1046 w 10000"/>
                    <a:gd name="connsiteY16" fmla="*/ 1122 h 10000"/>
                    <a:gd name="connsiteX17" fmla="*/ 1323 w 10000"/>
                    <a:gd name="connsiteY17" fmla="*/ 1104 h 10000"/>
                    <a:gd name="connsiteX18" fmla="*/ 1323 w 10000"/>
                    <a:gd name="connsiteY18" fmla="*/ 631 h 10000"/>
                    <a:gd name="connsiteX19" fmla="*/ 1519 w 10000"/>
                    <a:gd name="connsiteY19" fmla="*/ 500 h 10000"/>
                    <a:gd name="connsiteX20" fmla="*/ 1752 w 10000"/>
                    <a:gd name="connsiteY20" fmla="*/ 578 h 10000"/>
                    <a:gd name="connsiteX21" fmla="*/ 2216 w 10000"/>
                    <a:gd name="connsiteY21" fmla="*/ 53 h 10000"/>
                    <a:gd name="connsiteX22" fmla="*/ 3092 w 10000"/>
                    <a:gd name="connsiteY22" fmla="*/ 613 h 10000"/>
                    <a:gd name="connsiteX23" fmla="*/ 3226 w 10000"/>
                    <a:gd name="connsiteY23" fmla="*/ 929 h 10000"/>
                    <a:gd name="connsiteX24" fmla="*/ 3441 w 10000"/>
                    <a:gd name="connsiteY24" fmla="*/ 1060 h 10000"/>
                    <a:gd name="connsiteX25" fmla="*/ 3682 w 10000"/>
                    <a:gd name="connsiteY25" fmla="*/ 859 h 10000"/>
                    <a:gd name="connsiteX26" fmla="*/ 3441 w 10000"/>
                    <a:gd name="connsiteY26" fmla="*/ 701 h 10000"/>
                    <a:gd name="connsiteX27" fmla="*/ 3432 w 10000"/>
                    <a:gd name="connsiteY27" fmla="*/ 613 h 10000"/>
                    <a:gd name="connsiteX28" fmla="*/ 4155 w 10000"/>
                    <a:gd name="connsiteY28" fmla="*/ 526 h 10000"/>
                    <a:gd name="connsiteX29" fmla="*/ 4298 w 10000"/>
                    <a:gd name="connsiteY29" fmla="*/ 824 h 10000"/>
                    <a:gd name="connsiteX30" fmla="*/ 4513 w 10000"/>
                    <a:gd name="connsiteY30" fmla="*/ 780 h 10000"/>
                    <a:gd name="connsiteX31" fmla="*/ 4513 w 10000"/>
                    <a:gd name="connsiteY31" fmla="*/ 543 h 10000"/>
                    <a:gd name="connsiteX32" fmla="*/ 4406 w 10000"/>
                    <a:gd name="connsiteY32" fmla="*/ 289 h 10000"/>
                    <a:gd name="connsiteX33" fmla="*/ 4692 w 10000"/>
                    <a:gd name="connsiteY33" fmla="*/ 0 h 10000"/>
                    <a:gd name="connsiteX34" fmla="*/ 4942 w 10000"/>
                    <a:gd name="connsiteY34" fmla="*/ 473 h 10000"/>
                    <a:gd name="connsiteX35" fmla="*/ 5737 w 10000"/>
                    <a:gd name="connsiteY35" fmla="*/ 237 h 10000"/>
                    <a:gd name="connsiteX36" fmla="*/ 6211 w 10000"/>
                    <a:gd name="connsiteY36" fmla="*/ 535 h 10000"/>
                    <a:gd name="connsiteX37" fmla="*/ 6390 w 10000"/>
                    <a:gd name="connsiteY37" fmla="*/ 1218 h 10000"/>
                    <a:gd name="connsiteX38" fmla="*/ 7078 w 10000"/>
                    <a:gd name="connsiteY38" fmla="*/ 1762 h 10000"/>
                    <a:gd name="connsiteX39" fmla="*/ 6979 w 10000"/>
                    <a:gd name="connsiteY39" fmla="*/ 2191 h 10000"/>
                    <a:gd name="connsiteX40" fmla="*/ 6845 w 10000"/>
                    <a:gd name="connsiteY40" fmla="*/ 2235 h 10000"/>
                    <a:gd name="connsiteX41" fmla="*/ 7730 w 10000"/>
                    <a:gd name="connsiteY41" fmla="*/ 3444 h 10000"/>
                    <a:gd name="connsiteX42" fmla="*/ 7962 w 10000"/>
                    <a:gd name="connsiteY42" fmla="*/ 3418 h 10000"/>
                    <a:gd name="connsiteX43" fmla="*/ 9008 w 10000"/>
                    <a:gd name="connsiteY43" fmla="*/ 4233 h 10000"/>
                    <a:gd name="connsiteX44" fmla="*/ 9026 w 10000"/>
                    <a:gd name="connsiteY44" fmla="*/ 4452 h 10000"/>
                    <a:gd name="connsiteX45" fmla="*/ 9240 w 10000"/>
                    <a:gd name="connsiteY45" fmla="*/ 4566 h 10000"/>
                    <a:gd name="connsiteX46" fmla="*/ 9383 w 10000"/>
                    <a:gd name="connsiteY46" fmla="*/ 4496 h 10000"/>
                    <a:gd name="connsiteX47" fmla="*/ 10000 w 10000"/>
                    <a:gd name="connsiteY47" fmla="*/ 5048 h 10000"/>
                    <a:gd name="connsiteX48" fmla="*/ 9973 w 10000"/>
                    <a:gd name="connsiteY48" fmla="*/ 5609 h 10000"/>
                    <a:gd name="connsiteX49" fmla="*/ 9741 w 10000"/>
                    <a:gd name="connsiteY49" fmla="*/ 5855 h 10000"/>
                    <a:gd name="connsiteX50" fmla="*/ 9339 w 10000"/>
                    <a:gd name="connsiteY50" fmla="*/ 5697 h 10000"/>
                    <a:gd name="connsiteX51" fmla="*/ 9223 w 10000"/>
                    <a:gd name="connsiteY51" fmla="*/ 6363 h 10000"/>
                    <a:gd name="connsiteX52" fmla="*/ 8070 w 10000"/>
                    <a:gd name="connsiteY52" fmla="*/ 7143 h 10000"/>
                    <a:gd name="connsiteX53" fmla="*/ 8043 w 10000"/>
                    <a:gd name="connsiteY53" fmla="*/ 7292 h 10000"/>
                    <a:gd name="connsiteX54" fmla="*/ 8561 w 10000"/>
                    <a:gd name="connsiteY54" fmla="*/ 7888 h 10000"/>
                    <a:gd name="connsiteX55" fmla="*/ 8356 w 10000"/>
                    <a:gd name="connsiteY55" fmla="*/ 8370 h 10000"/>
                    <a:gd name="connsiteX56" fmla="*/ 8615 w 10000"/>
                    <a:gd name="connsiteY56" fmla="*/ 8352 h 10000"/>
                    <a:gd name="connsiteX57" fmla="*/ 8758 w 10000"/>
                    <a:gd name="connsiteY57" fmla="*/ 8755 h 10000"/>
                    <a:gd name="connsiteX58" fmla="*/ 8579 w 10000"/>
                    <a:gd name="connsiteY58" fmla="*/ 9176 h 10000"/>
                    <a:gd name="connsiteX59" fmla="*/ 8114 w 10000"/>
                    <a:gd name="connsiteY59" fmla="*/ 8764 h 10000"/>
                    <a:gd name="connsiteX60" fmla="*/ 8168 w 10000"/>
                    <a:gd name="connsiteY60" fmla="*/ 8668 h 10000"/>
                    <a:gd name="connsiteX61" fmla="*/ 7962 w 10000"/>
                    <a:gd name="connsiteY61" fmla="*/ 8545 h 10000"/>
                    <a:gd name="connsiteX62" fmla="*/ 7659 w 10000"/>
                    <a:gd name="connsiteY62" fmla="*/ 8712 h 10000"/>
                    <a:gd name="connsiteX63" fmla="*/ 7489 w 10000"/>
                    <a:gd name="connsiteY63" fmla="*/ 8738 h 10000"/>
                    <a:gd name="connsiteX64" fmla="*/ 7373 w 10000"/>
                    <a:gd name="connsiteY64" fmla="*/ 8589 h 10000"/>
                    <a:gd name="connsiteX65" fmla="*/ 6819 w 10000"/>
                    <a:gd name="connsiteY65" fmla="*/ 8571 h 10000"/>
                    <a:gd name="connsiteX66" fmla="*/ 6899 w 10000"/>
                    <a:gd name="connsiteY66" fmla="*/ 8861 h 10000"/>
                    <a:gd name="connsiteX67" fmla="*/ 6685 w 10000"/>
                    <a:gd name="connsiteY67" fmla="*/ 8896 h 10000"/>
                    <a:gd name="connsiteX68" fmla="*/ 5728 w 10000"/>
                    <a:gd name="connsiteY68" fmla="*/ 8992 h 10000"/>
                    <a:gd name="connsiteX69" fmla="*/ 5585 w 10000"/>
                    <a:gd name="connsiteY69" fmla="*/ 9264 h 10000"/>
                    <a:gd name="connsiteX70" fmla="*/ 4415 w 10000"/>
                    <a:gd name="connsiteY70" fmla="*/ 9623 h 10000"/>
                    <a:gd name="connsiteX71" fmla="*/ 4102 w 10000"/>
                    <a:gd name="connsiteY71" fmla="*/ 9299 h 10000"/>
                    <a:gd name="connsiteX72" fmla="*/ 3280 w 10000"/>
                    <a:gd name="connsiteY72" fmla="*/ 9141 h 10000"/>
                    <a:gd name="connsiteX73" fmla="*/ 3360 w 10000"/>
                    <a:gd name="connsiteY73" fmla="*/ 9483 h 10000"/>
                    <a:gd name="connsiteX74" fmla="*/ 3065 w 10000"/>
                    <a:gd name="connsiteY74" fmla="*/ 10000 h 10000"/>
                    <a:gd name="connsiteX75" fmla="*/ 2752 w 10000"/>
                    <a:gd name="connsiteY75" fmla="*/ 9930 h 10000"/>
                    <a:gd name="connsiteX76" fmla="*/ 2082 w 10000"/>
                    <a:gd name="connsiteY76" fmla="*/ 9308 h 10000"/>
                    <a:gd name="connsiteX77" fmla="*/ 1528 w 10000"/>
                    <a:gd name="connsiteY77" fmla="*/ 9308 h 10000"/>
                    <a:gd name="connsiteX78" fmla="*/ 1689 w 10000"/>
                    <a:gd name="connsiteY78" fmla="*/ 9115 h 10000"/>
                    <a:gd name="connsiteX79" fmla="*/ 2645 w 10000"/>
                    <a:gd name="connsiteY79" fmla="*/ 8983 h 10000"/>
                    <a:gd name="connsiteX80" fmla="*/ 2708 w 10000"/>
                    <a:gd name="connsiteY80" fmla="*/ 8904 h 10000"/>
                    <a:gd name="connsiteX81" fmla="*/ 2466 w 10000"/>
                    <a:gd name="connsiteY81" fmla="*/ 7932 h 10000"/>
                    <a:gd name="connsiteX82" fmla="*/ 2565 w 10000"/>
                    <a:gd name="connsiteY82" fmla="*/ 7625 h 10000"/>
                    <a:gd name="connsiteX83" fmla="*/ 2279 w 10000"/>
                    <a:gd name="connsiteY83" fmla="*/ 6880 h 10000"/>
                    <a:gd name="connsiteX84" fmla="*/ 2895 w 10000"/>
                    <a:gd name="connsiteY84" fmla="*/ 6188 h 10000"/>
                    <a:gd name="connsiteX85" fmla="*/ 2788 w 10000"/>
                    <a:gd name="connsiteY85" fmla="*/ 5933 h 10000"/>
                    <a:gd name="connsiteX86" fmla="*/ 3253 w 10000"/>
                    <a:gd name="connsiteY86" fmla="*/ 5793 h 10000"/>
                    <a:gd name="connsiteX87" fmla="*/ 3083 w 10000"/>
                    <a:gd name="connsiteY87" fmla="*/ 4996 h 10000"/>
                    <a:gd name="connsiteX88" fmla="*/ 2744 w 10000"/>
                    <a:gd name="connsiteY88" fmla="*/ 4724 h 10000"/>
                    <a:gd name="connsiteX0" fmla="*/ 2744 w 10000"/>
                    <a:gd name="connsiteY0" fmla="*/ 4724 h 10000"/>
                    <a:gd name="connsiteX1" fmla="*/ 2287 w 10000"/>
                    <a:gd name="connsiteY1" fmla="*/ 3502 h 10000"/>
                    <a:gd name="connsiteX2" fmla="*/ 2191 w 10000"/>
                    <a:gd name="connsiteY2" fmla="*/ 3369 h 10000"/>
                    <a:gd name="connsiteX3" fmla="*/ 2073 w 10000"/>
                    <a:gd name="connsiteY3" fmla="*/ 3348 h 10000"/>
                    <a:gd name="connsiteX4" fmla="*/ 1921 w 10000"/>
                    <a:gd name="connsiteY4" fmla="*/ 3304 h 10000"/>
                    <a:gd name="connsiteX5" fmla="*/ 1912 w 10000"/>
                    <a:gd name="connsiteY5" fmla="*/ 3103 h 10000"/>
                    <a:gd name="connsiteX6" fmla="*/ 1340 w 10000"/>
                    <a:gd name="connsiteY6" fmla="*/ 2436 h 10000"/>
                    <a:gd name="connsiteX7" fmla="*/ 742 w 10000"/>
                    <a:gd name="connsiteY7" fmla="*/ 2550 h 10000"/>
                    <a:gd name="connsiteX8" fmla="*/ 903 w 10000"/>
                    <a:gd name="connsiteY8" fmla="*/ 2840 h 10000"/>
                    <a:gd name="connsiteX9" fmla="*/ 465 w 10000"/>
                    <a:gd name="connsiteY9" fmla="*/ 3146 h 10000"/>
                    <a:gd name="connsiteX10" fmla="*/ 304 w 10000"/>
                    <a:gd name="connsiteY10" fmla="*/ 3146 h 10000"/>
                    <a:gd name="connsiteX11" fmla="*/ 331 w 10000"/>
                    <a:gd name="connsiteY11" fmla="*/ 2699 h 10000"/>
                    <a:gd name="connsiteX12" fmla="*/ 0 w 10000"/>
                    <a:gd name="connsiteY12" fmla="*/ 1569 h 10000"/>
                    <a:gd name="connsiteX13" fmla="*/ 777 w 10000"/>
                    <a:gd name="connsiteY13" fmla="*/ 1420 h 10000"/>
                    <a:gd name="connsiteX14" fmla="*/ 858 w 10000"/>
                    <a:gd name="connsiteY14" fmla="*/ 1525 h 10000"/>
                    <a:gd name="connsiteX15" fmla="*/ 1063 w 10000"/>
                    <a:gd name="connsiteY15" fmla="*/ 1490 h 10000"/>
                    <a:gd name="connsiteX16" fmla="*/ 1046 w 10000"/>
                    <a:gd name="connsiteY16" fmla="*/ 1122 h 10000"/>
                    <a:gd name="connsiteX17" fmla="*/ 1323 w 10000"/>
                    <a:gd name="connsiteY17" fmla="*/ 1104 h 10000"/>
                    <a:gd name="connsiteX18" fmla="*/ 1323 w 10000"/>
                    <a:gd name="connsiteY18" fmla="*/ 631 h 10000"/>
                    <a:gd name="connsiteX19" fmla="*/ 1519 w 10000"/>
                    <a:gd name="connsiteY19" fmla="*/ 500 h 10000"/>
                    <a:gd name="connsiteX20" fmla="*/ 1752 w 10000"/>
                    <a:gd name="connsiteY20" fmla="*/ 578 h 10000"/>
                    <a:gd name="connsiteX21" fmla="*/ 2216 w 10000"/>
                    <a:gd name="connsiteY21" fmla="*/ 53 h 10000"/>
                    <a:gd name="connsiteX22" fmla="*/ 3092 w 10000"/>
                    <a:gd name="connsiteY22" fmla="*/ 613 h 10000"/>
                    <a:gd name="connsiteX23" fmla="*/ 3226 w 10000"/>
                    <a:gd name="connsiteY23" fmla="*/ 929 h 10000"/>
                    <a:gd name="connsiteX24" fmla="*/ 3441 w 10000"/>
                    <a:gd name="connsiteY24" fmla="*/ 1060 h 10000"/>
                    <a:gd name="connsiteX25" fmla="*/ 3682 w 10000"/>
                    <a:gd name="connsiteY25" fmla="*/ 859 h 10000"/>
                    <a:gd name="connsiteX26" fmla="*/ 3441 w 10000"/>
                    <a:gd name="connsiteY26" fmla="*/ 701 h 10000"/>
                    <a:gd name="connsiteX27" fmla="*/ 3432 w 10000"/>
                    <a:gd name="connsiteY27" fmla="*/ 613 h 10000"/>
                    <a:gd name="connsiteX28" fmla="*/ 4155 w 10000"/>
                    <a:gd name="connsiteY28" fmla="*/ 526 h 10000"/>
                    <a:gd name="connsiteX29" fmla="*/ 4298 w 10000"/>
                    <a:gd name="connsiteY29" fmla="*/ 824 h 10000"/>
                    <a:gd name="connsiteX30" fmla="*/ 4513 w 10000"/>
                    <a:gd name="connsiteY30" fmla="*/ 780 h 10000"/>
                    <a:gd name="connsiteX31" fmla="*/ 4513 w 10000"/>
                    <a:gd name="connsiteY31" fmla="*/ 543 h 10000"/>
                    <a:gd name="connsiteX32" fmla="*/ 4406 w 10000"/>
                    <a:gd name="connsiteY32" fmla="*/ 289 h 10000"/>
                    <a:gd name="connsiteX33" fmla="*/ 4692 w 10000"/>
                    <a:gd name="connsiteY33" fmla="*/ 0 h 10000"/>
                    <a:gd name="connsiteX34" fmla="*/ 4942 w 10000"/>
                    <a:gd name="connsiteY34" fmla="*/ 473 h 10000"/>
                    <a:gd name="connsiteX35" fmla="*/ 5737 w 10000"/>
                    <a:gd name="connsiteY35" fmla="*/ 237 h 10000"/>
                    <a:gd name="connsiteX36" fmla="*/ 6211 w 10000"/>
                    <a:gd name="connsiteY36" fmla="*/ 535 h 10000"/>
                    <a:gd name="connsiteX37" fmla="*/ 6390 w 10000"/>
                    <a:gd name="connsiteY37" fmla="*/ 1218 h 10000"/>
                    <a:gd name="connsiteX38" fmla="*/ 7078 w 10000"/>
                    <a:gd name="connsiteY38" fmla="*/ 1762 h 10000"/>
                    <a:gd name="connsiteX39" fmla="*/ 6979 w 10000"/>
                    <a:gd name="connsiteY39" fmla="*/ 2191 h 10000"/>
                    <a:gd name="connsiteX40" fmla="*/ 6845 w 10000"/>
                    <a:gd name="connsiteY40" fmla="*/ 2235 h 10000"/>
                    <a:gd name="connsiteX41" fmla="*/ 7730 w 10000"/>
                    <a:gd name="connsiteY41" fmla="*/ 3444 h 10000"/>
                    <a:gd name="connsiteX42" fmla="*/ 7962 w 10000"/>
                    <a:gd name="connsiteY42" fmla="*/ 3418 h 10000"/>
                    <a:gd name="connsiteX43" fmla="*/ 9008 w 10000"/>
                    <a:gd name="connsiteY43" fmla="*/ 4233 h 10000"/>
                    <a:gd name="connsiteX44" fmla="*/ 9026 w 10000"/>
                    <a:gd name="connsiteY44" fmla="*/ 4452 h 10000"/>
                    <a:gd name="connsiteX45" fmla="*/ 9240 w 10000"/>
                    <a:gd name="connsiteY45" fmla="*/ 4566 h 10000"/>
                    <a:gd name="connsiteX46" fmla="*/ 9383 w 10000"/>
                    <a:gd name="connsiteY46" fmla="*/ 4496 h 10000"/>
                    <a:gd name="connsiteX47" fmla="*/ 10000 w 10000"/>
                    <a:gd name="connsiteY47" fmla="*/ 5048 h 10000"/>
                    <a:gd name="connsiteX48" fmla="*/ 9973 w 10000"/>
                    <a:gd name="connsiteY48" fmla="*/ 5609 h 10000"/>
                    <a:gd name="connsiteX49" fmla="*/ 9741 w 10000"/>
                    <a:gd name="connsiteY49" fmla="*/ 5855 h 10000"/>
                    <a:gd name="connsiteX50" fmla="*/ 9339 w 10000"/>
                    <a:gd name="connsiteY50" fmla="*/ 5697 h 10000"/>
                    <a:gd name="connsiteX51" fmla="*/ 9223 w 10000"/>
                    <a:gd name="connsiteY51" fmla="*/ 6363 h 10000"/>
                    <a:gd name="connsiteX52" fmla="*/ 8070 w 10000"/>
                    <a:gd name="connsiteY52" fmla="*/ 7143 h 10000"/>
                    <a:gd name="connsiteX53" fmla="*/ 8043 w 10000"/>
                    <a:gd name="connsiteY53" fmla="*/ 7292 h 10000"/>
                    <a:gd name="connsiteX54" fmla="*/ 8561 w 10000"/>
                    <a:gd name="connsiteY54" fmla="*/ 7888 h 10000"/>
                    <a:gd name="connsiteX55" fmla="*/ 8356 w 10000"/>
                    <a:gd name="connsiteY55" fmla="*/ 8370 h 10000"/>
                    <a:gd name="connsiteX56" fmla="*/ 8615 w 10000"/>
                    <a:gd name="connsiteY56" fmla="*/ 8352 h 10000"/>
                    <a:gd name="connsiteX57" fmla="*/ 8758 w 10000"/>
                    <a:gd name="connsiteY57" fmla="*/ 8755 h 10000"/>
                    <a:gd name="connsiteX58" fmla="*/ 8579 w 10000"/>
                    <a:gd name="connsiteY58" fmla="*/ 9176 h 10000"/>
                    <a:gd name="connsiteX59" fmla="*/ 8114 w 10000"/>
                    <a:gd name="connsiteY59" fmla="*/ 8764 h 10000"/>
                    <a:gd name="connsiteX60" fmla="*/ 8168 w 10000"/>
                    <a:gd name="connsiteY60" fmla="*/ 8668 h 10000"/>
                    <a:gd name="connsiteX61" fmla="*/ 7962 w 10000"/>
                    <a:gd name="connsiteY61" fmla="*/ 8545 h 10000"/>
                    <a:gd name="connsiteX62" fmla="*/ 7659 w 10000"/>
                    <a:gd name="connsiteY62" fmla="*/ 8712 h 10000"/>
                    <a:gd name="connsiteX63" fmla="*/ 7489 w 10000"/>
                    <a:gd name="connsiteY63" fmla="*/ 8738 h 10000"/>
                    <a:gd name="connsiteX64" fmla="*/ 7373 w 10000"/>
                    <a:gd name="connsiteY64" fmla="*/ 8589 h 10000"/>
                    <a:gd name="connsiteX65" fmla="*/ 6819 w 10000"/>
                    <a:gd name="connsiteY65" fmla="*/ 8571 h 10000"/>
                    <a:gd name="connsiteX66" fmla="*/ 6899 w 10000"/>
                    <a:gd name="connsiteY66" fmla="*/ 8861 h 10000"/>
                    <a:gd name="connsiteX67" fmla="*/ 6685 w 10000"/>
                    <a:gd name="connsiteY67" fmla="*/ 8896 h 10000"/>
                    <a:gd name="connsiteX68" fmla="*/ 5728 w 10000"/>
                    <a:gd name="connsiteY68" fmla="*/ 8992 h 10000"/>
                    <a:gd name="connsiteX69" fmla="*/ 5585 w 10000"/>
                    <a:gd name="connsiteY69" fmla="*/ 9264 h 10000"/>
                    <a:gd name="connsiteX70" fmla="*/ 4415 w 10000"/>
                    <a:gd name="connsiteY70" fmla="*/ 9623 h 10000"/>
                    <a:gd name="connsiteX71" fmla="*/ 4102 w 10000"/>
                    <a:gd name="connsiteY71" fmla="*/ 9299 h 10000"/>
                    <a:gd name="connsiteX72" fmla="*/ 3280 w 10000"/>
                    <a:gd name="connsiteY72" fmla="*/ 9141 h 10000"/>
                    <a:gd name="connsiteX73" fmla="*/ 3360 w 10000"/>
                    <a:gd name="connsiteY73" fmla="*/ 9483 h 10000"/>
                    <a:gd name="connsiteX74" fmla="*/ 3065 w 10000"/>
                    <a:gd name="connsiteY74" fmla="*/ 10000 h 10000"/>
                    <a:gd name="connsiteX75" fmla="*/ 2752 w 10000"/>
                    <a:gd name="connsiteY75" fmla="*/ 9930 h 10000"/>
                    <a:gd name="connsiteX76" fmla="*/ 2082 w 10000"/>
                    <a:gd name="connsiteY76" fmla="*/ 9308 h 10000"/>
                    <a:gd name="connsiteX77" fmla="*/ 1528 w 10000"/>
                    <a:gd name="connsiteY77" fmla="*/ 9308 h 10000"/>
                    <a:gd name="connsiteX78" fmla="*/ 1689 w 10000"/>
                    <a:gd name="connsiteY78" fmla="*/ 9115 h 10000"/>
                    <a:gd name="connsiteX79" fmla="*/ 2645 w 10000"/>
                    <a:gd name="connsiteY79" fmla="*/ 8983 h 10000"/>
                    <a:gd name="connsiteX80" fmla="*/ 2708 w 10000"/>
                    <a:gd name="connsiteY80" fmla="*/ 8904 h 10000"/>
                    <a:gd name="connsiteX81" fmla="*/ 2466 w 10000"/>
                    <a:gd name="connsiteY81" fmla="*/ 7932 h 10000"/>
                    <a:gd name="connsiteX82" fmla="*/ 2565 w 10000"/>
                    <a:gd name="connsiteY82" fmla="*/ 7625 h 10000"/>
                    <a:gd name="connsiteX83" fmla="*/ 2279 w 10000"/>
                    <a:gd name="connsiteY83" fmla="*/ 6880 h 10000"/>
                    <a:gd name="connsiteX84" fmla="*/ 2895 w 10000"/>
                    <a:gd name="connsiteY84" fmla="*/ 6188 h 10000"/>
                    <a:gd name="connsiteX85" fmla="*/ 2788 w 10000"/>
                    <a:gd name="connsiteY85" fmla="*/ 5933 h 10000"/>
                    <a:gd name="connsiteX86" fmla="*/ 3253 w 10000"/>
                    <a:gd name="connsiteY86" fmla="*/ 5793 h 10000"/>
                    <a:gd name="connsiteX87" fmla="*/ 3083 w 10000"/>
                    <a:gd name="connsiteY87" fmla="*/ 4996 h 10000"/>
                    <a:gd name="connsiteX88" fmla="*/ 2744 w 10000"/>
                    <a:gd name="connsiteY88" fmla="*/ 4724 h 10000"/>
                    <a:gd name="connsiteX0" fmla="*/ 2744 w 10000"/>
                    <a:gd name="connsiteY0" fmla="*/ 4724 h 10000"/>
                    <a:gd name="connsiteX1" fmla="*/ 2206 w 10000"/>
                    <a:gd name="connsiteY1" fmla="*/ 3542 h 10000"/>
                    <a:gd name="connsiteX2" fmla="*/ 2191 w 10000"/>
                    <a:gd name="connsiteY2" fmla="*/ 3369 h 10000"/>
                    <a:gd name="connsiteX3" fmla="*/ 2073 w 10000"/>
                    <a:gd name="connsiteY3" fmla="*/ 3348 h 10000"/>
                    <a:gd name="connsiteX4" fmla="*/ 1921 w 10000"/>
                    <a:gd name="connsiteY4" fmla="*/ 3304 h 10000"/>
                    <a:gd name="connsiteX5" fmla="*/ 1912 w 10000"/>
                    <a:gd name="connsiteY5" fmla="*/ 3103 h 10000"/>
                    <a:gd name="connsiteX6" fmla="*/ 1340 w 10000"/>
                    <a:gd name="connsiteY6" fmla="*/ 2436 h 10000"/>
                    <a:gd name="connsiteX7" fmla="*/ 742 w 10000"/>
                    <a:gd name="connsiteY7" fmla="*/ 2550 h 10000"/>
                    <a:gd name="connsiteX8" fmla="*/ 903 w 10000"/>
                    <a:gd name="connsiteY8" fmla="*/ 2840 h 10000"/>
                    <a:gd name="connsiteX9" fmla="*/ 465 w 10000"/>
                    <a:gd name="connsiteY9" fmla="*/ 3146 h 10000"/>
                    <a:gd name="connsiteX10" fmla="*/ 304 w 10000"/>
                    <a:gd name="connsiteY10" fmla="*/ 3146 h 10000"/>
                    <a:gd name="connsiteX11" fmla="*/ 331 w 10000"/>
                    <a:gd name="connsiteY11" fmla="*/ 2699 h 10000"/>
                    <a:gd name="connsiteX12" fmla="*/ 0 w 10000"/>
                    <a:gd name="connsiteY12" fmla="*/ 1569 h 10000"/>
                    <a:gd name="connsiteX13" fmla="*/ 777 w 10000"/>
                    <a:gd name="connsiteY13" fmla="*/ 1420 h 10000"/>
                    <a:gd name="connsiteX14" fmla="*/ 858 w 10000"/>
                    <a:gd name="connsiteY14" fmla="*/ 1525 h 10000"/>
                    <a:gd name="connsiteX15" fmla="*/ 1063 w 10000"/>
                    <a:gd name="connsiteY15" fmla="*/ 1490 h 10000"/>
                    <a:gd name="connsiteX16" fmla="*/ 1046 w 10000"/>
                    <a:gd name="connsiteY16" fmla="*/ 1122 h 10000"/>
                    <a:gd name="connsiteX17" fmla="*/ 1323 w 10000"/>
                    <a:gd name="connsiteY17" fmla="*/ 1104 h 10000"/>
                    <a:gd name="connsiteX18" fmla="*/ 1323 w 10000"/>
                    <a:gd name="connsiteY18" fmla="*/ 631 h 10000"/>
                    <a:gd name="connsiteX19" fmla="*/ 1519 w 10000"/>
                    <a:gd name="connsiteY19" fmla="*/ 500 h 10000"/>
                    <a:gd name="connsiteX20" fmla="*/ 1752 w 10000"/>
                    <a:gd name="connsiteY20" fmla="*/ 578 h 10000"/>
                    <a:gd name="connsiteX21" fmla="*/ 2216 w 10000"/>
                    <a:gd name="connsiteY21" fmla="*/ 53 h 10000"/>
                    <a:gd name="connsiteX22" fmla="*/ 3092 w 10000"/>
                    <a:gd name="connsiteY22" fmla="*/ 613 h 10000"/>
                    <a:gd name="connsiteX23" fmla="*/ 3226 w 10000"/>
                    <a:gd name="connsiteY23" fmla="*/ 929 h 10000"/>
                    <a:gd name="connsiteX24" fmla="*/ 3441 w 10000"/>
                    <a:gd name="connsiteY24" fmla="*/ 1060 h 10000"/>
                    <a:gd name="connsiteX25" fmla="*/ 3682 w 10000"/>
                    <a:gd name="connsiteY25" fmla="*/ 859 h 10000"/>
                    <a:gd name="connsiteX26" fmla="*/ 3441 w 10000"/>
                    <a:gd name="connsiteY26" fmla="*/ 701 h 10000"/>
                    <a:gd name="connsiteX27" fmla="*/ 3432 w 10000"/>
                    <a:gd name="connsiteY27" fmla="*/ 613 h 10000"/>
                    <a:gd name="connsiteX28" fmla="*/ 4155 w 10000"/>
                    <a:gd name="connsiteY28" fmla="*/ 526 h 10000"/>
                    <a:gd name="connsiteX29" fmla="*/ 4298 w 10000"/>
                    <a:gd name="connsiteY29" fmla="*/ 824 h 10000"/>
                    <a:gd name="connsiteX30" fmla="*/ 4513 w 10000"/>
                    <a:gd name="connsiteY30" fmla="*/ 780 h 10000"/>
                    <a:gd name="connsiteX31" fmla="*/ 4513 w 10000"/>
                    <a:gd name="connsiteY31" fmla="*/ 543 h 10000"/>
                    <a:gd name="connsiteX32" fmla="*/ 4406 w 10000"/>
                    <a:gd name="connsiteY32" fmla="*/ 289 h 10000"/>
                    <a:gd name="connsiteX33" fmla="*/ 4692 w 10000"/>
                    <a:gd name="connsiteY33" fmla="*/ 0 h 10000"/>
                    <a:gd name="connsiteX34" fmla="*/ 4942 w 10000"/>
                    <a:gd name="connsiteY34" fmla="*/ 473 h 10000"/>
                    <a:gd name="connsiteX35" fmla="*/ 5737 w 10000"/>
                    <a:gd name="connsiteY35" fmla="*/ 237 h 10000"/>
                    <a:gd name="connsiteX36" fmla="*/ 6211 w 10000"/>
                    <a:gd name="connsiteY36" fmla="*/ 535 h 10000"/>
                    <a:gd name="connsiteX37" fmla="*/ 6390 w 10000"/>
                    <a:gd name="connsiteY37" fmla="*/ 1218 h 10000"/>
                    <a:gd name="connsiteX38" fmla="*/ 7078 w 10000"/>
                    <a:gd name="connsiteY38" fmla="*/ 1762 h 10000"/>
                    <a:gd name="connsiteX39" fmla="*/ 6979 w 10000"/>
                    <a:gd name="connsiteY39" fmla="*/ 2191 h 10000"/>
                    <a:gd name="connsiteX40" fmla="*/ 6845 w 10000"/>
                    <a:gd name="connsiteY40" fmla="*/ 2235 h 10000"/>
                    <a:gd name="connsiteX41" fmla="*/ 7730 w 10000"/>
                    <a:gd name="connsiteY41" fmla="*/ 3444 h 10000"/>
                    <a:gd name="connsiteX42" fmla="*/ 7962 w 10000"/>
                    <a:gd name="connsiteY42" fmla="*/ 3418 h 10000"/>
                    <a:gd name="connsiteX43" fmla="*/ 9008 w 10000"/>
                    <a:gd name="connsiteY43" fmla="*/ 4233 h 10000"/>
                    <a:gd name="connsiteX44" fmla="*/ 9026 w 10000"/>
                    <a:gd name="connsiteY44" fmla="*/ 4452 h 10000"/>
                    <a:gd name="connsiteX45" fmla="*/ 9240 w 10000"/>
                    <a:gd name="connsiteY45" fmla="*/ 4566 h 10000"/>
                    <a:gd name="connsiteX46" fmla="*/ 9383 w 10000"/>
                    <a:gd name="connsiteY46" fmla="*/ 4496 h 10000"/>
                    <a:gd name="connsiteX47" fmla="*/ 10000 w 10000"/>
                    <a:gd name="connsiteY47" fmla="*/ 5048 h 10000"/>
                    <a:gd name="connsiteX48" fmla="*/ 9973 w 10000"/>
                    <a:gd name="connsiteY48" fmla="*/ 5609 h 10000"/>
                    <a:gd name="connsiteX49" fmla="*/ 9741 w 10000"/>
                    <a:gd name="connsiteY49" fmla="*/ 5855 h 10000"/>
                    <a:gd name="connsiteX50" fmla="*/ 9339 w 10000"/>
                    <a:gd name="connsiteY50" fmla="*/ 5697 h 10000"/>
                    <a:gd name="connsiteX51" fmla="*/ 9223 w 10000"/>
                    <a:gd name="connsiteY51" fmla="*/ 6363 h 10000"/>
                    <a:gd name="connsiteX52" fmla="*/ 8070 w 10000"/>
                    <a:gd name="connsiteY52" fmla="*/ 7143 h 10000"/>
                    <a:gd name="connsiteX53" fmla="*/ 8043 w 10000"/>
                    <a:gd name="connsiteY53" fmla="*/ 7292 h 10000"/>
                    <a:gd name="connsiteX54" fmla="*/ 8561 w 10000"/>
                    <a:gd name="connsiteY54" fmla="*/ 7888 h 10000"/>
                    <a:gd name="connsiteX55" fmla="*/ 8356 w 10000"/>
                    <a:gd name="connsiteY55" fmla="*/ 8370 h 10000"/>
                    <a:gd name="connsiteX56" fmla="*/ 8615 w 10000"/>
                    <a:gd name="connsiteY56" fmla="*/ 8352 h 10000"/>
                    <a:gd name="connsiteX57" fmla="*/ 8758 w 10000"/>
                    <a:gd name="connsiteY57" fmla="*/ 8755 h 10000"/>
                    <a:gd name="connsiteX58" fmla="*/ 8579 w 10000"/>
                    <a:gd name="connsiteY58" fmla="*/ 9176 h 10000"/>
                    <a:gd name="connsiteX59" fmla="*/ 8114 w 10000"/>
                    <a:gd name="connsiteY59" fmla="*/ 8764 h 10000"/>
                    <a:gd name="connsiteX60" fmla="*/ 8168 w 10000"/>
                    <a:gd name="connsiteY60" fmla="*/ 8668 h 10000"/>
                    <a:gd name="connsiteX61" fmla="*/ 7962 w 10000"/>
                    <a:gd name="connsiteY61" fmla="*/ 8545 h 10000"/>
                    <a:gd name="connsiteX62" fmla="*/ 7659 w 10000"/>
                    <a:gd name="connsiteY62" fmla="*/ 8712 h 10000"/>
                    <a:gd name="connsiteX63" fmla="*/ 7489 w 10000"/>
                    <a:gd name="connsiteY63" fmla="*/ 8738 h 10000"/>
                    <a:gd name="connsiteX64" fmla="*/ 7373 w 10000"/>
                    <a:gd name="connsiteY64" fmla="*/ 8589 h 10000"/>
                    <a:gd name="connsiteX65" fmla="*/ 6819 w 10000"/>
                    <a:gd name="connsiteY65" fmla="*/ 8571 h 10000"/>
                    <a:gd name="connsiteX66" fmla="*/ 6899 w 10000"/>
                    <a:gd name="connsiteY66" fmla="*/ 8861 h 10000"/>
                    <a:gd name="connsiteX67" fmla="*/ 6685 w 10000"/>
                    <a:gd name="connsiteY67" fmla="*/ 8896 h 10000"/>
                    <a:gd name="connsiteX68" fmla="*/ 5728 w 10000"/>
                    <a:gd name="connsiteY68" fmla="*/ 8992 h 10000"/>
                    <a:gd name="connsiteX69" fmla="*/ 5585 w 10000"/>
                    <a:gd name="connsiteY69" fmla="*/ 9264 h 10000"/>
                    <a:gd name="connsiteX70" fmla="*/ 4415 w 10000"/>
                    <a:gd name="connsiteY70" fmla="*/ 9623 h 10000"/>
                    <a:gd name="connsiteX71" fmla="*/ 4102 w 10000"/>
                    <a:gd name="connsiteY71" fmla="*/ 9299 h 10000"/>
                    <a:gd name="connsiteX72" fmla="*/ 3280 w 10000"/>
                    <a:gd name="connsiteY72" fmla="*/ 9141 h 10000"/>
                    <a:gd name="connsiteX73" fmla="*/ 3360 w 10000"/>
                    <a:gd name="connsiteY73" fmla="*/ 9483 h 10000"/>
                    <a:gd name="connsiteX74" fmla="*/ 3065 w 10000"/>
                    <a:gd name="connsiteY74" fmla="*/ 10000 h 10000"/>
                    <a:gd name="connsiteX75" fmla="*/ 2752 w 10000"/>
                    <a:gd name="connsiteY75" fmla="*/ 9930 h 10000"/>
                    <a:gd name="connsiteX76" fmla="*/ 2082 w 10000"/>
                    <a:gd name="connsiteY76" fmla="*/ 9308 h 10000"/>
                    <a:gd name="connsiteX77" fmla="*/ 1528 w 10000"/>
                    <a:gd name="connsiteY77" fmla="*/ 9308 h 10000"/>
                    <a:gd name="connsiteX78" fmla="*/ 1689 w 10000"/>
                    <a:gd name="connsiteY78" fmla="*/ 9115 h 10000"/>
                    <a:gd name="connsiteX79" fmla="*/ 2645 w 10000"/>
                    <a:gd name="connsiteY79" fmla="*/ 8983 h 10000"/>
                    <a:gd name="connsiteX80" fmla="*/ 2708 w 10000"/>
                    <a:gd name="connsiteY80" fmla="*/ 8904 h 10000"/>
                    <a:gd name="connsiteX81" fmla="*/ 2466 w 10000"/>
                    <a:gd name="connsiteY81" fmla="*/ 7932 h 10000"/>
                    <a:gd name="connsiteX82" fmla="*/ 2565 w 10000"/>
                    <a:gd name="connsiteY82" fmla="*/ 7625 h 10000"/>
                    <a:gd name="connsiteX83" fmla="*/ 2279 w 10000"/>
                    <a:gd name="connsiteY83" fmla="*/ 6880 h 10000"/>
                    <a:gd name="connsiteX84" fmla="*/ 2895 w 10000"/>
                    <a:gd name="connsiteY84" fmla="*/ 6188 h 10000"/>
                    <a:gd name="connsiteX85" fmla="*/ 2788 w 10000"/>
                    <a:gd name="connsiteY85" fmla="*/ 5933 h 10000"/>
                    <a:gd name="connsiteX86" fmla="*/ 3253 w 10000"/>
                    <a:gd name="connsiteY86" fmla="*/ 5793 h 10000"/>
                    <a:gd name="connsiteX87" fmla="*/ 3083 w 10000"/>
                    <a:gd name="connsiteY87" fmla="*/ 4996 h 10000"/>
                    <a:gd name="connsiteX88" fmla="*/ 2744 w 10000"/>
                    <a:gd name="connsiteY88" fmla="*/ 4724 h 10000"/>
                    <a:gd name="connsiteX0" fmla="*/ 2805 w 10000"/>
                    <a:gd name="connsiteY0" fmla="*/ 4605 h 10000"/>
                    <a:gd name="connsiteX1" fmla="*/ 2206 w 10000"/>
                    <a:gd name="connsiteY1" fmla="*/ 3542 h 10000"/>
                    <a:gd name="connsiteX2" fmla="*/ 2191 w 10000"/>
                    <a:gd name="connsiteY2" fmla="*/ 3369 h 10000"/>
                    <a:gd name="connsiteX3" fmla="*/ 2073 w 10000"/>
                    <a:gd name="connsiteY3" fmla="*/ 3348 h 10000"/>
                    <a:gd name="connsiteX4" fmla="*/ 1921 w 10000"/>
                    <a:gd name="connsiteY4" fmla="*/ 3304 h 10000"/>
                    <a:gd name="connsiteX5" fmla="*/ 1912 w 10000"/>
                    <a:gd name="connsiteY5" fmla="*/ 3103 h 10000"/>
                    <a:gd name="connsiteX6" fmla="*/ 1340 w 10000"/>
                    <a:gd name="connsiteY6" fmla="*/ 2436 h 10000"/>
                    <a:gd name="connsiteX7" fmla="*/ 742 w 10000"/>
                    <a:gd name="connsiteY7" fmla="*/ 2550 h 10000"/>
                    <a:gd name="connsiteX8" fmla="*/ 903 w 10000"/>
                    <a:gd name="connsiteY8" fmla="*/ 2840 h 10000"/>
                    <a:gd name="connsiteX9" fmla="*/ 465 w 10000"/>
                    <a:gd name="connsiteY9" fmla="*/ 3146 h 10000"/>
                    <a:gd name="connsiteX10" fmla="*/ 304 w 10000"/>
                    <a:gd name="connsiteY10" fmla="*/ 3146 h 10000"/>
                    <a:gd name="connsiteX11" fmla="*/ 331 w 10000"/>
                    <a:gd name="connsiteY11" fmla="*/ 2699 h 10000"/>
                    <a:gd name="connsiteX12" fmla="*/ 0 w 10000"/>
                    <a:gd name="connsiteY12" fmla="*/ 1569 h 10000"/>
                    <a:gd name="connsiteX13" fmla="*/ 777 w 10000"/>
                    <a:gd name="connsiteY13" fmla="*/ 1420 h 10000"/>
                    <a:gd name="connsiteX14" fmla="*/ 858 w 10000"/>
                    <a:gd name="connsiteY14" fmla="*/ 1525 h 10000"/>
                    <a:gd name="connsiteX15" fmla="*/ 1063 w 10000"/>
                    <a:gd name="connsiteY15" fmla="*/ 1490 h 10000"/>
                    <a:gd name="connsiteX16" fmla="*/ 1046 w 10000"/>
                    <a:gd name="connsiteY16" fmla="*/ 1122 h 10000"/>
                    <a:gd name="connsiteX17" fmla="*/ 1323 w 10000"/>
                    <a:gd name="connsiteY17" fmla="*/ 1104 h 10000"/>
                    <a:gd name="connsiteX18" fmla="*/ 1323 w 10000"/>
                    <a:gd name="connsiteY18" fmla="*/ 631 h 10000"/>
                    <a:gd name="connsiteX19" fmla="*/ 1519 w 10000"/>
                    <a:gd name="connsiteY19" fmla="*/ 500 h 10000"/>
                    <a:gd name="connsiteX20" fmla="*/ 1752 w 10000"/>
                    <a:gd name="connsiteY20" fmla="*/ 578 h 10000"/>
                    <a:gd name="connsiteX21" fmla="*/ 2216 w 10000"/>
                    <a:gd name="connsiteY21" fmla="*/ 53 h 10000"/>
                    <a:gd name="connsiteX22" fmla="*/ 3092 w 10000"/>
                    <a:gd name="connsiteY22" fmla="*/ 613 h 10000"/>
                    <a:gd name="connsiteX23" fmla="*/ 3226 w 10000"/>
                    <a:gd name="connsiteY23" fmla="*/ 929 h 10000"/>
                    <a:gd name="connsiteX24" fmla="*/ 3441 w 10000"/>
                    <a:gd name="connsiteY24" fmla="*/ 1060 h 10000"/>
                    <a:gd name="connsiteX25" fmla="*/ 3682 w 10000"/>
                    <a:gd name="connsiteY25" fmla="*/ 859 h 10000"/>
                    <a:gd name="connsiteX26" fmla="*/ 3441 w 10000"/>
                    <a:gd name="connsiteY26" fmla="*/ 701 h 10000"/>
                    <a:gd name="connsiteX27" fmla="*/ 3432 w 10000"/>
                    <a:gd name="connsiteY27" fmla="*/ 613 h 10000"/>
                    <a:gd name="connsiteX28" fmla="*/ 4155 w 10000"/>
                    <a:gd name="connsiteY28" fmla="*/ 526 h 10000"/>
                    <a:gd name="connsiteX29" fmla="*/ 4298 w 10000"/>
                    <a:gd name="connsiteY29" fmla="*/ 824 h 10000"/>
                    <a:gd name="connsiteX30" fmla="*/ 4513 w 10000"/>
                    <a:gd name="connsiteY30" fmla="*/ 780 h 10000"/>
                    <a:gd name="connsiteX31" fmla="*/ 4513 w 10000"/>
                    <a:gd name="connsiteY31" fmla="*/ 543 h 10000"/>
                    <a:gd name="connsiteX32" fmla="*/ 4406 w 10000"/>
                    <a:gd name="connsiteY32" fmla="*/ 289 h 10000"/>
                    <a:gd name="connsiteX33" fmla="*/ 4692 w 10000"/>
                    <a:gd name="connsiteY33" fmla="*/ 0 h 10000"/>
                    <a:gd name="connsiteX34" fmla="*/ 4942 w 10000"/>
                    <a:gd name="connsiteY34" fmla="*/ 473 h 10000"/>
                    <a:gd name="connsiteX35" fmla="*/ 5737 w 10000"/>
                    <a:gd name="connsiteY35" fmla="*/ 237 h 10000"/>
                    <a:gd name="connsiteX36" fmla="*/ 6211 w 10000"/>
                    <a:gd name="connsiteY36" fmla="*/ 535 h 10000"/>
                    <a:gd name="connsiteX37" fmla="*/ 6390 w 10000"/>
                    <a:gd name="connsiteY37" fmla="*/ 1218 h 10000"/>
                    <a:gd name="connsiteX38" fmla="*/ 7078 w 10000"/>
                    <a:gd name="connsiteY38" fmla="*/ 1762 h 10000"/>
                    <a:gd name="connsiteX39" fmla="*/ 6979 w 10000"/>
                    <a:gd name="connsiteY39" fmla="*/ 2191 h 10000"/>
                    <a:gd name="connsiteX40" fmla="*/ 6845 w 10000"/>
                    <a:gd name="connsiteY40" fmla="*/ 2235 h 10000"/>
                    <a:gd name="connsiteX41" fmla="*/ 7730 w 10000"/>
                    <a:gd name="connsiteY41" fmla="*/ 3444 h 10000"/>
                    <a:gd name="connsiteX42" fmla="*/ 7962 w 10000"/>
                    <a:gd name="connsiteY42" fmla="*/ 3418 h 10000"/>
                    <a:gd name="connsiteX43" fmla="*/ 9008 w 10000"/>
                    <a:gd name="connsiteY43" fmla="*/ 4233 h 10000"/>
                    <a:gd name="connsiteX44" fmla="*/ 9026 w 10000"/>
                    <a:gd name="connsiteY44" fmla="*/ 4452 h 10000"/>
                    <a:gd name="connsiteX45" fmla="*/ 9240 w 10000"/>
                    <a:gd name="connsiteY45" fmla="*/ 4566 h 10000"/>
                    <a:gd name="connsiteX46" fmla="*/ 9383 w 10000"/>
                    <a:gd name="connsiteY46" fmla="*/ 4496 h 10000"/>
                    <a:gd name="connsiteX47" fmla="*/ 10000 w 10000"/>
                    <a:gd name="connsiteY47" fmla="*/ 5048 h 10000"/>
                    <a:gd name="connsiteX48" fmla="*/ 9973 w 10000"/>
                    <a:gd name="connsiteY48" fmla="*/ 5609 h 10000"/>
                    <a:gd name="connsiteX49" fmla="*/ 9741 w 10000"/>
                    <a:gd name="connsiteY49" fmla="*/ 5855 h 10000"/>
                    <a:gd name="connsiteX50" fmla="*/ 9339 w 10000"/>
                    <a:gd name="connsiteY50" fmla="*/ 5697 h 10000"/>
                    <a:gd name="connsiteX51" fmla="*/ 9223 w 10000"/>
                    <a:gd name="connsiteY51" fmla="*/ 6363 h 10000"/>
                    <a:gd name="connsiteX52" fmla="*/ 8070 w 10000"/>
                    <a:gd name="connsiteY52" fmla="*/ 7143 h 10000"/>
                    <a:gd name="connsiteX53" fmla="*/ 8043 w 10000"/>
                    <a:gd name="connsiteY53" fmla="*/ 7292 h 10000"/>
                    <a:gd name="connsiteX54" fmla="*/ 8561 w 10000"/>
                    <a:gd name="connsiteY54" fmla="*/ 7888 h 10000"/>
                    <a:gd name="connsiteX55" fmla="*/ 8356 w 10000"/>
                    <a:gd name="connsiteY55" fmla="*/ 8370 h 10000"/>
                    <a:gd name="connsiteX56" fmla="*/ 8615 w 10000"/>
                    <a:gd name="connsiteY56" fmla="*/ 8352 h 10000"/>
                    <a:gd name="connsiteX57" fmla="*/ 8758 w 10000"/>
                    <a:gd name="connsiteY57" fmla="*/ 8755 h 10000"/>
                    <a:gd name="connsiteX58" fmla="*/ 8579 w 10000"/>
                    <a:gd name="connsiteY58" fmla="*/ 9176 h 10000"/>
                    <a:gd name="connsiteX59" fmla="*/ 8114 w 10000"/>
                    <a:gd name="connsiteY59" fmla="*/ 8764 h 10000"/>
                    <a:gd name="connsiteX60" fmla="*/ 8168 w 10000"/>
                    <a:gd name="connsiteY60" fmla="*/ 8668 h 10000"/>
                    <a:gd name="connsiteX61" fmla="*/ 7962 w 10000"/>
                    <a:gd name="connsiteY61" fmla="*/ 8545 h 10000"/>
                    <a:gd name="connsiteX62" fmla="*/ 7659 w 10000"/>
                    <a:gd name="connsiteY62" fmla="*/ 8712 h 10000"/>
                    <a:gd name="connsiteX63" fmla="*/ 7489 w 10000"/>
                    <a:gd name="connsiteY63" fmla="*/ 8738 h 10000"/>
                    <a:gd name="connsiteX64" fmla="*/ 7373 w 10000"/>
                    <a:gd name="connsiteY64" fmla="*/ 8589 h 10000"/>
                    <a:gd name="connsiteX65" fmla="*/ 6819 w 10000"/>
                    <a:gd name="connsiteY65" fmla="*/ 8571 h 10000"/>
                    <a:gd name="connsiteX66" fmla="*/ 6899 w 10000"/>
                    <a:gd name="connsiteY66" fmla="*/ 8861 h 10000"/>
                    <a:gd name="connsiteX67" fmla="*/ 6685 w 10000"/>
                    <a:gd name="connsiteY67" fmla="*/ 8896 h 10000"/>
                    <a:gd name="connsiteX68" fmla="*/ 5728 w 10000"/>
                    <a:gd name="connsiteY68" fmla="*/ 8992 h 10000"/>
                    <a:gd name="connsiteX69" fmla="*/ 5585 w 10000"/>
                    <a:gd name="connsiteY69" fmla="*/ 9264 h 10000"/>
                    <a:gd name="connsiteX70" fmla="*/ 4415 w 10000"/>
                    <a:gd name="connsiteY70" fmla="*/ 9623 h 10000"/>
                    <a:gd name="connsiteX71" fmla="*/ 4102 w 10000"/>
                    <a:gd name="connsiteY71" fmla="*/ 9299 h 10000"/>
                    <a:gd name="connsiteX72" fmla="*/ 3280 w 10000"/>
                    <a:gd name="connsiteY72" fmla="*/ 9141 h 10000"/>
                    <a:gd name="connsiteX73" fmla="*/ 3360 w 10000"/>
                    <a:gd name="connsiteY73" fmla="*/ 9483 h 10000"/>
                    <a:gd name="connsiteX74" fmla="*/ 3065 w 10000"/>
                    <a:gd name="connsiteY74" fmla="*/ 10000 h 10000"/>
                    <a:gd name="connsiteX75" fmla="*/ 2752 w 10000"/>
                    <a:gd name="connsiteY75" fmla="*/ 9930 h 10000"/>
                    <a:gd name="connsiteX76" fmla="*/ 2082 w 10000"/>
                    <a:gd name="connsiteY76" fmla="*/ 9308 h 10000"/>
                    <a:gd name="connsiteX77" fmla="*/ 1528 w 10000"/>
                    <a:gd name="connsiteY77" fmla="*/ 9308 h 10000"/>
                    <a:gd name="connsiteX78" fmla="*/ 1689 w 10000"/>
                    <a:gd name="connsiteY78" fmla="*/ 9115 h 10000"/>
                    <a:gd name="connsiteX79" fmla="*/ 2645 w 10000"/>
                    <a:gd name="connsiteY79" fmla="*/ 8983 h 10000"/>
                    <a:gd name="connsiteX80" fmla="*/ 2708 w 10000"/>
                    <a:gd name="connsiteY80" fmla="*/ 8904 h 10000"/>
                    <a:gd name="connsiteX81" fmla="*/ 2466 w 10000"/>
                    <a:gd name="connsiteY81" fmla="*/ 7932 h 10000"/>
                    <a:gd name="connsiteX82" fmla="*/ 2565 w 10000"/>
                    <a:gd name="connsiteY82" fmla="*/ 7625 h 10000"/>
                    <a:gd name="connsiteX83" fmla="*/ 2279 w 10000"/>
                    <a:gd name="connsiteY83" fmla="*/ 6880 h 10000"/>
                    <a:gd name="connsiteX84" fmla="*/ 2895 w 10000"/>
                    <a:gd name="connsiteY84" fmla="*/ 6188 h 10000"/>
                    <a:gd name="connsiteX85" fmla="*/ 2788 w 10000"/>
                    <a:gd name="connsiteY85" fmla="*/ 5933 h 10000"/>
                    <a:gd name="connsiteX86" fmla="*/ 3253 w 10000"/>
                    <a:gd name="connsiteY86" fmla="*/ 5793 h 10000"/>
                    <a:gd name="connsiteX87" fmla="*/ 3083 w 10000"/>
                    <a:gd name="connsiteY87" fmla="*/ 4996 h 10000"/>
                    <a:gd name="connsiteX88" fmla="*/ 2805 w 10000"/>
                    <a:gd name="connsiteY88" fmla="*/ 4605 h 10000"/>
                    <a:gd name="connsiteX0" fmla="*/ 2805 w 10000"/>
                    <a:gd name="connsiteY0" fmla="*/ 4605 h 10000"/>
                    <a:gd name="connsiteX1" fmla="*/ 2484 w 10000"/>
                    <a:gd name="connsiteY1" fmla="*/ 3771 h 10000"/>
                    <a:gd name="connsiteX2" fmla="*/ 2206 w 10000"/>
                    <a:gd name="connsiteY2" fmla="*/ 3542 h 10000"/>
                    <a:gd name="connsiteX3" fmla="*/ 2191 w 10000"/>
                    <a:gd name="connsiteY3" fmla="*/ 3369 h 10000"/>
                    <a:gd name="connsiteX4" fmla="*/ 2073 w 10000"/>
                    <a:gd name="connsiteY4" fmla="*/ 3348 h 10000"/>
                    <a:gd name="connsiteX5" fmla="*/ 1921 w 10000"/>
                    <a:gd name="connsiteY5" fmla="*/ 3304 h 10000"/>
                    <a:gd name="connsiteX6" fmla="*/ 1912 w 10000"/>
                    <a:gd name="connsiteY6" fmla="*/ 3103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05 w 10000"/>
                    <a:gd name="connsiteY89" fmla="*/ 4605 h 10000"/>
                    <a:gd name="connsiteX0" fmla="*/ 2805 w 10000"/>
                    <a:gd name="connsiteY0" fmla="*/ 4605 h 10000"/>
                    <a:gd name="connsiteX1" fmla="*/ 2484 w 10000"/>
                    <a:gd name="connsiteY1" fmla="*/ 3771 h 10000"/>
                    <a:gd name="connsiteX2" fmla="*/ 2105 w 10000"/>
                    <a:gd name="connsiteY2" fmla="*/ 3621 h 10000"/>
                    <a:gd name="connsiteX3" fmla="*/ 2191 w 10000"/>
                    <a:gd name="connsiteY3" fmla="*/ 3369 h 10000"/>
                    <a:gd name="connsiteX4" fmla="*/ 2073 w 10000"/>
                    <a:gd name="connsiteY4" fmla="*/ 3348 h 10000"/>
                    <a:gd name="connsiteX5" fmla="*/ 1921 w 10000"/>
                    <a:gd name="connsiteY5" fmla="*/ 3304 h 10000"/>
                    <a:gd name="connsiteX6" fmla="*/ 1912 w 10000"/>
                    <a:gd name="connsiteY6" fmla="*/ 3103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05 w 10000"/>
                    <a:gd name="connsiteY89" fmla="*/ 4605 h 10000"/>
                    <a:gd name="connsiteX0" fmla="*/ 2805 w 10000"/>
                    <a:gd name="connsiteY0" fmla="*/ 4605 h 10000"/>
                    <a:gd name="connsiteX1" fmla="*/ 2484 w 10000"/>
                    <a:gd name="connsiteY1" fmla="*/ 3771 h 10000"/>
                    <a:gd name="connsiteX2" fmla="*/ 2105 w 10000"/>
                    <a:gd name="connsiteY2" fmla="*/ 3621 h 10000"/>
                    <a:gd name="connsiteX3" fmla="*/ 2191 w 10000"/>
                    <a:gd name="connsiteY3" fmla="*/ 3369 h 10000"/>
                    <a:gd name="connsiteX4" fmla="*/ 1810 w 10000"/>
                    <a:gd name="connsiteY4" fmla="*/ 3467 h 10000"/>
                    <a:gd name="connsiteX5" fmla="*/ 1921 w 10000"/>
                    <a:gd name="connsiteY5" fmla="*/ 3304 h 10000"/>
                    <a:gd name="connsiteX6" fmla="*/ 1912 w 10000"/>
                    <a:gd name="connsiteY6" fmla="*/ 3103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05 w 10000"/>
                    <a:gd name="connsiteY89" fmla="*/ 4605 h 10000"/>
                    <a:gd name="connsiteX0" fmla="*/ 2805 w 10000"/>
                    <a:gd name="connsiteY0" fmla="*/ 4605 h 10000"/>
                    <a:gd name="connsiteX1" fmla="*/ 2484 w 10000"/>
                    <a:gd name="connsiteY1" fmla="*/ 3771 h 10000"/>
                    <a:gd name="connsiteX2" fmla="*/ 2105 w 10000"/>
                    <a:gd name="connsiteY2" fmla="*/ 3621 h 10000"/>
                    <a:gd name="connsiteX3" fmla="*/ 2029 w 10000"/>
                    <a:gd name="connsiteY3" fmla="*/ 3429 h 10000"/>
                    <a:gd name="connsiteX4" fmla="*/ 1810 w 10000"/>
                    <a:gd name="connsiteY4" fmla="*/ 3467 h 10000"/>
                    <a:gd name="connsiteX5" fmla="*/ 1921 w 10000"/>
                    <a:gd name="connsiteY5" fmla="*/ 3304 h 10000"/>
                    <a:gd name="connsiteX6" fmla="*/ 1912 w 10000"/>
                    <a:gd name="connsiteY6" fmla="*/ 3103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05 w 10000"/>
                    <a:gd name="connsiteY89" fmla="*/ 4605 h 10000"/>
                    <a:gd name="connsiteX0" fmla="*/ 2805 w 10000"/>
                    <a:gd name="connsiteY0" fmla="*/ 4605 h 10000"/>
                    <a:gd name="connsiteX1" fmla="*/ 2484 w 10000"/>
                    <a:gd name="connsiteY1" fmla="*/ 3771 h 10000"/>
                    <a:gd name="connsiteX2" fmla="*/ 2105 w 10000"/>
                    <a:gd name="connsiteY2" fmla="*/ 3621 h 10000"/>
                    <a:gd name="connsiteX3" fmla="*/ 2029 w 10000"/>
                    <a:gd name="connsiteY3" fmla="*/ 3429 h 10000"/>
                    <a:gd name="connsiteX4" fmla="*/ 1810 w 10000"/>
                    <a:gd name="connsiteY4" fmla="*/ 3467 h 10000"/>
                    <a:gd name="connsiteX5" fmla="*/ 1921 w 10000"/>
                    <a:gd name="connsiteY5" fmla="*/ 3304 h 10000"/>
                    <a:gd name="connsiteX6" fmla="*/ 1710 w 10000"/>
                    <a:gd name="connsiteY6" fmla="*/ 3143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05 w 10000"/>
                    <a:gd name="connsiteY89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84 w 10000"/>
                    <a:gd name="connsiteY2" fmla="*/ 3771 h 10000"/>
                    <a:gd name="connsiteX3" fmla="*/ 2105 w 10000"/>
                    <a:gd name="connsiteY3" fmla="*/ 3621 h 10000"/>
                    <a:gd name="connsiteX4" fmla="*/ 2029 w 10000"/>
                    <a:gd name="connsiteY4" fmla="*/ 3429 h 10000"/>
                    <a:gd name="connsiteX5" fmla="*/ 1810 w 10000"/>
                    <a:gd name="connsiteY5" fmla="*/ 3467 h 10000"/>
                    <a:gd name="connsiteX6" fmla="*/ 1921 w 10000"/>
                    <a:gd name="connsiteY6" fmla="*/ 3304 h 10000"/>
                    <a:gd name="connsiteX7" fmla="*/ 1710 w 10000"/>
                    <a:gd name="connsiteY7" fmla="*/ 3143 h 10000"/>
                    <a:gd name="connsiteX8" fmla="*/ 1340 w 10000"/>
                    <a:gd name="connsiteY8" fmla="*/ 2436 h 10000"/>
                    <a:gd name="connsiteX9" fmla="*/ 742 w 10000"/>
                    <a:gd name="connsiteY9" fmla="*/ 2550 h 10000"/>
                    <a:gd name="connsiteX10" fmla="*/ 903 w 10000"/>
                    <a:gd name="connsiteY10" fmla="*/ 2840 h 10000"/>
                    <a:gd name="connsiteX11" fmla="*/ 465 w 10000"/>
                    <a:gd name="connsiteY11" fmla="*/ 3146 h 10000"/>
                    <a:gd name="connsiteX12" fmla="*/ 304 w 10000"/>
                    <a:gd name="connsiteY12" fmla="*/ 3146 h 10000"/>
                    <a:gd name="connsiteX13" fmla="*/ 331 w 10000"/>
                    <a:gd name="connsiteY13" fmla="*/ 2699 h 10000"/>
                    <a:gd name="connsiteX14" fmla="*/ 0 w 10000"/>
                    <a:gd name="connsiteY14" fmla="*/ 1569 h 10000"/>
                    <a:gd name="connsiteX15" fmla="*/ 777 w 10000"/>
                    <a:gd name="connsiteY15" fmla="*/ 1420 h 10000"/>
                    <a:gd name="connsiteX16" fmla="*/ 858 w 10000"/>
                    <a:gd name="connsiteY16" fmla="*/ 1525 h 10000"/>
                    <a:gd name="connsiteX17" fmla="*/ 1063 w 10000"/>
                    <a:gd name="connsiteY17" fmla="*/ 1490 h 10000"/>
                    <a:gd name="connsiteX18" fmla="*/ 1046 w 10000"/>
                    <a:gd name="connsiteY18" fmla="*/ 1122 h 10000"/>
                    <a:gd name="connsiteX19" fmla="*/ 1323 w 10000"/>
                    <a:gd name="connsiteY19" fmla="*/ 1104 h 10000"/>
                    <a:gd name="connsiteX20" fmla="*/ 1323 w 10000"/>
                    <a:gd name="connsiteY20" fmla="*/ 631 h 10000"/>
                    <a:gd name="connsiteX21" fmla="*/ 1519 w 10000"/>
                    <a:gd name="connsiteY21" fmla="*/ 500 h 10000"/>
                    <a:gd name="connsiteX22" fmla="*/ 1752 w 10000"/>
                    <a:gd name="connsiteY22" fmla="*/ 578 h 10000"/>
                    <a:gd name="connsiteX23" fmla="*/ 2216 w 10000"/>
                    <a:gd name="connsiteY23" fmla="*/ 53 h 10000"/>
                    <a:gd name="connsiteX24" fmla="*/ 3092 w 10000"/>
                    <a:gd name="connsiteY24" fmla="*/ 613 h 10000"/>
                    <a:gd name="connsiteX25" fmla="*/ 3226 w 10000"/>
                    <a:gd name="connsiteY25" fmla="*/ 929 h 10000"/>
                    <a:gd name="connsiteX26" fmla="*/ 3441 w 10000"/>
                    <a:gd name="connsiteY26" fmla="*/ 1060 h 10000"/>
                    <a:gd name="connsiteX27" fmla="*/ 3682 w 10000"/>
                    <a:gd name="connsiteY27" fmla="*/ 859 h 10000"/>
                    <a:gd name="connsiteX28" fmla="*/ 3441 w 10000"/>
                    <a:gd name="connsiteY28" fmla="*/ 701 h 10000"/>
                    <a:gd name="connsiteX29" fmla="*/ 3432 w 10000"/>
                    <a:gd name="connsiteY29" fmla="*/ 613 h 10000"/>
                    <a:gd name="connsiteX30" fmla="*/ 4155 w 10000"/>
                    <a:gd name="connsiteY30" fmla="*/ 526 h 10000"/>
                    <a:gd name="connsiteX31" fmla="*/ 4298 w 10000"/>
                    <a:gd name="connsiteY31" fmla="*/ 824 h 10000"/>
                    <a:gd name="connsiteX32" fmla="*/ 4513 w 10000"/>
                    <a:gd name="connsiteY32" fmla="*/ 780 h 10000"/>
                    <a:gd name="connsiteX33" fmla="*/ 4513 w 10000"/>
                    <a:gd name="connsiteY33" fmla="*/ 543 h 10000"/>
                    <a:gd name="connsiteX34" fmla="*/ 4406 w 10000"/>
                    <a:gd name="connsiteY34" fmla="*/ 289 h 10000"/>
                    <a:gd name="connsiteX35" fmla="*/ 4692 w 10000"/>
                    <a:gd name="connsiteY35" fmla="*/ 0 h 10000"/>
                    <a:gd name="connsiteX36" fmla="*/ 4942 w 10000"/>
                    <a:gd name="connsiteY36" fmla="*/ 473 h 10000"/>
                    <a:gd name="connsiteX37" fmla="*/ 5737 w 10000"/>
                    <a:gd name="connsiteY37" fmla="*/ 237 h 10000"/>
                    <a:gd name="connsiteX38" fmla="*/ 6211 w 10000"/>
                    <a:gd name="connsiteY38" fmla="*/ 535 h 10000"/>
                    <a:gd name="connsiteX39" fmla="*/ 6390 w 10000"/>
                    <a:gd name="connsiteY39" fmla="*/ 1218 h 10000"/>
                    <a:gd name="connsiteX40" fmla="*/ 7078 w 10000"/>
                    <a:gd name="connsiteY40" fmla="*/ 1762 h 10000"/>
                    <a:gd name="connsiteX41" fmla="*/ 6979 w 10000"/>
                    <a:gd name="connsiteY41" fmla="*/ 2191 h 10000"/>
                    <a:gd name="connsiteX42" fmla="*/ 6845 w 10000"/>
                    <a:gd name="connsiteY42" fmla="*/ 2235 h 10000"/>
                    <a:gd name="connsiteX43" fmla="*/ 7730 w 10000"/>
                    <a:gd name="connsiteY43" fmla="*/ 3444 h 10000"/>
                    <a:gd name="connsiteX44" fmla="*/ 7962 w 10000"/>
                    <a:gd name="connsiteY44" fmla="*/ 3418 h 10000"/>
                    <a:gd name="connsiteX45" fmla="*/ 9008 w 10000"/>
                    <a:gd name="connsiteY45" fmla="*/ 4233 h 10000"/>
                    <a:gd name="connsiteX46" fmla="*/ 9026 w 10000"/>
                    <a:gd name="connsiteY46" fmla="*/ 4452 h 10000"/>
                    <a:gd name="connsiteX47" fmla="*/ 9240 w 10000"/>
                    <a:gd name="connsiteY47" fmla="*/ 4566 h 10000"/>
                    <a:gd name="connsiteX48" fmla="*/ 9383 w 10000"/>
                    <a:gd name="connsiteY48" fmla="*/ 4496 h 10000"/>
                    <a:gd name="connsiteX49" fmla="*/ 10000 w 10000"/>
                    <a:gd name="connsiteY49" fmla="*/ 5048 h 10000"/>
                    <a:gd name="connsiteX50" fmla="*/ 9973 w 10000"/>
                    <a:gd name="connsiteY50" fmla="*/ 5609 h 10000"/>
                    <a:gd name="connsiteX51" fmla="*/ 9741 w 10000"/>
                    <a:gd name="connsiteY51" fmla="*/ 5855 h 10000"/>
                    <a:gd name="connsiteX52" fmla="*/ 9339 w 10000"/>
                    <a:gd name="connsiteY52" fmla="*/ 5697 h 10000"/>
                    <a:gd name="connsiteX53" fmla="*/ 9223 w 10000"/>
                    <a:gd name="connsiteY53" fmla="*/ 6363 h 10000"/>
                    <a:gd name="connsiteX54" fmla="*/ 8070 w 10000"/>
                    <a:gd name="connsiteY54" fmla="*/ 7143 h 10000"/>
                    <a:gd name="connsiteX55" fmla="*/ 8043 w 10000"/>
                    <a:gd name="connsiteY55" fmla="*/ 7292 h 10000"/>
                    <a:gd name="connsiteX56" fmla="*/ 8561 w 10000"/>
                    <a:gd name="connsiteY56" fmla="*/ 7888 h 10000"/>
                    <a:gd name="connsiteX57" fmla="*/ 8356 w 10000"/>
                    <a:gd name="connsiteY57" fmla="*/ 8370 h 10000"/>
                    <a:gd name="connsiteX58" fmla="*/ 8615 w 10000"/>
                    <a:gd name="connsiteY58" fmla="*/ 8352 h 10000"/>
                    <a:gd name="connsiteX59" fmla="*/ 8758 w 10000"/>
                    <a:gd name="connsiteY59" fmla="*/ 8755 h 10000"/>
                    <a:gd name="connsiteX60" fmla="*/ 8579 w 10000"/>
                    <a:gd name="connsiteY60" fmla="*/ 9176 h 10000"/>
                    <a:gd name="connsiteX61" fmla="*/ 8114 w 10000"/>
                    <a:gd name="connsiteY61" fmla="*/ 8764 h 10000"/>
                    <a:gd name="connsiteX62" fmla="*/ 8168 w 10000"/>
                    <a:gd name="connsiteY62" fmla="*/ 8668 h 10000"/>
                    <a:gd name="connsiteX63" fmla="*/ 7962 w 10000"/>
                    <a:gd name="connsiteY63" fmla="*/ 8545 h 10000"/>
                    <a:gd name="connsiteX64" fmla="*/ 7659 w 10000"/>
                    <a:gd name="connsiteY64" fmla="*/ 8712 h 10000"/>
                    <a:gd name="connsiteX65" fmla="*/ 7489 w 10000"/>
                    <a:gd name="connsiteY65" fmla="*/ 8738 h 10000"/>
                    <a:gd name="connsiteX66" fmla="*/ 7373 w 10000"/>
                    <a:gd name="connsiteY66" fmla="*/ 8589 h 10000"/>
                    <a:gd name="connsiteX67" fmla="*/ 6819 w 10000"/>
                    <a:gd name="connsiteY67" fmla="*/ 8571 h 10000"/>
                    <a:gd name="connsiteX68" fmla="*/ 6899 w 10000"/>
                    <a:gd name="connsiteY68" fmla="*/ 8861 h 10000"/>
                    <a:gd name="connsiteX69" fmla="*/ 6685 w 10000"/>
                    <a:gd name="connsiteY69" fmla="*/ 8896 h 10000"/>
                    <a:gd name="connsiteX70" fmla="*/ 5728 w 10000"/>
                    <a:gd name="connsiteY70" fmla="*/ 8992 h 10000"/>
                    <a:gd name="connsiteX71" fmla="*/ 5585 w 10000"/>
                    <a:gd name="connsiteY71" fmla="*/ 9264 h 10000"/>
                    <a:gd name="connsiteX72" fmla="*/ 4415 w 10000"/>
                    <a:gd name="connsiteY72" fmla="*/ 9623 h 10000"/>
                    <a:gd name="connsiteX73" fmla="*/ 4102 w 10000"/>
                    <a:gd name="connsiteY73" fmla="*/ 9299 h 10000"/>
                    <a:gd name="connsiteX74" fmla="*/ 3280 w 10000"/>
                    <a:gd name="connsiteY74" fmla="*/ 9141 h 10000"/>
                    <a:gd name="connsiteX75" fmla="*/ 3360 w 10000"/>
                    <a:gd name="connsiteY75" fmla="*/ 9483 h 10000"/>
                    <a:gd name="connsiteX76" fmla="*/ 3065 w 10000"/>
                    <a:gd name="connsiteY76" fmla="*/ 10000 h 10000"/>
                    <a:gd name="connsiteX77" fmla="*/ 2752 w 10000"/>
                    <a:gd name="connsiteY77" fmla="*/ 9930 h 10000"/>
                    <a:gd name="connsiteX78" fmla="*/ 2082 w 10000"/>
                    <a:gd name="connsiteY78" fmla="*/ 9308 h 10000"/>
                    <a:gd name="connsiteX79" fmla="*/ 1528 w 10000"/>
                    <a:gd name="connsiteY79" fmla="*/ 9308 h 10000"/>
                    <a:gd name="connsiteX80" fmla="*/ 1689 w 10000"/>
                    <a:gd name="connsiteY80" fmla="*/ 9115 h 10000"/>
                    <a:gd name="connsiteX81" fmla="*/ 2645 w 10000"/>
                    <a:gd name="connsiteY81" fmla="*/ 8983 h 10000"/>
                    <a:gd name="connsiteX82" fmla="*/ 2708 w 10000"/>
                    <a:gd name="connsiteY82" fmla="*/ 8904 h 10000"/>
                    <a:gd name="connsiteX83" fmla="*/ 2466 w 10000"/>
                    <a:gd name="connsiteY83" fmla="*/ 7932 h 10000"/>
                    <a:gd name="connsiteX84" fmla="*/ 2565 w 10000"/>
                    <a:gd name="connsiteY84" fmla="*/ 7625 h 10000"/>
                    <a:gd name="connsiteX85" fmla="*/ 2279 w 10000"/>
                    <a:gd name="connsiteY85" fmla="*/ 6880 h 10000"/>
                    <a:gd name="connsiteX86" fmla="*/ 2895 w 10000"/>
                    <a:gd name="connsiteY86" fmla="*/ 6188 h 10000"/>
                    <a:gd name="connsiteX87" fmla="*/ 2788 w 10000"/>
                    <a:gd name="connsiteY87" fmla="*/ 5933 h 10000"/>
                    <a:gd name="connsiteX88" fmla="*/ 3253 w 10000"/>
                    <a:gd name="connsiteY88" fmla="*/ 5793 h 10000"/>
                    <a:gd name="connsiteX89" fmla="*/ 3083 w 10000"/>
                    <a:gd name="connsiteY89" fmla="*/ 4996 h 10000"/>
                    <a:gd name="connsiteX90" fmla="*/ 2805 w 10000"/>
                    <a:gd name="connsiteY90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484 w 10000"/>
                    <a:gd name="connsiteY3" fmla="*/ 3771 h 10000"/>
                    <a:gd name="connsiteX4" fmla="*/ 2105 w 10000"/>
                    <a:gd name="connsiteY4" fmla="*/ 3621 h 10000"/>
                    <a:gd name="connsiteX5" fmla="*/ 2029 w 10000"/>
                    <a:gd name="connsiteY5" fmla="*/ 3429 h 10000"/>
                    <a:gd name="connsiteX6" fmla="*/ 1810 w 10000"/>
                    <a:gd name="connsiteY6" fmla="*/ 3467 h 10000"/>
                    <a:gd name="connsiteX7" fmla="*/ 1921 w 10000"/>
                    <a:gd name="connsiteY7" fmla="*/ 3304 h 10000"/>
                    <a:gd name="connsiteX8" fmla="*/ 1710 w 10000"/>
                    <a:gd name="connsiteY8" fmla="*/ 314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2105 w 10000"/>
                    <a:gd name="connsiteY4" fmla="*/ 3621 h 10000"/>
                    <a:gd name="connsiteX5" fmla="*/ 2029 w 10000"/>
                    <a:gd name="connsiteY5" fmla="*/ 3429 h 10000"/>
                    <a:gd name="connsiteX6" fmla="*/ 1810 w 10000"/>
                    <a:gd name="connsiteY6" fmla="*/ 3467 h 10000"/>
                    <a:gd name="connsiteX7" fmla="*/ 1921 w 10000"/>
                    <a:gd name="connsiteY7" fmla="*/ 3304 h 10000"/>
                    <a:gd name="connsiteX8" fmla="*/ 1710 w 10000"/>
                    <a:gd name="connsiteY8" fmla="*/ 314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2029 w 10000"/>
                    <a:gd name="connsiteY5" fmla="*/ 3429 h 10000"/>
                    <a:gd name="connsiteX6" fmla="*/ 1810 w 10000"/>
                    <a:gd name="connsiteY6" fmla="*/ 3467 h 10000"/>
                    <a:gd name="connsiteX7" fmla="*/ 1921 w 10000"/>
                    <a:gd name="connsiteY7" fmla="*/ 3304 h 10000"/>
                    <a:gd name="connsiteX8" fmla="*/ 1710 w 10000"/>
                    <a:gd name="connsiteY8" fmla="*/ 314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921 w 10000"/>
                    <a:gd name="connsiteY7" fmla="*/ 3304 h 10000"/>
                    <a:gd name="connsiteX8" fmla="*/ 1710 w 10000"/>
                    <a:gd name="connsiteY8" fmla="*/ 314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678 w 10000"/>
                    <a:gd name="connsiteY7" fmla="*/ 3403 h 10000"/>
                    <a:gd name="connsiteX8" fmla="*/ 1710 w 10000"/>
                    <a:gd name="connsiteY8" fmla="*/ 314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678 w 10000"/>
                    <a:gd name="connsiteY7" fmla="*/ 3403 h 10000"/>
                    <a:gd name="connsiteX8" fmla="*/ 1568 w 10000"/>
                    <a:gd name="connsiteY8" fmla="*/ 316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678 w 10000"/>
                    <a:gd name="connsiteY7" fmla="*/ 3403 h 10000"/>
                    <a:gd name="connsiteX8" fmla="*/ 1568 w 10000"/>
                    <a:gd name="connsiteY8" fmla="*/ 3163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678 w 10000"/>
                    <a:gd name="connsiteY7" fmla="*/ 3403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810 w 10000"/>
                    <a:gd name="connsiteY6" fmla="*/ 3467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740 h 10000"/>
                    <a:gd name="connsiteX5" fmla="*/ 1827 w 10000"/>
                    <a:gd name="connsiteY5" fmla="*/ 3489 h 10000"/>
                    <a:gd name="connsiteX6" fmla="*/ 1790 w 10000"/>
                    <a:gd name="connsiteY6" fmla="*/ 3606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819 h 10000"/>
                    <a:gd name="connsiteX5" fmla="*/ 1827 w 10000"/>
                    <a:gd name="connsiteY5" fmla="*/ 3489 h 10000"/>
                    <a:gd name="connsiteX6" fmla="*/ 1790 w 10000"/>
                    <a:gd name="connsiteY6" fmla="*/ 3606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819 h 10000"/>
                    <a:gd name="connsiteX5" fmla="*/ 1827 w 10000"/>
                    <a:gd name="connsiteY5" fmla="*/ 3489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302 w 10000"/>
                    <a:gd name="connsiteY3" fmla="*/ 3870 h 10000"/>
                    <a:gd name="connsiteX4" fmla="*/ 1943 w 10000"/>
                    <a:gd name="connsiteY4" fmla="*/ 3819 h 10000"/>
                    <a:gd name="connsiteX5" fmla="*/ 1867 w 10000"/>
                    <a:gd name="connsiteY5" fmla="*/ 3727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160 w 10000"/>
                    <a:gd name="connsiteY3" fmla="*/ 4069 h 10000"/>
                    <a:gd name="connsiteX4" fmla="*/ 1943 w 10000"/>
                    <a:gd name="connsiteY4" fmla="*/ 3819 h 10000"/>
                    <a:gd name="connsiteX5" fmla="*/ 1867 w 10000"/>
                    <a:gd name="connsiteY5" fmla="*/ 3727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160 w 10000"/>
                    <a:gd name="connsiteY3" fmla="*/ 4069 h 10000"/>
                    <a:gd name="connsiteX4" fmla="*/ 1943 w 10000"/>
                    <a:gd name="connsiteY4" fmla="*/ 3819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160 w 10000"/>
                    <a:gd name="connsiteY3" fmla="*/ 4069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403 w 10000"/>
                    <a:gd name="connsiteY2" fmla="*/ 3949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585 w 10000"/>
                    <a:gd name="connsiteY1" fmla="*/ 4446 h 10000"/>
                    <a:gd name="connsiteX2" fmla="*/ 2322 w 10000"/>
                    <a:gd name="connsiteY2" fmla="*/ 4227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605 h 10000"/>
                    <a:gd name="connsiteX1" fmla="*/ 2625 w 10000"/>
                    <a:gd name="connsiteY1" fmla="*/ 4367 h 10000"/>
                    <a:gd name="connsiteX2" fmla="*/ 2322 w 10000"/>
                    <a:gd name="connsiteY2" fmla="*/ 4227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605 h 10000"/>
                    <a:gd name="connsiteX0" fmla="*/ 2805 w 10000"/>
                    <a:gd name="connsiteY0" fmla="*/ 4506 h 10000"/>
                    <a:gd name="connsiteX1" fmla="*/ 2625 w 10000"/>
                    <a:gd name="connsiteY1" fmla="*/ 4367 h 10000"/>
                    <a:gd name="connsiteX2" fmla="*/ 2322 w 10000"/>
                    <a:gd name="connsiteY2" fmla="*/ 4227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506 h 10000"/>
                    <a:gd name="connsiteX0" fmla="*/ 2805 w 10000"/>
                    <a:gd name="connsiteY0" fmla="*/ 4506 h 10000"/>
                    <a:gd name="connsiteX1" fmla="*/ 2686 w 10000"/>
                    <a:gd name="connsiteY1" fmla="*/ 4268 h 10000"/>
                    <a:gd name="connsiteX2" fmla="*/ 2322 w 10000"/>
                    <a:gd name="connsiteY2" fmla="*/ 4227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506 h 10000"/>
                    <a:gd name="connsiteX0" fmla="*/ 2805 w 10000"/>
                    <a:gd name="connsiteY0" fmla="*/ 4506 h 10000"/>
                    <a:gd name="connsiteX1" fmla="*/ 2706 w 10000"/>
                    <a:gd name="connsiteY1" fmla="*/ 4447 h 10000"/>
                    <a:gd name="connsiteX2" fmla="*/ 2322 w 10000"/>
                    <a:gd name="connsiteY2" fmla="*/ 4227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506 h 10000"/>
                    <a:gd name="connsiteX0" fmla="*/ 2805 w 10000"/>
                    <a:gd name="connsiteY0" fmla="*/ 4506 h 10000"/>
                    <a:gd name="connsiteX1" fmla="*/ 2706 w 10000"/>
                    <a:gd name="connsiteY1" fmla="*/ 4447 h 10000"/>
                    <a:gd name="connsiteX2" fmla="*/ 2403 w 10000"/>
                    <a:gd name="connsiteY2" fmla="*/ 4366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506 h 10000"/>
                    <a:gd name="connsiteX0" fmla="*/ 2805 w 10000"/>
                    <a:gd name="connsiteY0" fmla="*/ 4506 h 10000"/>
                    <a:gd name="connsiteX1" fmla="*/ 2706 w 10000"/>
                    <a:gd name="connsiteY1" fmla="*/ 4447 h 10000"/>
                    <a:gd name="connsiteX2" fmla="*/ 2383 w 10000"/>
                    <a:gd name="connsiteY2" fmla="*/ 4485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05 w 10000"/>
                    <a:gd name="connsiteY91" fmla="*/ 4506 h 10000"/>
                    <a:gd name="connsiteX0" fmla="*/ 2825 w 10000"/>
                    <a:gd name="connsiteY0" fmla="*/ 4566 h 10000"/>
                    <a:gd name="connsiteX1" fmla="*/ 2706 w 10000"/>
                    <a:gd name="connsiteY1" fmla="*/ 4447 h 10000"/>
                    <a:gd name="connsiteX2" fmla="*/ 2383 w 10000"/>
                    <a:gd name="connsiteY2" fmla="*/ 4485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25 w 10000"/>
                    <a:gd name="connsiteY91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847 w 10000"/>
                    <a:gd name="connsiteY5" fmla="*/ 3906 h 10000"/>
                    <a:gd name="connsiteX6" fmla="*/ 1709 w 10000"/>
                    <a:gd name="connsiteY6" fmla="*/ 3805 h 10000"/>
                    <a:gd name="connsiteX7" fmla="*/ 1617 w 10000"/>
                    <a:gd name="connsiteY7" fmla="*/ 3562 h 10000"/>
                    <a:gd name="connsiteX8" fmla="*/ 1507 w 10000"/>
                    <a:gd name="connsiteY8" fmla="*/ 3282 h 10000"/>
                    <a:gd name="connsiteX9" fmla="*/ 1340 w 10000"/>
                    <a:gd name="connsiteY9" fmla="*/ 2436 h 10000"/>
                    <a:gd name="connsiteX10" fmla="*/ 742 w 10000"/>
                    <a:gd name="connsiteY10" fmla="*/ 2550 h 10000"/>
                    <a:gd name="connsiteX11" fmla="*/ 903 w 10000"/>
                    <a:gd name="connsiteY11" fmla="*/ 2840 h 10000"/>
                    <a:gd name="connsiteX12" fmla="*/ 465 w 10000"/>
                    <a:gd name="connsiteY12" fmla="*/ 3146 h 10000"/>
                    <a:gd name="connsiteX13" fmla="*/ 304 w 10000"/>
                    <a:gd name="connsiteY13" fmla="*/ 3146 h 10000"/>
                    <a:gd name="connsiteX14" fmla="*/ 331 w 10000"/>
                    <a:gd name="connsiteY14" fmla="*/ 2699 h 10000"/>
                    <a:gd name="connsiteX15" fmla="*/ 0 w 10000"/>
                    <a:gd name="connsiteY15" fmla="*/ 1569 h 10000"/>
                    <a:gd name="connsiteX16" fmla="*/ 777 w 10000"/>
                    <a:gd name="connsiteY16" fmla="*/ 1420 h 10000"/>
                    <a:gd name="connsiteX17" fmla="*/ 858 w 10000"/>
                    <a:gd name="connsiteY17" fmla="*/ 1525 h 10000"/>
                    <a:gd name="connsiteX18" fmla="*/ 1063 w 10000"/>
                    <a:gd name="connsiteY18" fmla="*/ 1490 h 10000"/>
                    <a:gd name="connsiteX19" fmla="*/ 1046 w 10000"/>
                    <a:gd name="connsiteY19" fmla="*/ 1122 h 10000"/>
                    <a:gd name="connsiteX20" fmla="*/ 1323 w 10000"/>
                    <a:gd name="connsiteY20" fmla="*/ 1104 h 10000"/>
                    <a:gd name="connsiteX21" fmla="*/ 1323 w 10000"/>
                    <a:gd name="connsiteY21" fmla="*/ 631 h 10000"/>
                    <a:gd name="connsiteX22" fmla="*/ 1519 w 10000"/>
                    <a:gd name="connsiteY22" fmla="*/ 500 h 10000"/>
                    <a:gd name="connsiteX23" fmla="*/ 1752 w 10000"/>
                    <a:gd name="connsiteY23" fmla="*/ 578 h 10000"/>
                    <a:gd name="connsiteX24" fmla="*/ 2216 w 10000"/>
                    <a:gd name="connsiteY24" fmla="*/ 53 h 10000"/>
                    <a:gd name="connsiteX25" fmla="*/ 3092 w 10000"/>
                    <a:gd name="connsiteY25" fmla="*/ 613 h 10000"/>
                    <a:gd name="connsiteX26" fmla="*/ 3226 w 10000"/>
                    <a:gd name="connsiteY26" fmla="*/ 929 h 10000"/>
                    <a:gd name="connsiteX27" fmla="*/ 3441 w 10000"/>
                    <a:gd name="connsiteY27" fmla="*/ 1060 h 10000"/>
                    <a:gd name="connsiteX28" fmla="*/ 3682 w 10000"/>
                    <a:gd name="connsiteY28" fmla="*/ 859 h 10000"/>
                    <a:gd name="connsiteX29" fmla="*/ 3441 w 10000"/>
                    <a:gd name="connsiteY29" fmla="*/ 701 h 10000"/>
                    <a:gd name="connsiteX30" fmla="*/ 3432 w 10000"/>
                    <a:gd name="connsiteY30" fmla="*/ 613 h 10000"/>
                    <a:gd name="connsiteX31" fmla="*/ 4155 w 10000"/>
                    <a:gd name="connsiteY31" fmla="*/ 526 h 10000"/>
                    <a:gd name="connsiteX32" fmla="*/ 4298 w 10000"/>
                    <a:gd name="connsiteY32" fmla="*/ 824 h 10000"/>
                    <a:gd name="connsiteX33" fmla="*/ 4513 w 10000"/>
                    <a:gd name="connsiteY33" fmla="*/ 780 h 10000"/>
                    <a:gd name="connsiteX34" fmla="*/ 4513 w 10000"/>
                    <a:gd name="connsiteY34" fmla="*/ 543 h 10000"/>
                    <a:gd name="connsiteX35" fmla="*/ 4406 w 10000"/>
                    <a:gd name="connsiteY35" fmla="*/ 289 h 10000"/>
                    <a:gd name="connsiteX36" fmla="*/ 4692 w 10000"/>
                    <a:gd name="connsiteY36" fmla="*/ 0 h 10000"/>
                    <a:gd name="connsiteX37" fmla="*/ 4942 w 10000"/>
                    <a:gd name="connsiteY37" fmla="*/ 473 h 10000"/>
                    <a:gd name="connsiteX38" fmla="*/ 5737 w 10000"/>
                    <a:gd name="connsiteY38" fmla="*/ 237 h 10000"/>
                    <a:gd name="connsiteX39" fmla="*/ 6211 w 10000"/>
                    <a:gd name="connsiteY39" fmla="*/ 535 h 10000"/>
                    <a:gd name="connsiteX40" fmla="*/ 6390 w 10000"/>
                    <a:gd name="connsiteY40" fmla="*/ 1218 h 10000"/>
                    <a:gd name="connsiteX41" fmla="*/ 7078 w 10000"/>
                    <a:gd name="connsiteY41" fmla="*/ 1762 h 10000"/>
                    <a:gd name="connsiteX42" fmla="*/ 6979 w 10000"/>
                    <a:gd name="connsiteY42" fmla="*/ 2191 h 10000"/>
                    <a:gd name="connsiteX43" fmla="*/ 6845 w 10000"/>
                    <a:gd name="connsiteY43" fmla="*/ 2235 h 10000"/>
                    <a:gd name="connsiteX44" fmla="*/ 7730 w 10000"/>
                    <a:gd name="connsiteY44" fmla="*/ 3444 h 10000"/>
                    <a:gd name="connsiteX45" fmla="*/ 7962 w 10000"/>
                    <a:gd name="connsiteY45" fmla="*/ 3418 h 10000"/>
                    <a:gd name="connsiteX46" fmla="*/ 9008 w 10000"/>
                    <a:gd name="connsiteY46" fmla="*/ 4233 h 10000"/>
                    <a:gd name="connsiteX47" fmla="*/ 9026 w 10000"/>
                    <a:gd name="connsiteY47" fmla="*/ 4452 h 10000"/>
                    <a:gd name="connsiteX48" fmla="*/ 9240 w 10000"/>
                    <a:gd name="connsiteY48" fmla="*/ 4566 h 10000"/>
                    <a:gd name="connsiteX49" fmla="*/ 9383 w 10000"/>
                    <a:gd name="connsiteY49" fmla="*/ 4496 h 10000"/>
                    <a:gd name="connsiteX50" fmla="*/ 10000 w 10000"/>
                    <a:gd name="connsiteY50" fmla="*/ 5048 h 10000"/>
                    <a:gd name="connsiteX51" fmla="*/ 9973 w 10000"/>
                    <a:gd name="connsiteY51" fmla="*/ 5609 h 10000"/>
                    <a:gd name="connsiteX52" fmla="*/ 9741 w 10000"/>
                    <a:gd name="connsiteY52" fmla="*/ 5855 h 10000"/>
                    <a:gd name="connsiteX53" fmla="*/ 9339 w 10000"/>
                    <a:gd name="connsiteY53" fmla="*/ 5697 h 10000"/>
                    <a:gd name="connsiteX54" fmla="*/ 9223 w 10000"/>
                    <a:gd name="connsiteY54" fmla="*/ 6363 h 10000"/>
                    <a:gd name="connsiteX55" fmla="*/ 8070 w 10000"/>
                    <a:gd name="connsiteY55" fmla="*/ 7143 h 10000"/>
                    <a:gd name="connsiteX56" fmla="*/ 8043 w 10000"/>
                    <a:gd name="connsiteY56" fmla="*/ 7292 h 10000"/>
                    <a:gd name="connsiteX57" fmla="*/ 8561 w 10000"/>
                    <a:gd name="connsiteY57" fmla="*/ 7888 h 10000"/>
                    <a:gd name="connsiteX58" fmla="*/ 8356 w 10000"/>
                    <a:gd name="connsiteY58" fmla="*/ 8370 h 10000"/>
                    <a:gd name="connsiteX59" fmla="*/ 8615 w 10000"/>
                    <a:gd name="connsiteY59" fmla="*/ 8352 h 10000"/>
                    <a:gd name="connsiteX60" fmla="*/ 8758 w 10000"/>
                    <a:gd name="connsiteY60" fmla="*/ 8755 h 10000"/>
                    <a:gd name="connsiteX61" fmla="*/ 8579 w 10000"/>
                    <a:gd name="connsiteY61" fmla="*/ 9176 h 10000"/>
                    <a:gd name="connsiteX62" fmla="*/ 8114 w 10000"/>
                    <a:gd name="connsiteY62" fmla="*/ 8764 h 10000"/>
                    <a:gd name="connsiteX63" fmla="*/ 8168 w 10000"/>
                    <a:gd name="connsiteY63" fmla="*/ 8668 h 10000"/>
                    <a:gd name="connsiteX64" fmla="*/ 7962 w 10000"/>
                    <a:gd name="connsiteY64" fmla="*/ 8545 h 10000"/>
                    <a:gd name="connsiteX65" fmla="*/ 7659 w 10000"/>
                    <a:gd name="connsiteY65" fmla="*/ 8712 h 10000"/>
                    <a:gd name="connsiteX66" fmla="*/ 7489 w 10000"/>
                    <a:gd name="connsiteY66" fmla="*/ 8738 h 10000"/>
                    <a:gd name="connsiteX67" fmla="*/ 7373 w 10000"/>
                    <a:gd name="connsiteY67" fmla="*/ 8589 h 10000"/>
                    <a:gd name="connsiteX68" fmla="*/ 6819 w 10000"/>
                    <a:gd name="connsiteY68" fmla="*/ 8571 h 10000"/>
                    <a:gd name="connsiteX69" fmla="*/ 6899 w 10000"/>
                    <a:gd name="connsiteY69" fmla="*/ 8861 h 10000"/>
                    <a:gd name="connsiteX70" fmla="*/ 6685 w 10000"/>
                    <a:gd name="connsiteY70" fmla="*/ 8896 h 10000"/>
                    <a:gd name="connsiteX71" fmla="*/ 5728 w 10000"/>
                    <a:gd name="connsiteY71" fmla="*/ 8992 h 10000"/>
                    <a:gd name="connsiteX72" fmla="*/ 5585 w 10000"/>
                    <a:gd name="connsiteY72" fmla="*/ 9264 h 10000"/>
                    <a:gd name="connsiteX73" fmla="*/ 4415 w 10000"/>
                    <a:gd name="connsiteY73" fmla="*/ 9623 h 10000"/>
                    <a:gd name="connsiteX74" fmla="*/ 4102 w 10000"/>
                    <a:gd name="connsiteY74" fmla="*/ 9299 h 10000"/>
                    <a:gd name="connsiteX75" fmla="*/ 3280 w 10000"/>
                    <a:gd name="connsiteY75" fmla="*/ 9141 h 10000"/>
                    <a:gd name="connsiteX76" fmla="*/ 3360 w 10000"/>
                    <a:gd name="connsiteY76" fmla="*/ 9483 h 10000"/>
                    <a:gd name="connsiteX77" fmla="*/ 3065 w 10000"/>
                    <a:gd name="connsiteY77" fmla="*/ 10000 h 10000"/>
                    <a:gd name="connsiteX78" fmla="*/ 2752 w 10000"/>
                    <a:gd name="connsiteY78" fmla="*/ 9930 h 10000"/>
                    <a:gd name="connsiteX79" fmla="*/ 2082 w 10000"/>
                    <a:gd name="connsiteY79" fmla="*/ 9308 h 10000"/>
                    <a:gd name="connsiteX80" fmla="*/ 1528 w 10000"/>
                    <a:gd name="connsiteY80" fmla="*/ 9308 h 10000"/>
                    <a:gd name="connsiteX81" fmla="*/ 1689 w 10000"/>
                    <a:gd name="connsiteY81" fmla="*/ 9115 h 10000"/>
                    <a:gd name="connsiteX82" fmla="*/ 2645 w 10000"/>
                    <a:gd name="connsiteY82" fmla="*/ 8983 h 10000"/>
                    <a:gd name="connsiteX83" fmla="*/ 2708 w 10000"/>
                    <a:gd name="connsiteY83" fmla="*/ 8904 h 10000"/>
                    <a:gd name="connsiteX84" fmla="*/ 2466 w 10000"/>
                    <a:gd name="connsiteY84" fmla="*/ 7932 h 10000"/>
                    <a:gd name="connsiteX85" fmla="*/ 2565 w 10000"/>
                    <a:gd name="connsiteY85" fmla="*/ 7625 h 10000"/>
                    <a:gd name="connsiteX86" fmla="*/ 2279 w 10000"/>
                    <a:gd name="connsiteY86" fmla="*/ 6880 h 10000"/>
                    <a:gd name="connsiteX87" fmla="*/ 2895 w 10000"/>
                    <a:gd name="connsiteY87" fmla="*/ 6188 h 10000"/>
                    <a:gd name="connsiteX88" fmla="*/ 2788 w 10000"/>
                    <a:gd name="connsiteY88" fmla="*/ 5933 h 10000"/>
                    <a:gd name="connsiteX89" fmla="*/ 3253 w 10000"/>
                    <a:gd name="connsiteY89" fmla="*/ 5793 h 10000"/>
                    <a:gd name="connsiteX90" fmla="*/ 3083 w 10000"/>
                    <a:gd name="connsiteY90" fmla="*/ 4996 h 10000"/>
                    <a:gd name="connsiteX91" fmla="*/ 2825 w 10000"/>
                    <a:gd name="connsiteY91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099 w 10000"/>
                    <a:gd name="connsiteY3" fmla="*/ 4168 h 10000"/>
                    <a:gd name="connsiteX4" fmla="*/ 1963 w 10000"/>
                    <a:gd name="connsiteY4" fmla="*/ 4018 h 10000"/>
                    <a:gd name="connsiteX5" fmla="*/ 1709 w 10000"/>
                    <a:gd name="connsiteY5" fmla="*/ 3805 h 10000"/>
                    <a:gd name="connsiteX6" fmla="*/ 1617 w 10000"/>
                    <a:gd name="connsiteY6" fmla="*/ 3562 h 10000"/>
                    <a:gd name="connsiteX7" fmla="*/ 1507 w 10000"/>
                    <a:gd name="connsiteY7" fmla="*/ 3282 h 10000"/>
                    <a:gd name="connsiteX8" fmla="*/ 1340 w 10000"/>
                    <a:gd name="connsiteY8" fmla="*/ 2436 h 10000"/>
                    <a:gd name="connsiteX9" fmla="*/ 742 w 10000"/>
                    <a:gd name="connsiteY9" fmla="*/ 2550 h 10000"/>
                    <a:gd name="connsiteX10" fmla="*/ 903 w 10000"/>
                    <a:gd name="connsiteY10" fmla="*/ 2840 h 10000"/>
                    <a:gd name="connsiteX11" fmla="*/ 465 w 10000"/>
                    <a:gd name="connsiteY11" fmla="*/ 3146 h 10000"/>
                    <a:gd name="connsiteX12" fmla="*/ 304 w 10000"/>
                    <a:gd name="connsiteY12" fmla="*/ 3146 h 10000"/>
                    <a:gd name="connsiteX13" fmla="*/ 331 w 10000"/>
                    <a:gd name="connsiteY13" fmla="*/ 2699 h 10000"/>
                    <a:gd name="connsiteX14" fmla="*/ 0 w 10000"/>
                    <a:gd name="connsiteY14" fmla="*/ 1569 h 10000"/>
                    <a:gd name="connsiteX15" fmla="*/ 777 w 10000"/>
                    <a:gd name="connsiteY15" fmla="*/ 1420 h 10000"/>
                    <a:gd name="connsiteX16" fmla="*/ 858 w 10000"/>
                    <a:gd name="connsiteY16" fmla="*/ 1525 h 10000"/>
                    <a:gd name="connsiteX17" fmla="*/ 1063 w 10000"/>
                    <a:gd name="connsiteY17" fmla="*/ 1490 h 10000"/>
                    <a:gd name="connsiteX18" fmla="*/ 1046 w 10000"/>
                    <a:gd name="connsiteY18" fmla="*/ 1122 h 10000"/>
                    <a:gd name="connsiteX19" fmla="*/ 1323 w 10000"/>
                    <a:gd name="connsiteY19" fmla="*/ 1104 h 10000"/>
                    <a:gd name="connsiteX20" fmla="*/ 1323 w 10000"/>
                    <a:gd name="connsiteY20" fmla="*/ 631 h 10000"/>
                    <a:gd name="connsiteX21" fmla="*/ 1519 w 10000"/>
                    <a:gd name="connsiteY21" fmla="*/ 500 h 10000"/>
                    <a:gd name="connsiteX22" fmla="*/ 1752 w 10000"/>
                    <a:gd name="connsiteY22" fmla="*/ 578 h 10000"/>
                    <a:gd name="connsiteX23" fmla="*/ 2216 w 10000"/>
                    <a:gd name="connsiteY23" fmla="*/ 53 h 10000"/>
                    <a:gd name="connsiteX24" fmla="*/ 3092 w 10000"/>
                    <a:gd name="connsiteY24" fmla="*/ 613 h 10000"/>
                    <a:gd name="connsiteX25" fmla="*/ 3226 w 10000"/>
                    <a:gd name="connsiteY25" fmla="*/ 929 h 10000"/>
                    <a:gd name="connsiteX26" fmla="*/ 3441 w 10000"/>
                    <a:gd name="connsiteY26" fmla="*/ 1060 h 10000"/>
                    <a:gd name="connsiteX27" fmla="*/ 3682 w 10000"/>
                    <a:gd name="connsiteY27" fmla="*/ 859 h 10000"/>
                    <a:gd name="connsiteX28" fmla="*/ 3441 w 10000"/>
                    <a:gd name="connsiteY28" fmla="*/ 701 h 10000"/>
                    <a:gd name="connsiteX29" fmla="*/ 3432 w 10000"/>
                    <a:gd name="connsiteY29" fmla="*/ 613 h 10000"/>
                    <a:gd name="connsiteX30" fmla="*/ 4155 w 10000"/>
                    <a:gd name="connsiteY30" fmla="*/ 526 h 10000"/>
                    <a:gd name="connsiteX31" fmla="*/ 4298 w 10000"/>
                    <a:gd name="connsiteY31" fmla="*/ 824 h 10000"/>
                    <a:gd name="connsiteX32" fmla="*/ 4513 w 10000"/>
                    <a:gd name="connsiteY32" fmla="*/ 780 h 10000"/>
                    <a:gd name="connsiteX33" fmla="*/ 4513 w 10000"/>
                    <a:gd name="connsiteY33" fmla="*/ 543 h 10000"/>
                    <a:gd name="connsiteX34" fmla="*/ 4406 w 10000"/>
                    <a:gd name="connsiteY34" fmla="*/ 289 h 10000"/>
                    <a:gd name="connsiteX35" fmla="*/ 4692 w 10000"/>
                    <a:gd name="connsiteY35" fmla="*/ 0 h 10000"/>
                    <a:gd name="connsiteX36" fmla="*/ 4942 w 10000"/>
                    <a:gd name="connsiteY36" fmla="*/ 473 h 10000"/>
                    <a:gd name="connsiteX37" fmla="*/ 5737 w 10000"/>
                    <a:gd name="connsiteY37" fmla="*/ 237 h 10000"/>
                    <a:gd name="connsiteX38" fmla="*/ 6211 w 10000"/>
                    <a:gd name="connsiteY38" fmla="*/ 535 h 10000"/>
                    <a:gd name="connsiteX39" fmla="*/ 6390 w 10000"/>
                    <a:gd name="connsiteY39" fmla="*/ 1218 h 10000"/>
                    <a:gd name="connsiteX40" fmla="*/ 7078 w 10000"/>
                    <a:gd name="connsiteY40" fmla="*/ 1762 h 10000"/>
                    <a:gd name="connsiteX41" fmla="*/ 6979 w 10000"/>
                    <a:gd name="connsiteY41" fmla="*/ 2191 h 10000"/>
                    <a:gd name="connsiteX42" fmla="*/ 6845 w 10000"/>
                    <a:gd name="connsiteY42" fmla="*/ 2235 h 10000"/>
                    <a:gd name="connsiteX43" fmla="*/ 7730 w 10000"/>
                    <a:gd name="connsiteY43" fmla="*/ 3444 h 10000"/>
                    <a:gd name="connsiteX44" fmla="*/ 7962 w 10000"/>
                    <a:gd name="connsiteY44" fmla="*/ 3418 h 10000"/>
                    <a:gd name="connsiteX45" fmla="*/ 9008 w 10000"/>
                    <a:gd name="connsiteY45" fmla="*/ 4233 h 10000"/>
                    <a:gd name="connsiteX46" fmla="*/ 9026 w 10000"/>
                    <a:gd name="connsiteY46" fmla="*/ 4452 h 10000"/>
                    <a:gd name="connsiteX47" fmla="*/ 9240 w 10000"/>
                    <a:gd name="connsiteY47" fmla="*/ 4566 h 10000"/>
                    <a:gd name="connsiteX48" fmla="*/ 9383 w 10000"/>
                    <a:gd name="connsiteY48" fmla="*/ 4496 h 10000"/>
                    <a:gd name="connsiteX49" fmla="*/ 10000 w 10000"/>
                    <a:gd name="connsiteY49" fmla="*/ 5048 h 10000"/>
                    <a:gd name="connsiteX50" fmla="*/ 9973 w 10000"/>
                    <a:gd name="connsiteY50" fmla="*/ 5609 h 10000"/>
                    <a:gd name="connsiteX51" fmla="*/ 9741 w 10000"/>
                    <a:gd name="connsiteY51" fmla="*/ 5855 h 10000"/>
                    <a:gd name="connsiteX52" fmla="*/ 9339 w 10000"/>
                    <a:gd name="connsiteY52" fmla="*/ 5697 h 10000"/>
                    <a:gd name="connsiteX53" fmla="*/ 9223 w 10000"/>
                    <a:gd name="connsiteY53" fmla="*/ 6363 h 10000"/>
                    <a:gd name="connsiteX54" fmla="*/ 8070 w 10000"/>
                    <a:gd name="connsiteY54" fmla="*/ 7143 h 10000"/>
                    <a:gd name="connsiteX55" fmla="*/ 8043 w 10000"/>
                    <a:gd name="connsiteY55" fmla="*/ 7292 h 10000"/>
                    <a:gd name="connsiteX56" fmla="*/ 8561 w 10000"/>
                    <a:gd name="connsiteY56" fmla="*/ 7888 h 10000"/>
                    <a:gd name="connsiteX57" fmla="*/ 8356 w 10000"/>
                    <a:gd name="connsiteY57" fmla="*/ 8370 h 10000"/>
                    <a:gd name="connsiteX58" fmla="*/ 8615 w 10000"/>
                    <a:gd name="connsiteY58" fmla="*/ 8352 h 10000"/>
                    <a:gd name="connsiteX59" fmla="*/ 8758 w 10000"/>
                    <a:gd name="connsiteY59" fmla="*/ 8755 h 10000"/>
                    <a:gd name="connsiteX60" fmla="*/ 8579 w 10000"/>
                    <a:gd name="connsiteY60" fmla="*/ 9176 h 10000"/>
                    <a:gd name="connsiteX61" fmla="*/ 8114 w 10000"/>
                    <a:gd name="connsiteY61" fmla="*/ 8764 h 10000"/>
                    <a:gd name="connsiteX62" fmla="*/ 8168 w 10000"/>
                    <a:gd name="connsiteY62" fmla="*/ 8668 h 10000"/>
                    <a:gd name="connsiteX63" fmla="*/ 7962 w 10000"/>
                    <a:gd name="connsiteY63" fmla="*/ 8545 h 10000"/>
                    <a:gd name="connsiteX64" fmla="*/ 7659 w 10000"/>
                    <a:gd name="connsiteY64" fmla="*/ 8712 h 10000"/>
                    <a:gd name="connsiteX65" fmla="*/ 7489 w 10000"/>
                    <a:gd name="connsiteY65" fmla="*/ 8738 h 10000"/>
                    <a:gd name="connsiteX66" fmla="*/ 7373 w 10000"/>
                    <a:gd name="connsiteY66" fmla="*/ 8589 h 10000"/>
                    <a:gd name="connsiteX67" fmla="*/ 6819 w 10000"/>
                    <a:gd name="connsiteY67" fmla="*/ 8571 h 10000"/>
                    <a:gd name="connsiteX68" fmla="*/ 6899 w 10000"/>
                    <a:gd name="connsiteY68" fmla="*/ 8861 h 10000"/>
                    <a:gd name="connsiteX69" fmla="*/ 6685 w 10000"/>
                    <a:gd name="connsiteY69" fmla="*/ 8896 h 10000"/>
                    <a:gd name="connsiteX70" fmla="*/ 5728 w 10000"/>
                    <a:gd name="connsiteY70" fmla="*/ 8992 h 10000"/>
                    <a:gd name="connsiteX71" fmla="*/ 5585 w 10000"/>
                    <a:gd name="connsiteY71" fmla="*/ 9264 h 10000"/>
                    <a:gd name="connsiteX72" fmla="*/ 4415 w 10000"/>
                    <a:gd name="connsiteY72" fmla="*/ 9623 h 10000"/>
                    <a:gd name="connsiteX73" fmla="*/ 4102 w 10000"/>
                    <a:gd name="connsiteY73" fmla="*/ 9299 h 10000"/>
                    <a:gd name="connsiteX74" fmla="*/ 3280 w 10000"/>
                    <a:gd name="connsiteY74" fmla="*/ 9141 h 10000"/>
                    <a:gd name="connsiteX75" fmla="*/ 3360 w 10000"/>
                    <a:gd name="connsiteY75" fmla="*/ 9483 h 10000"/>
                    <a:gd name="connsiteX76" fmla="*/ 3065 w 10000"/>
                    <a:gd name="connsiteY76" fmla="*/ 10000 h 10000"/>
                    <a:gd name="connsiteX77" fmla="*/ 2752 w 10000"/>
                    <a:gd name="connsiteY77" fmla="*/ 9930 h 10000"/>
                    <a:gd name="connsiteX78" fmla="*/ 2082 w 10000"/>
                    <a:gd name="connsiteY78" fmla="*/ 9308 h 10000"/>
                    <a:gd name="connsiteX79" fmla="*/ 1528 w 10000"/>
                    <a:gd name="connsiteY79" fmla="*/ 9308 h 10000"/>
                    <a:gd name="connsiteX80" fmla="*/ 1689 w 10000"/>
                    <a:gd name="connsiteY80" fmla="*/ 9115 h 10000"/>
                    <a:gd name="connsiteX81" fmla="*/ 2645 w 10000"/>
                    <a:gd name="connsiteY81" fmla="*/ 8983 h 10000"/>
                    <a:gd name="connsiteX82" fmla="*/ 2708 w 10000"/>
                    <a:gd name="connsiteY82" fmla="*/ 8904 h 10000"/>
                    <a:gd name="connsiteX83" fmla="*/ 2466 w 10000"/>
                    <a:gd name="connsiteY83" fmla="*/ 7932 h 10000"/>
                    <a:gd name="connsiteX84" fmla="*/ 2565 w 10000"/>
                    <a:gd name="connsiteY84" fmla="*/ 7625 h 10000"/>
                    <a:gd name="connsiteX85" fmla="*/ 2279 w 10000"/>
                    <a:gd name="connsiteY85" fmla="*/ 6880 h 10000"/>
                    <a:gd name="connsiteX86" fmla="*/ 2895 w 10000"/>
                    <a:gd name="connsiteY86" fmla="*/ 6188 h 10000"/>
                    <a:gd name="connsiteX87" fmla="*/ 2788 w 10000"/>
                    <a:gd name="connsiteY87" fmla="*/ 5933 h 10000"/>
                    <a:gd name="connsiteX88" fmla="*/ 3253 w 10000"/>
                    <a:gd name="connsiteY88" fmla="*/ 5793 h 10000"/>
                    <a:gd name="connsiteX89" fmla="*/ 3083 w 10000"/>
                    <a:gd name="connsiteY89" fmla="*/ 4996 h 10000"/>
                    <a:gd name="connsiteX90" fmla="*/ 2825 w 10000"/>
                    <a:gd name="connsiteY90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099 w 10000"/>
                    <a:gd name="connsiteY3" fmla="*/ 4168 h 10000"/>
                    <a:gd name="connsiteX4" fmla="*/ 1709 w 10000"/>
                    <a:gd name="connsiteY4" fmla="*/ 3805 h 10000"/>
                    <a:gd name="connsiteX5" fmla="*/ 1617 w 10000"/>
                    <a:gd name="connsiteY5" fmla="*/ 3562 h 10000"/>
                    <a:gd name="connsiteX6" fmla="*/ 1507 w 10000"/>
                    <a:gd name="connsiteY6" fmla="*/ 3282 h 10000"/>
                    <a:gd name="connsiteX7" fmla="*/ 1340 w 10000"/>
                    <a:gd name="connsiteY7" fmla="*/ 2436 h 10000"/>
                    <a:gd name="connsiteX8" fmla="*/ 742 w 10000"/>
                    <a:gd name="connsiteY8" fmla="*/ 2550 h 10000"/>
                    <a:gd name="connsiteX9" fmla="*/ 903 w 10000"/>
                    <a:gd name="connsiteY9" fmla="*/ 2840 h 10000"/>
                    <a:gd name="connsiteX10" fmla="*/ 465 w 10000"/>
                    <a:gd name="connsiteY10" fmla="*/ 3146 h 10000"/>
                    <a:gd name="connsiteX11" fmla="*/ 304 w 10000"/>
                    <a:gd name="connsiteY11" fmla="*/ 3146 h 10000"/>
                    <a:gd name="connsiteX12" fmla="*/ 331 w 10000"/>
                    <a:gd name="connsiteY12" fmla="*/ 2699 h 10000"/>
                    <a:gd name="connsiteX13" fmla="*/ 0 w 10000"/>
                    <a:gd name="connsiteY13" fmla="*/ 1569 h 10000"/>
                    <a:gd name="connsiteX14" fmla="*/ 777 w 10000"/>
                    <a:gd name="connsiteY14" fmla="*/ 1420 h 10000"/>
                    <a:gd name="connsiteX15" fmla="*/ 858 w 10000"/>
                    <a:gd name="connsiteY15" fmla="*/ 1525 h 10000"/>
                    <a:gd name="connsiteX16" fmla="*/ 1063 w 10000"/>
                    <a:gd name="connsiteY16" fmla="*/ 1490 h 10000"/>
                    <a:gd name="connsiteX17" fmla="*/ 1046 w 10000"/>
                    <a:gd name="connsiteY17" fmla="*/ 1122 h 10000"/>
                    <a:gd name="connsiteX18" fmla="*/ 1323 w 10000"/>
                    <a:gd name="connsiteY18" fmla="*/ 1104 h 10000"/>
                    <a:gd name="connsiteX19" fmla="*/ 1323 w 10000"/>
                    <a:gd name="connsiteY19" fmla="*/ 631 h 10000"/>
                    <a:gd name="connsiteX20" fmla="*/ 1519 w 10000"/>
                    <a:gd name="connsiteY20" fmla="*/ 500 h 10000"/>
                    <a:gd name="connsiteX21" fmla="*/ 1752 w 10000"/>
                    <a:gd name="connsiteY21" fmla="*/ 578 h 10000"/>
                    <a:gd name="connsiteX22" fmla="*/ 2216 w 10000"/>
                    <a:gd name="connsiteY22" fmla="*/ 53 h 10000"/>
                    <a:gd name="connsiteX23" fmla="*/ 3092 w 10000"/>
                    <a:gd name="connsiteY23" fmla="*/ 613 h 10000"/>
                    <a:gd name="connsiteX24" fmla="*/ 3226 w 10000"/>
                    <a:gd name="connsiteY24" fmla="*/ 929 h 10000"/>
                    <a:gd name="connsiteX25" fmla="*/ 3441 w 10000"/>
                    <a:gd name="connsiteY25" fmla="*/ 1060 h 10000"/>
                    <a:gd name="connsiteX26" fmla="*/ 3682 w 10000"/>
                    <a:gd name="connsiteY26" fmla="*/ 859 h 10000"/>
                    <a:gd name="connsiteX27" fmla="*/ 3441 w 10000"/>
                    <a:gd name="connsiteY27" fmla="*/ 701 h 10000"/>
                    <a:gd name="connsiteX28" fmla="*/ 3432 w 10000"/>
                    <a:gd name="connsiteY28" fmla="*/ 613 h 10000"/>
                    <a:gd name="connsiteX29" fmla="*/ 4155 w 10000"/>
                    <a:gd name="connsiteY29" fmla="*/ 526 h 10000"/>
                    <a:gd name="connsiteX30" fmla="*/ 4298 w 10000"/>
                    <a:gd name="connsiteY30" fmla="*/ 824 h 10000"/>
                    <a:gd name="connsiteX31" fmla="*/ 4513 w 10000"/>
                    <a:gd name="connsiteY31" fmla="*/ 780 h 10000"/>
                    <a:gd name="connsiteX32" fmla="*/ 4513 w 10000"/>
                    <a:gd name="connsiteY32" fmla="*/ 543 h 10000"/>
                    <a:gd name="connsiteX33" fmla="*/ 4406 w 10000"/>
                    <a:gd name="connsiteY33" fmla="*/ 289 h 10000"/>
                    <a:gd name="connsiteX34" fmla="*/ 4692 w 10000"/>
                    <a:gd name="connsiteY34" fmla="*/ 0 h 10000"/>
                    <a:gd name="connsiteX35" fmla="*/ 4942 w 10000"/>
                    <a:gd name="connsiteY35" fmla="*/ 473 h 10000"/>
                    <a:gd name="connsiteX36" fmla="*/ 5737 w 10000"/>
                    <a:gd name="connsiteY36" fmla="*/ 237 h 10000"/>
                    <a:gd name="connsiteX37" fmla="*/ 6211 w 10000"/>
                    <a:gd name="connsiteY37" fmla="*/ 535 h 10000"/>
                    <a:gd name="connsiteX38" fmla="*/ 6390 w 10000"/>
                    <a:gd name="connsiteY38" fmla="*/ 1218 h 10000"/>
                    <a:gd name="connsiteX39" fmla="*/ 7078 w 10000"/>
                    <a:gd name="connsiteY39" fmla="*/ 1762 h 10000"/>
                    <a:gd name="connsiteX40" fmla="*/ 6979 w 10000"/>
                    <a:gd name="connsiteY40" fmla="*/ 2191 h 10000"/>
                    <a:gd name="connsiteX41" fmla="*/ 6845 w 10000"/>
                    <a:gd name="connsiteY41" fmla="*/ 2235 h 10000"/>
                    <a:gd name="connsiteX42" fmla="*/ 7730 w 10000"/>
                    <a:gd name="connsiteY42" fmla="*/ 3444 h 10000"/>
                    <a:gd name="connsiteX43" fmla="*/ 7962 w 10000"/>
                    <a:gd name="connsiteY43" fmla="*/ 3418 h 10000"/>
                    <a:gd name="connsiteX44" fmla="*/ 9008 w 10000"/>
                    <a:gd name="connsiteY44" fmla="*/ 4233 h 10000"/>
                    <a:gd name="connsiteX45" fmla="*/ 9026 w 10000"/>
                    <a:gd name="connsiteY45" fmla="*/ 4452 h 10000"/>
                    <a:gd name="connsiteX46" fmla="*/ 9240 w 10000"/>
                    <a:gd name="connsiteY46" fmla="*/ 4566 h 10000"/>
                    <a:gd name="connsiteX47" fmla="*/ 9383 w 10000"/>
                    <a:gd name="connsiteY47" fmla="*/ 4496 h 10000"/>
                    <a:gd name="connsiteX48" fmla="*/ 10000 w 10000"/>
                    <a:gd name="connsiteY48" fmla="*/ 5048 h 10000"/>
                    <a:gd name="connsiteX49" fmla="*/ 9973 w 10000"/>
                    <a:gd name="connsiteY49" fmla="*/ 5609 h 10000"/>
                    <a:gd name="connsiteX50" fmla="*/ 9741 w 10000"/>
                    <a:gd name="connsiteY50" fmla="*/ 5855 h 10000"/>
                    <a:gd name="connsiteX51" fmla="*/ 9339 w 10000"/>
                    <a:gd name="connsiteY51" fmla="*/ 5697 h 10000"/>
                    <a:gd name="connsiteX52" fmla="*/ 9223 w 10000"/>
                    <a:gd name="connsiteY52" fmla="*/ 6363 h 10000"/>
                    <a:gd name="connsiteX53" fmla="*/ 8070 w 10000"/>
                    <a:gd name="connsiteY53" fmla="*/ 7143 h 10000"/>
                    <a:gd name="connsiteX54" fmla="*/ 8043 w 10000"/>
                    <a:gd name="connsiteY54" fmla="*/ 7292 h 10000"/>
                    <a:gd name="connsiteX55" fmla="*/ 8561 w 10000"/>
                    <a:gd name="connsiteY55" fmla="*/ 7888 h 10000"/>
                    <a:gd name="connsiteX56" fmla="*/ 8356 w 10000"/>
                    <a:gd name="connsiteY56" fmla="*/ 8370 h 10000"/>
                    <a:gd name="connsiteX57" fmla="*/ 8615 w 10000"/>
                    <a:gd name="connsiteY57" fmla="*/ 8352 h 10000"/>
                    <a:gd name="connsiteX58" fmla="*/ 8758 w 10000"/>
                    <a:gd name="connsiteY58" fmla="*/ 8755 h 10000"/>
                    <a:gd name="connsiteX59" fmla="*/ 8579 w 10000"/>
                    <a:gd name="connsiteY59" fmla="*/ 9176 h 10000"/>
                    <a:gd name="connsiteX60" fmla="*/ 8114 w 10000"/>
                    <a:gd name="connsiteY60" fmla="*/ 8764 h 10000"/>
                    <a:gd name="connsiteX61" fmla="*/ 8168 w 10000"/>
                    <a:gd name="connsiteY61" fmla="*/ 8668 h 10000"/>
                    <a:gd name="connsiteX62" fmla="*/ 7962 w 10000"/>
                    <a:gd name="connsiteY62" fmla="*/ 8545 h 10000"/>
                    <a:gd name="connsiteX63" fmla="*/ 7659 w 10000"/>
                    <a:gd name="connsiteY63" fmla="*/ 8712 h 10000"/>
                    <a:gd name="connsiteX64" fmla="*/ 7489 w 10000"/>
                    <a:gd name="connsiteY64" fmla="*/ 8738 h 10000"/>
                    <a:gd name="connsiteX65" fmla="*/ 7373 w 10000"/>
                    <a:gd name="connsiteY65" fmla="*/ 8589 h 10000"/>
                    <a:gd name="connsiteX66" fmla="*/ 6819 w 10000"/>
                    <a:gd name="connsiteY66" fmla="*/ 8571 h 10000"/>
                    <a:gd name="connsiteX67" fmla="*/ 6899 w 10000"/>
                    <a:gd name="connsiteY67" fmla="*/ 8861 h 10000"/>
                    <a:gd name="connsiteX68" fmla="*/ 6685 w 10000"/>
                    <a:gd name="connsiteY68" fmla="*/ 8896 h 10000"/>
                    <a:gd name="connsiteX69" fmla="*/ 5728 w 10000"/>
                    <a:gd name="connsiteY69" fmla="*/ 8992 h 10000"/>
                    <a:gd name="connsiteX70" fmla="*/ 5585 w 10000"/>
                    <a:gd name="connsiteY70" fmla="*/ 9264 h 10000"/>
                    <a:gd name="connsiteX71" fmla="*/ 4415 w 10000"/>
                    <a:gd name="connsiteY71" fmla="*/ 9623 h 10000"/>
                    <a:gd name="connsiteX72" fmla="*/ 4102 w 10000"/>
                    <a:gd name="connsiteY72" fmla="*/ 9299 h 10000"/>
                    <a:gd name="connsiteX73" fmla="*/ 3280 w 10000"/>
                    <a:gd name="connsiteY73" fmla="*/ 9141 h 10000"/>
                    <a:gd name="connsiteX74" fmla="*/ 3360 w 10000"/>
                    <a:gd name="connsiteY74" fmla="*/ 9483 h 10000"/>
                    <a:gd name="connsiteX75" fmla="*/ 3065 w 10000"/>
                    <a:gd name="connsiteY75" fmla="*/ 10000 h 10000"/>
                    <a:gd name="connsiteX76" fmla="*/ 2752 w 10000"/>
                    <a:gd name="connsiteY76" fmla="*/ 9930 h 10000"/>
                    <a:gd name="connsiteX77" fmla="*/ 2082 w 10000"/>
                    <a:gd name="connsiteY77" fmla="*/ 9308 h 10000"/>
                    <a:gd name="connsiteX78" fmla="*/ 1528 w 10000"/>
                    <a:gd name="connsiteY78" fmla="*/ 9308 h 10000"/>
                    <a:gd name="connsiteX79" fmla="*/ 1689 w 10000"/>
                    <a:gd name="connsiteY79" fmla="*/ 9115 h 10000"/>
                    <a:gd name="connsiteX80" fmla="*/ 2645 w 10000"/>
                    <a:gd name="connsiteY80" fmla="*/ 8983 h 10000"/>
                    <a:gd name="connsiteX81" fmla="*/ 2708 w 10000"/>
                    <a:gd name="connsiteY81" fmla="*/ 8904 h 10000"/>
                    <a:gd name="connsiteX82" fmla="*/ 2466 w 10000"/>
                    <a:gd name="connsiteY82" fmla="*/ 7932 h 10000"/>
                    <a:gd name="connsiteX83" fmla="*/ 2565 w 10000"/>
                    <a:gd name="connsiteY83" fmla="*/ 7625 h 10000"/>
                    <a:gd name="connsiteX84" fmla="*/ 2279 w 10000"/>
                    <a:gd name="connsiteY84" fmla="*/ 6880 h 10000"/>
                    <a:gd name="connsiteX85" fmla="*/ 2895 w 10000"/>
                    <a:gd name="connsiteY85" fmla="*/ 6188 h 10000"/>
                    <a:gd name="connsiteX86" fmla="*/ 2788 w 10000"/>
                    <a:gd name="connsiteY86" fmla="*/ 5933 h 10000"/>
                    <a:gd name="connsiteX87" fmla="*/ 3253 w 10000"/>
                    <a:gd name="connsiteY87" fmla="*/ 5793 h 10000"/>
                    <a:gd name="connsiteX88" fmla="*/ 3083 w 10000"/>
                    <a:gd name="connsiteY88" fmla="*/ 4996 h 10000"/>
                    <a:gd name="connsiteX89" fmla="*/ 2825 w 10000"/>
                    <a:gd name="connsiteY89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1709 w 10000"/>
                    <a:gd name="connsiteY3" fmla="*/ 3805 h 10000"/>
                    <a:gd name="connsiteX4" fmla="*/ 1617 w 10000"/>
                    <a:gd name="connsiteY4" fmla="*/ 3562 h 10000"/>
                    <a:gd name="connsiteX5" fmla="*/ 1507 w 10000"/>
                    <a:gd name="connsiteY5" fmla="*/ 3282 h 10000"/>
                    <a:gd name="connsiteX6" fmla="*/ 1340 w 10000"/>
                    <a:gd name="connsiteY6" fmla="*/ 2436 h 10000"/>
                    <a:gd name="connsiteX7" fmla="*/ 742 w 10000"/>
                    <a:gd name="connsiteY7" fmla="*/ 2550 h 10000"/>
                    <a:gd name="connsiteX8" fmla="*/ 903 w 10000"/>
                    <a:gd name="connsiteY8" fmla="*/ 2840 h 10000"/>
                    <a:gd name="connsiteX9" fmla="*/ 465 w 10000"/>
                    <a:gd name="connsiteY9" fmla="*/ 3146 h 10000"/>
                    <a:gd name="connsiteX10" fmla="*/ 304 w 10000"/>
                    <a:gd name="connsiteY10" fmla="*/ 3146 h 10000"/>
                    <a:gd name="connsiteX11" fmla="*/ 331 w 10000"/>
                    <a:gd name="connsiteY11" fmla="*/ 2699 h 10000"/>
                    <a:gd name="connsiteX12" fmla="*/ 0 w 10000"/>
                    <a:gd name="connsiteY12" fmla="*/ 1569 h 10000"/>
                    <a:gd name="connsiteX13" fmla="*/ 777 w 10000"/>
                    <a:gd name="connsiteY13" fmla="*/ 1420 h 10000"/>
                    <a:gd name="connsiteX14" fmla="*/ 858 w 10000"/>
                    <a:gd name="connsiteY14" fmla="*/ 1525 h 10000"/>
                    <a:gd name="connsiteX15" fmla="*/ 1063 w 10000"/>
                    <a:gd name="connsiteY15" fmla="*/ 1490 h 10000"/>
                    <a:gd name="connsiteX16" fmla="*/ 1046 w 10000"/>
                    <a:gd name="connsiteY16" fmla="*/ 1122 h 10000"/>
                    <a:gd name="connsiteX17" fmla="*/ 1323 w 10000"/>
                    <a:gd name="connsiteY17" fmla="*/ 1104 h 10000"/>
                    <a:gd name="connsiteX18" fmla="*/ 1323 w 10000"/>
                    <a:gd name="connsiteY18" fmla="*/ 631 h 10000"/>
                    <a:gd name="connsiteX19" fmla="*/ 1519 w 10000"/>
                    <a:gd name="connsiteY19" fmla="*/ 500 h 10000"/>
                    <a:gd name="connsiteX20" fmla="*/ 1752 w 10000"/>
                    <a:gd name="connsiteY20" fmla="*/ 578 h 10000"/>
                    <a:gd name="connsiteX21" fmla="*/ 2216 w 10000"/>
                    <a:gd name="connsiteY21" fmla="*/ 53 h 10000"/>
                    <a:gd name="connsiteX22" fmla="*/ 3092 w 10000"/>
                    <a:gd name="connsiteY22" fmla="*/ 613 h 10000"/>
                    <a:gd name="connsiteX23" fmla="*/ 3226 w 10000"/>
                    <a:gd name="connsiteY23" fmla="*/ 929 h 10000"/>
                    <a:gd name="connsiteX24" fmla="*/ 3441 w 10000"/>
                    <a:gd name="connsiteY24" fmla="*/ 1060 h 10000"/>
                    <a:gd name="connsiteX25" fmla="*/ 3682 w 10000"/>
                    <a:gd name="connsiteY25" fmla="*/ 859 h 10000"/>
                    <a:gd name="connsiteX26" fmla="*/ 3441 w 10000"/>
                    <a:gd name="connsiteY26" fmla="*/ 701 h 10000"/>
                    <a:gd name="connsiteX27" fmla="*/ 3432 w 10000"/>
                    <a:gd name="connsiteY27" fmla="*/ 613 h 10000"/>
                    <a:gd name="connsiteX28" fmla="*/ 4155 w 10000"/>
                    <a:gd name="connsiteY28" fmla="*/ 526 h 10000"/>
                    <a:gd name="connsiteX29" fmla="*/ 4298 w 10000"/>
                    <a:gd name="connsiteY29" fmla="*/ 824 h 10000"/>
                    <a:gd name="connsiteX30" fmla="*/ 4513 w 10000"/>
                    <a:gd name="connsiteY30" fmla="*/ 780 h 10000"/>
                    <a:gd name="connsiteX31" fmla="*/ 4513 w 10000"/>
                    <a:gd name="connsiteY31" fmla="*/ 543 h 10000"/>
                    <a:gd name="connsiteX32" fmla="*/ 4406 w 10000"/>
                    <a:gd name="connsiteY32" fmla="*/ 289 h 10000"/>
                    <a:gd name="connsiteX33" fmla="*/ 4692 w 10000"/>
                    <a:gd name="connsiteY33" fmla="*/ 0 h 10000"/>
                    <a:gd name="connsiteX34" fmla="*/ 4942 w 10000"/>
                    <a:gd name="connsiteY34" fmla="*/ 473 h 10000"/>
                    <a:gd name="connsiteX35" fmla="*/ 5737 w 10000"/>
                    <a:gd name="connsiteY35" fmla="*/ 237 h 10000"/>
                    <a:gd name="connsiteX36" fmla="*/ 6211 w 10000"/>
                    <a:gd name="connsiteY36" fmla="*/ 535 h 10000"/>
                    <a:gd name="connsiteX37" fmla="*/ 6390 w 10000"/>
                    <a:gd name="connsiteY37" fmla="*/ 1218 h 10000"/>
                    <a:gd name="connsiteX38" fmla="*/ 7078 w 10000"/>
                    <a:gd name="connsiteY38" fmla="*/ 1762 h 10000"/>
                    <a:gd name="connsiteX39" fmla="*/ 6979 w 10000"/>
                    <a:gd name="connsiteY39" fmla="*/ 2191 h 10000"/>
                    <a:gd name="connsiteX40" fmla="*/ 6845 w 10000"/>
                    <a:gd name="connsiteY40" fmla="*/ 2235 h 10000"/>
                    <a:gd name="connsiteX41" fmla="*/ 7730 w 10000"/>
                    <a:gd name="connsiteY41" fmla="*/ 3444 h 10000"/>
                    <a:gd name="connsiteX42" fmla="*/ 7962 w 10000"/>
                    <a:gd name="connsiteY42" fmla="*/ 3418 h 10000"/>
                    <a:gd name="connsiteX43" fmla="*/ 9008 w 10000"/>
                    <a:gd name="connsiteY43" fmla="*/ 4233 h 10000"/>
                    <a:gd name="connsiteX44" fmla="*/ 9026 w 10000"/>
                    <a:gd name="connsiteY44" fmla="*/ 4452 h 10000"/>
                    <a:gd name="connsiteX45" fmla="*/ 9240 w 10000"/>
                    <a:gd name="connsiteY45" fmla="*/ 4566 h 10000"/>
                    <a:gd name="connsiteX46" fmla="*/ 9383 w 10000"/>
                    <a:gd name="connsiteY46" fmla="*/ 4496 h 10000"/>
                    <a:gd name="connsiteX47" fmla="*/ 10000 w 10000"/>
                    <a:gd name="connsiteY47" fmla="*/ 5048 h 10000"/>
                    <a:gd name="connsiteX48" fmla="*/ 9973 w 10000"/>
                    <a:gd name="connsiteY48" fmla="*/ 5609 h 10000"/>
                    <a:gd name="connsiteX49" fmla="*/ 9741 w 10000"/>
                    <a:gd name="connsiteY49" fmla="*/ 5855 h 10000"/>
                    <a:gd name="connsiteX50" fmla="*/ 9339 w 10000"/>
                    <a:gd name="connsiteY50" fmla="*/ 5697 h 10000"/>
                    <a:gd name="connsiteX51" fmla="*/ 9223 w 10000"/>
                    <a:gd name="connsiteY51" fmla="*/ 6363 h 10000"/>
                    <a:gd name="connsiteX52" fmla="*/ 8070 w 10000"/>
                    <a:gd name="connsiteY52" fmla="*/ 7143 h 10000"/>
                    <a:gd name="connsiteX53" fmla="*/ 8043 w 10000"/>
                    <a:gd name="connsiteY53" fmla="*/ 7292 h 10000"/>
                    <a:gd name="connsiteX54" fmla="*/ 8561 w 10000"/>
                    <a:gd name="connsiteY54" fmla="*/ 7888 h 10000"/>
                    <a:gd name="connsiteX55" fmla="*/ 8356 w 10000"/>
                    <a:gd name="connsiteY55" fmla="*/ 8370 h 10000"/>
                    <a:gd name="connsiteX56" fmla="*/ 8615 w 10000"/>
                    <a:gd name="connsiteY56" fmla="*/ 8352 h 10000"/>
                    <a:gd name="connsiteX57" fmla="*/ 8758 w 10000"/>
                    <a:gd name="connsiteY57" fmla="*/ 8755 h 10000"/>
                    <a:gd name="connsiteX58" fmla="*/ 8579 w 10000"/>
                    <a:gd name="connsiteY58" fmla="*/ 9176 h 10000"/>
                    <a:gd name="connsiteX59" fmla="*/ 8114 w 10000"/>
                    <a:gd name="connsiteY59" fmla="*/ 8764 h 10000"/>
                    <a:gd name="connsiteX60" fmla="*/ 8168 w 10000"/>
                    <a:gd name="connsiteY60" fmla="*/ 8668 h 10000"/>
                    <a:gd name="connsiteX61" fmla="*/ 7962 w 10000"/>
                    <a:gd name="connsiteY61" fmla="*/ 8545 h 10000"/>
                    <a:gd name="connsiteX62" fmla="*/ 7659 w 10000"/>
                    <a:gd name="connsiteY62" fmla="*/ 8712 h 10000"/>
                    <a:gd name="connsiteX63" fmla="*/ 7489 w 10000"/>
                    <a:gd name="connsiteY63" fmla="*/ 8738 h 10000"/>
                    <a:gd name="connsiteX64" fmla="*/ 7373 w 10000"/>
                    <a:gd name="connsiteY64" fmla="*/ 8589 h 10000"/>
                    <a:gd name="connsiteX65" fmla="*/ 6819 w 10000"/>
                    <a:gd name="connsiteY65" fmla="*/ 8571 h 10000"/>
                    <a:gd name="connsiteX66" fmla="*/ 6899 w 10000"/>
                    <a:gd name="connsiteY66" fmla="*/ 8861 h 10000"/>
                    <a:gd name="connsiteX67" fmla="*/ 6685 w 10000"/>
                    <a:gd name="connsiteY67" fmla="*/ 8896 h 10000"/>
                    <a:gd name="connsiteX68" fmla="*/ 5728 w 10000"/>
                    <a:gd name="connsiteY68" fmla="*/ 8992 h 10000"/>
                    <a:gd name="connsiteX69" fmla="*/ 5585 w 10000"/>
                    <a:gd name="connsiteY69" fmla="*/ 9264 h 10000"/>
                    <a:gd name="connsiteX70" fmla="*/ 4415 w 10000"/>
                    <a:gd name="connsiteY70" fmla="*/ 9623 h 10000"/>
                    <a:gd name="connsiteX71" fmla="*/ 4102 w 10000"/>
                    <a:gd name="connsiteY71" fmla="*/ 9299 h 10000"/>
                    <a:gd name="connsiteX72" fmla="*/ 3280 w 10000"/>
                    <a:gd name="connsiteY72" fmla="*/ 9141 h 10000"/>
                    <a:gd name="connsiteX73" fmla="*/ 3360 w 10000"/>
                    <a:gd name="connsiteY73" fmla="*/ 9483 h 10000"/>
                    <a:gd name="connsiteX74" fmla="*/ 3065 w 10000"/>
                    <a:gd name="connsiteY74" fmla="*/ 10000 h 10000"/>
                    <a:gd name="connsiteX75" fmla="*/ 2752 w 10000"/>
                    <a:gd name="connsiteY75" fmla="*/ 9930 h 10000"/>
                    <a:gd name="connsiteX76" fmla="*/ 2082 w 10000"/>
                    <a:gd name="connsiteY76" fmla="*/ 9308 h 10000"/>
                    <a:gd name="connsiteX77" fmla="*/ 1528 w 10000"/>
                    <a:gd name="connsiteY77" fmla="*/ 9308 h 10000"/>
                    <a:gd name="connsiteX78" fmla="*/ 1689 w 10000"/>
                    <a:gd name="connsiteY78" fmla="*/ 9115 h 10000"/>
                    <a:gd name="connsiteX79" fmla="*/ 2645 w 10000"/>
                    <a:gd name="connsiteY79" fmla="*/ 8983 h 10000"/>
                    <a:gd name="connsiteX80" fmla="*/ 2708 w 10000"/>
                    <a:gd name="connsiteY80" fmla="*/ 8904 h 10000"/>
                    <a:gd name="connsiteX81" fmla="*/ 2466 w 10000"/>
                    <a:gd name="connsiteY81" fmla="*/ 7932 h 10000"/>
                    <a:gd name="connsiteX82" fmla="*/ 2565 w 10000"/>
                    <a:gd name="connsiteY82" fmla="*/ 7625 h 10000"/>
                    <a:gd name="connsiteX83" fmla="*/ 2279 w 10000"/>
                    <a:gd name="connsiteY83" fmla="*/ 6880 h 10000"/>
                    <a:gd name="connsiteX84" fmla="*/ 2895 w 10000"/>
                    <a:gd name="connsiteY84" fmla="*/ 6188 h 10000"/>
                    <a:gd name="connsiteX85" fmla="*/ 2788 w 10000"/>
                    <a:gd name="connsiteY85" fmla="*/ 5933 h 10000"/>
                    <a:gd name="connsiteX86" fmla="*/ 3253 w 10000"/>
                    <a:gd name="connsiteY86" fmla="*/ 5793 h 10000"/>
                    <a:gd name="connsiteX87" fmla="*/ 3083 w 10000"/>
                    <a:gd name="connsiteY87" fmla="*/ 4996 h 10000"/>
                    <a:gd name="connsiteX88" fmla="*/ 2825 w 10000"/>
                    <a:gd name="connsiteY88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1617 w 10000"/>
                    <a:gd name="connsiteY3" fmla="*/ 3562 h 10000"/>
                    <a:gd name="connsiteX4" fmla="*/ 1507 w 10000"/>
                    <a:gd name="connsiteY4" fmla="*/ 3282 h 10000"/>
                    <a:gd name="connsiteX5" fmla="*/ 1340 w 10000"/>
                    <a:gd name="connsiteY5" fmla="*/ 2436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86" fmla="*/ 3083 w 10000"/>
                    <a:gd name="connsiteY86" fmla="*/ 4996 h 10000"/>
                    <a:gd name="connsiteX87" fmla="*/ 2825 w 10000"/>
                    <a:gd name="connsiteY87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1507 w 10000"/>
                    <a:gd name="connsiteY3" fmla="*/ 3282 h 10000"/>
                    <a:gd name="connsiteX4" fmla="*/ 1340 w 10000"/>
                    <a:gd name="connsiteY4" fmla="*/ 2436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85" fmla="*/ 3083 w 10000"/>
                    <a:gd name="connsiteY85" fmla="*/ 4996 h 10000"/>
                    <a:gd name="connsiteX86" fmla="*/ 2825 w 10000"/>
                    <a:gd name="connsiteY86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1340 w 10000"/>
                    <a:gd name="connsiteY3" fmla="*/ 2436 h 10000"/>
                    <a:gd name="connsiteX4" fmla="*/ 742 w 10000"/>
                    <a:gd name="connsiteY4" fmla="*/ 2550 h 10000"/>
                    <a:gd name="connsiteX5" fmla="*/ 903 w 10000"/>
                    <a:gd name="connsiteY5" fmla="*/ 2840 h 10000"/>
                    <a:gd name="connsiteX6" fmla="*/ 465 w 10000"/>
                    <a:gd name="connsiteY6" fmla="*/ 3146 h 10000"/>
                    <a:gd name="connsiteX7" fmla="*/ 304 w 10000"/>
                    <a:gd name="connsiteY7" fmla="*/ 3146 h 10000"/>
                    <a:gd name="connsiteX8" fmla="*/ 331 w 10000"/>
                    <a:gd name="connsiteY8" fmla="*/ 2699 h 10000"/>
                    <a:gd name="connsiteX9" fmla="*/ 0 w 10000"/>
                    <a:gd name="connsiteY9" fmla="*/ 1569 h 10000"/>
                    <a:gd name="connsiteX10" fmla="*/ 777 w 10000"/>
                    <a:gd name="connsiteY10" fmla="*/ 1420 h 10000"/>
                    <a:gd name="connsiteX11" fmla="*/ 858 w 10000"/>
                    <a:gd name="connsiteY11" fmla="*/ 1525 h 10000"/>
                    <a:gd name="connsiteX12" fmla="*/ 1063 w 10000"/>
                    <a:gd name="connsiteY12" fmla="*/ 1490 h 10000"/>
                    <a:gd name="connsiteX13" fmla="*/ 1046 w 10000"/>
                    <a:gd name="connsiteY13" fmla="*/ 1122 h 10000"/>
                    <a:gd name="connsiteX14" fmla="*/ 1323 w 10000"/>
                    <a:gd name="connsiteY14" fmla="*/ 1104 h 10000"/>
                    <a:gd name="connsiteX15" fmla="*/ 1323 w 10000"/>
                    <a:gd name="connsiteY15" fmla="*/ 631 h 10000"/>
                    <a:gd name="connsiteX16" fmla="*/ 1519 w 10000"/>
                    <a:gd name="connsiteY16" fmla="*/ 500 h 10000"/>
                    <a:gd name="connsiteX17" fmla="*/ 1752 w 10000"/>
                    <a:gd name="connsiteY17" fmla="*/ 578 h 10000"/>
                    <a:gd name="connsiteX18" fmla="*/ 2216 w 10000"/>
                    <a:gd name="connsiteY18" fmla="*/ 53 h 10000"/>
                    <a:gd name="connsiteX19" fmla="*/ 3092 w 10000"/>
                    <a:gd name="connsiteY19" fmla="*/ 613 h 10000"/>
                    <a:gd name="connsiteX20" fmla="*/ 3226 w 10000"/>
                    <a:gd name="connsiteY20" fmla="*/ 929 h 10000"/>
                    <a:gd name="connsiteX21" fmla="*/ 3441 w 10000"/>
                    <a:gd name="connsiteY21" fmla="*/ 1060 h 10000"/>
                    <a:gd name="connsiteX22" fmla="*/ 3682 w 10000"/>
                    <a:gd name="connsiteY22" fmla="*/ 859 h 10000"/>
                    <a:gd name="connsiteX23" fmla="*/ 3441 w 10000"/>
                    <a:gd name="connsiteY23" fmla="*/ 701 h 10000"/>
                    <a:gd name="connsiteX24" fmla="*/ 3432 w 10000"/>
                    <a:gd name="connsiteY24" fmla="*/ 613 h 10000"/>
                    <a:gd name="connsiteX25" fmla="*/ 4155 w 10000"/>
                    <a:gd name="connsiteY25" fmla="*/ 526 h 10000"/>
                    <a:gd name="connsiteX26" fmla="*/ 4298 w 10000"/>
                    <a:gd name="connsiteY26" fmla="*/ 824 h 10000"/>
                    <a:gd name="connsiteX27" fmla="*/ 4513 w 10000"/>
                    <a:gd name="connsiteY27" fmla="*/ 780 h 10000"/>
                    <a:gd name="connsiteX28" fmla="*/ 4513 w 10000"/>
                    <a:gd name="connsiteY28" fmla="*/ 543 h 10000"/>
                    <a:gd name="connsiteX29" fmla="*/ 4406 w 10000"/>
                    <a:gd name="connsiteY29" fmla="*/ 289 h 10000"/>
                    <a:gd name="connsiteX30" fmla="*/ 4692 w 10000"/>
                    <a:gd name="connsiteY30" fmla="*/ 0 h 10000"/>
                    <a:gd name="connsiteX31" fmla="*/ 4942 w 10000"/>
                    <a:gd name="connsiteY31" fmla="*/ 473 h 10000"/>
                    <a:gd name="connsiteX32" fmla="*/ 5737 w 10000"/>
                    <a:gd name="connsiteY32" fmla="*/ 237 h 10000"/>
                    <a:gd name="connsiteX33" fmla="*/ 6211 w 10000"/>
                    <a:gd name="connsiteY33" fmla="*/ 535 h 10000"/>
                    <a:gd name="connsiteX34" fmla="*/ 6390 w 10000"/>
                    <a:gd name="connsiteY34" fmla="*/ 1218 h 10000"/>
                    <a:gd name="connsiteX35" fmla="*/ 7078 w 10000"/>
                    <a:gd name="connsiteY35" fmla="*/ 1762 h 10000"/>
                    <a:gd name="connsiteX36" fmla="*/ 6979 w 10000"/>
                    <a:gd name="connsiteY36" fmla="*/ 2191 h 10000"/>
                    <a:gd name="connsiteX37" fmla="*/ 6845 w 10000"/>
                    <a:gd name="connsiteY37" fmla="*/ 2235 h 10000"/>
                    <a:gd name="connsiteX38" fmla="*/ 7730 w 10000"/>
                    <a:gd name="connsiteY38" fmla="*/ 3444 h 10000"/>
                    <a:gd name="connsiteX39" fmla="*/ 7962 w 10000"/>
                    <a:gd name="connsiteY39" fmla="*/ 3418 h 10000"/>
                    <a:gd name="connsiteX40" fmla="*/ 9008 w 10000"/>
                    <a:gd name="connsiteY40" fmla="*/ 4233 h 10000"/>
                    <a:gd name="connsiteX41" fmla="*/ 9026 w 10000"/>
                    <a:gd name="connsiteY41" fmla="*/ 4452 h 10000"/>
                    <a:gd name="connsiteX42" fmla="*/ 9240 w 10000"/>
                    <a:gd name="connsiteY42" fmla="*/ 4566 h 10000"/>
                    <a:gd name="connsiteX43" fmla="*/ 9383 w 10000"/>
                    <a:gd name="connsiteY43" fmla="*/ 4496 h 10000"/>
                    <a:gd name="connsiteX44" fmla="*/ 10000 w 10000"/>
                    <a:gd name="connsiteY44" fmla="*/ 5048 h 10000"/>
                    <a:gd name="connsiteX45" fmla="*/ 9973 w 10000"/>
                    <a:gd name="connsiteY45" fmla="*/ 5609 h 10000"/>
                    <a:gd name="connsiteX46" fmla="*/ 9741 w 10000"/>
                    <a:gd name="connsiteY46" fmla="*/ 5855 h 10000"/>
                    <a:gd name="connsiteX47" fmla="*/ 9339 w 10000"/>
                    <a:gd name="connsiteY47" fmla="*/ 5697 h 10000"/>
                    <a:gd name="connsiteX48" fmla="*/ 9223 w 10000"/>
                    <a:gd name="connsiteY48" fmla="*/ 6363 h 10000"/>
                    <a:gd name="connsiteX49" fmla="*/ 8070 w 10000"/>
                    <a:gd name="connsiteY49" fmla="*/ 7143 h 10000"/>
                    <a:gd name="connsiteX50" fmla="*/ 8043 w 10000"/>
                    <a:gd name="connsiteY50" fmla="*/ 7292 h 10000"/>
                    <a:gd name="connsiteX51" fmla="*/ 8561 w 10000"/>
                    <a:gd name="connsiteY51" fmla="*/ 7888 h 10000"/>
                    <a:gd name="connsiteX52" fmla="*/ 8356 w 10000"/>
                    <a:gd name="connsiteY52" fmla="*/ 8370 h 10000"/>
                    <a:gd name="connsiteX53" fmla="*/ 8615 w 10000"/>
                    <a:gd name="connsiteY53" fmla="*/ 8352 h 10000"/>
                    <a:gd name="connsiteX54" fmla="*/ 8758 w 10000"/>
                    <a:gd name="connsiteY54" fmla="*/ 8755 h 10000"/>
                    <a:gd name="connsiteX55" fmla="*/ 8579 w 10000"/>
                    <a:gd name="connsiteY55" fmla="*/ 9176 h 10000"/>
                    <a:gd name="connsiteX56" fmla="*/ 8114 w 10000"/>
                    <a:gd name="connsiteY56" fmla="*/ 8764 h 10000"/>
                    <a:gd name="connsiteX57" fmla="*/ 8168 w 10000"/>
                    <a:gd name="connsiteY57" fmla="*/ 8668 h 10000"/>
                    <a:gd name="connsiteX58" fmla="*/ 7962 w 10000"/>
                    <a:gd name="connsiteY58" fmla="*/ 8545 h 10000"/>
                    <a:gd name="connsiteX59" fmla="*/ 7659 w 10000"/>
                    <a:gd name="connsiteY59" fmla="*/ 8712 h 10000"/>
                    <a:gd name="connsiteX60" fmla="*/ 7489 w 10000"/>
                    <a:gd name="connsiteY60" fmla="*/ 8738 h 10000"/>
                    <a:gd name="connsiteX61" fmla="*/ 7373 w 10000"/>
                    <a:gd name="connsiteY61" fmla="*/ 8589 h 10000"/>
                    <a:gd name="connsiteX62" fmla="*/ 6819 w 10000"/>
                    <a:gd name="connsiteY62" fmla="*/ 8571 h 10000"/>
                    <a:gd name="connsiteX63" fmla="*/ 6899 w 10000"/>
                    <a:gd name="connsiteY63" fmla="*/ 8861 h 10000"/>
                    <a:gd name="connsiteX64" fmla="*/ 6685 w 10000"/>
                    <a:gd name="connsiteY64" fmla="*/ 8896 h 10000"/>
                    <a:gd name="connsiteX65" fmla="*/ 5728 w 10000"/>
                    <a:gd name="connsiteY65" fmla="*/ 8992 h 10000"/>
                    <a:gd name="connsiteX66" fmla="*/ 5585 w 10000"/>
                    <a:gd name="connsiteY66" fmla="*/ 9264 h 10000"/>
                    <a:gd name="connsiteX67" fmla="*/ 4415 w 10000"/>
                    <a:gd name="connsiteY67" fmla="*/ 9623 h 10000"/>
                    <a:gd name="connsiteX68" fmla="*/ 4102 w 10000"/>
                    <a:gd name="connsiteY68" fmla="*/ 9299 h 10000"/>
                    <a:gd name="connsiteX69" fmla="*/ 3280 w 10000"/>
                    <a:gd name="connsiteY69" fmla="*/ 9141 h 10000"/>
                    <a:gd name="connsiteX70" fmla="*/ 3360 w 10000"/>
                    <a:gd name="connsiteY70" fmla="*/ 9483 h 10000"/>
                    <a:gd name="connsiteX71" fmla="*/ 3065 w 10000"/>
                    <a:gd name="connsiteY71" fmla="*/ 10000 h 10000"/>
                    <a:gd name="connsiteX72" fmla="*/ 2752 w 10000"/>
                    <a:gd name="connsiteY72" fmla="*/ 9930 h 10000"/>
                    <a:gd name="connsiteX73" fmla="*/ 2082 w 10000"/>
                    <a:gd name="connsiteY73" fmla="*/ 9308 h 10000"/>
                    <a:gd name="connsiteX74" fmla="*/ 1528 w 10000"/>
                    <a:gd name="connsiteY74" fmla="*/ 9308 h 10000"/>
                    <a:gd name="connsiteX75" fmla="*/ 1689 w 10000"/>
                    <a:gd name="connsiteY75" fmla="*/ 9115 h 10000"/>
                    <a:gd name="connsiteX76" fmla="*/ 2645 w 10000"/>
                    <a:gd name="connsiteY76" fmla="*/ 8983 h 10000"/>
                    <a:gd name="connsiteX77" fmla="*/ 2708 w 10000"/>
                    <a:gd name="connsiteY77" fmla="*/ 8904 h 10000"/>
                    <a:gd name="connsiteX78" fmla="*/ 2466 w 10000"/>
                    <a:gd name="connsiteY78" fmla="*/ 7932 h 10000"/>
                    <a:gd name="connsiteX79" fmla="*/ 2565 w 10000"/>
                    <a:gd name="connsiteY79" fmla="*/ 7625 h 10000"/>
                    <a:gd name="connsiteX80" fmla="*/ 2279 w 10000"/>
                    <a:gd name="connsiteY80" fmla="*/ 6880 h 10000"/>
                    <a:gd name="connsiteX81" fmla="*/ 2895 w 10000"/>
                    <a:gd name="connsiteY81" fmla="*/ 6188 h 10000"/>
                    <a:gd name="connsiteX82" fmla="*/ 2788 w 10000"/>
                    <a:gd name="connsiteY82" fmla="*/ 5933 h 10000"/>
                    <a:gd name="connsiteX83" fmla="*/ 3253 w 10000"/>
                    <a:gd name="connsiteY83" fmla="*/ 5793 h 10000"/>
                    <a:gd name="connsiteX84" fmla="*/ 3083 w 10000"/>
                    <a:gd name="connsiteY84" fmla="*/ 4996 h 10000"/>
                    <a:gd name="connsiteX85" fmla="*/ 2825 w 10000"/>
                    <a:gd name="connsiteY85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058 w 10000"/>
                    <a:gd name="connsiteY3" fmla="*/ 3804 h 10000"/>
                    <a:gd name="connsiteX4" fmla="*/ 1340 w 10000"/>
                    <a:gd name="connsiteY4" fmla="*/ 2436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85" fmla="*/ 3083 w 10000"/>
                    <a:gd name="connsiteY85" fmla="*/ 4996 h 10000"/>
                    <a:gd name="connsiteX86" fmla="*/ 2825 w 10000"/>
                    <a:gd name="connsiteY86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578 h 10000"/>
                    <a:gd name="connsiteX4" fmla="*/ 1340 w 10000"/>
                    <a:gd name="connsiteY4" fmla="*/ 2436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85" fmla="*/ 3083 w 10000"/>
                    <a:gd name="connsiteY85" fmla="*/ 4996 h 10000"/>
                    <a:gd name="connsiteX86" fmla="*/ 2825 w 10000"/>
                    <a:gd name="connsiteY86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578 h 10000"/>
                    <a:gd name="connsiteX4" fmla="*/ 1340 w 10000"/>
                    <a:gd name="connsiteY4" fmla="*/ 2436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85" fmla="*/ 3083 w 10000"/>
                    <a:gd name="connsiteY85" fmla="*/ 4996 h 10000"/>
                    <a:gd name="connsiteX86" fmla="*/ 2825 w 10000"/>
                    <a:gd name="connsiteY86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578 h 10000"/>
                    <a:gd name="connsiteX4" fmla="*/ 1282 w 10000"/>
                    <a:gd name="connsiteY4" fmla="*/ 2464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85" fmla="*/ 3083 w 10000"/>
                    <a:gd name="connsiteY85" fmla="*/ 4996 h 10000"/>
                    <a:gd name="connsiteX86" fmla="*/ 2825 w 10000"/>
                    <a:gd name="connsiteY86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578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86" fmla="*/ 3083 w 10000"/>
                    <a:gd name="connsiteY86" fmla="*/ 4996 h 10000"/>
                    <a:gd name="connsiteX87" fmla="*/ 2825 w 10000"/>
                    <a:gd name="connsiteY87" fmla="*/ 4566 h 10000"/>
                    <a:gd name="connsiteX0" fmla="*/ 2825 w 10000"/>
                    <a:gd name="connsiteY0" fmla="*/ 456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86" fmla="*/ 3083 w 10000"/>
                    <a:gd name="connsiteY86" fmla="*/ 4996 h 10000"/>
                    <a:gd name="connsiteX87" fmla="*/ 2825 w 10000"/>
                    <a:gd name="connsiteY87" fmla="*/ 4566 h 10000"/>
                    <a:gd name="connsiteX0" fmla="*/ 3083 w 10000"/>
                    <a:gd name="connsiteY0" fmla="*/ 4996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86" fmla="*/ 3083 w 10000"/>
                    <a:gd name="connsiteY86" fmla="*/ 4996 h 10000"/>
                    <a:gd name="connsiteX0" fmla="*/ 3253 w 10000"/>
                    <a:gd name="connsiteY0" fmla="*/ 5793 h 10000"/>
                    <a:gd name="connsiteX1" fmla="*/ 2706 w 10000"/>
                    <a:gd name="connsiteY1" fmla="*/ 4507 h 10000"/>
                    <a:gd name="connsiteX2" fmla="*/ 2383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0" fmla="*/ 3253 w 10000"/>
                    <a:gd name="connsiteY0" fmla="*/ 5793 h 10000"/>
                    <a:gd name="connsiteX1" fmla="*/ 2383 w 10000"/>
                    <a:gd name="connsiteY1" fmla="*/ 4485 h 10000"/>
                    <a:gd name="connsiteX2" fmla="*/ 2260 w 10000"/>
                    <a:gd name="connsiteY2" fmla="*/ 3493 h 10000"/>
                    <a:gd name="connsiteX3" fmla="*/ 1886 w 10000"/>
                    <a:gd name="connsiteY3" fmla="*/ 3381 h 10000"/>
                    <a:gd name="connsiteX4" fmla="*/ 1282 w 10000"/>
                    <a:gd name="connsiteY4" fmla="*/ 2464 h 10000"/>
                    <a:gd name="connsiteX5" fmla="*/ 742 w 10000"/>
                    <a:gd name="connsiteY5" fmla="*/ 2550 h 10000"/>
                    <a:gd name="connsiteX6" fmla="*/ 903 w 10000"/>
                    <a:gd name="connsiteY6" fmla="*/ 2840 h 10000"/>
                    <a:gd name="connsiteX7" fmla="*/ 465 w 10000"/>
                    <a:gd name="connsiteY7" fmla="*/ 3146 h 10000"/>
                    <a:gd name="connsiteX8" fmla="*/ 304 w 10000"/>
                    <a:gd name="connsiteY8" fmla="*/ 3146 h 10000"/>
                    <a:gd name="connsiteX9" fmla="*/ 331 w 10000"/>
                    <a:gd name="connsiteY9" fmla="*/ 2699 h 10000"/>
                    <a:gd name="connsiteX10" fmla="*/ 0 w 10000"/>
                    <a:gd name="connsiteY10" fmla="*/ 1569 h 10000"/>
                    <a:gd name="connsiteX11" fmla="*/ 777 w 10000"/>
                    <a:gd name="connsiteY11" fmla="*/ 1420 h 10000"/>
                    <a:gd name="connsiteX12" fmla="*/ 858 w 10000"/>
                    <a:gd name="connsiteY12" fmla="*/ 1525 h 10000"/>
                    <a:gd name="connsiteX13" fmla="*/ 1063 w 10000"/>
                    <a:gd name="connsiteY13" fmla="*/ 1490 h 10000"/>
                    <a:gd name="connsiteX14" fmla="*/ 1046 w 10000"/>
                    <a:gd name="connsiteY14" fmla="*/ 1122 h 10000"/>
                    <a:gd name="connsiteX15" fmla="*/ 1323 w 10000"/>
                    <a:gd name="connsiteY15" fmla="*/ 1104 h 10000"/>
                    <a:gd name="connsiteX16" fmla="*/ 1323 w 10000"/>
                    <a:gd name="connsiteY16" fmla="*/ 631 h 10000"/>
                    <a:gd name="connsiteX17" fmla="*/ 1519 w 10000"/>
                    <a:gd name="connsiteY17" fmla="*/ 500 h 10000"/>
                    <a:gd name="connsiteX18" fmla="*/ 1752 w 10000"/>
                    <a:gd name="connsiteY18" fmla="*/ 578 h 10000"/>
                    <a:gd name="connsiteX19" fmla="*/ 2216 w 10000"/>
                    <a:gd name="connsiteY19" fmla="*/ 53 h 10000"/>
                    <a:gd name="connsiteX20" fmla="*/ 3092 w 10000"/>
                    <a:gd name="connsiteY20" fmla="*/ 613 h 10000"/>
                    <a:gd name="connsiteX21" fmla="*/ 3226 w 10000"/>
                    <a:gd name="connsiteY21" fmla="*/ 929 h 10000"/>
                    <a:gd name="connsiteX22" fmla="*/ 3441 w 10000"/>
                    <a:gd name="connsiteY22" fmla="*/ 1060 h 10000"/>
                    <a:gd name="connsiteX23" fmla="*/ 3682 w 10000"/>
                    <a:gd name="connsiteY23" fmla="*/ 859 h 10000"/>
                    <a:gd name="connsiteX24" fmla="*/ 3441 w 10000"/>
                    <a:gd name="connsiteY24" fmla="*/ 701 h 10000"/>
                    <a:gd name="connsiteX25" fmla="*/ 3432 w 10000"/>
                    <a:gd name="connsiteY25" fmla="*/ 613 h 10000"/>
                    <a:gd name="connsiteX26" fmla="*/ 4155 w 10000"/>
                    <a:gd name="connsiteY26" fmla="*/ 526 h 10000"/>
                    <a:gd name="connsiteX27" fmla="*/ 4298 w 10000"/>
                    <a:gd name="connsiteY27" fmla="*/ 824 h 10000"/>
                    <a:gd name="connsiteX28" fmla="*/ 4513 w 10000"/>
                    <a:gd name="connsiteY28" fmla="*/ 780 h 10000"/>
                    <a:gd name="connsiteX29" fmla="*/ 4513 w 10000"/>
                    <a:gd name="connsiteY29" fmla="*/ 543 h 10000"/>
                    <a:gd name="connsiteX30" fmla="*/ 4406 w 10000"/>
                    <a:gd name="connsiteY30" fmla="*/ 289 h 10000"/>
                    <a:gd name="connsiteX31" fmla="*/ 4692 w 10000"/>
                    <a:gd name="connsiteY31" fmla="*/ 0 h 10000"/>
                    <a:gd name="connsiteX32" fmla="*/ 4942 w 10000"/>
                    <a:gd name="connsiteY32" fmla="*/ 473 h 10000"/>
                    <a:gd name="connsiteX33" fmla="*/ 5737 w 10000"/>
                    <a:gd name="connsiteY33" fmla="*/ 237 h 10000"/>
                    <a:gd name="connsiteX34" fmla="*/ 6211 w 10000"/>
                    <a:gd name="connsiteY34" fmla="*/ 535 h 10000"/>
                    <a:gd name="connsiteX35" fmla="*/ 6390 w 10000"/>
                    <a:gd name="connsiteY35" fmla="*/ 1218 h 10000"/>
                    <a:gd name="connsiteX36" fmla="*/ 7078 w 10000"/>
                    <a:gd name="connsiteY36" fmla="*/ 1762 h 10000"/>
                    <a:gd name="connsiteX37" fmla="*/ 6979 w 10000"/>
                    <a:gd name="connsiteY37" fmla="*/ 2191 h 10000"/>
                    <a:gd name="connsiteX38" fmla="*/ 6845 w 10000"/>
                    <a:gd name="connsiteY38" fmla="*/ 2235 h 10000"/>
                    <a:gd name="connsiteX39" fmla="*/ 7730 w 10000"/>
                    <a:gd name="connsiteY39" fmla="*/ 3444 h 10000"/>
                    <a:gd name="connsiteX40" fmla="*/ 7962 w 10000"/>
                    <a:gd name="connsiteY40" fmla="*/ 3418 h 10000"/>
                    <a:gd name="connsiteX41" fmla="*/ 9008 w 10000"/>
                    <a:gd name="connsiteY41" fmla="*/ 4233 h 10000"/>
                    <a:gd name="connsiteX42" fmla="*/ 9026 w 10000"/>
                    <a:gd name="connsiteY42" fmla="*/ 4452 h 10000"/>
                    <a:gd name="connsiteX43" fmla="*/ 9240 w 10000"/>
                    <a:gd name="connsiteY43" fmla="*/ 4566 h 10000"/>
                    <a:gd name="connsiteX44" fmla="*/ 9383 w 10000"/>
                    <a:gd name="connsiteY44" fmla="*/ 4496 h 10000"/>
                    <a:gd name="connsiteX45" fmla="*/ 10000 w 10000"/>
                    <a:gd name="connsiteY45" fmla="*/ 5048 h 10000"/>
                    <a:gd name="connsiteX46" fmla="*/ 9973 w 10000"/>
                    <a:gd name="connsiteY46" fmla="*/ 5609 h 10000"/>
                    <a:gd name="connsiteX47" fmla="*/ 9741 w 10000"/>
                    <a:gd name="connsiteY47" fmla="*/ 5855 h 10000"/>
                    <a:gd name="connsiteX48" fmla="*/ 9339 w 10000"/>
                    <a:gd name="connsiteY48" fmla="*/ 5697 h 10000"/>
                    <a:gd name="connsiteX49" fmla="*/ 9223 w 10000"/>
                    <a:gd name="connsiteY49" fmla="*/ 6363 h 10000"/>
                    <a:gd name="connsiteX50" fmla="*/ 8070 w 10000"/>
                    <a:gd name="connsiteY50" fmla="*/ 7143 h 10000"/>
                    <a:gd name="connsiteX51" fmla="*/ 8043 w 10000"/>
                    <a:gd name="connsiteY51" fmla="*/ 7292 h 10000"/>
                    <a:gd name="connsiteX52" fmla="*/ 8561 w 10000"/>
                    <a:gd name="connsiteY52" fmla="*/ 7888 h 10000"/>
                    <a:gd name="connsiteX53" fmla="*/ 8356 w 10000"/>
                    <a:gd name="connsiteY53" fmla="*/ 8370 h 10000"/>
                    <a:gd name="connsiteX54" fmla="*/ 8615 w 10000"/>
                    <a:gd name="connsiteY54" fmla="*/ 8352 h 10000"/>
                    <a:gd name="connsiteX55" fmla="*/ 8758 w 10000"/>
                    <a:gd name="connsiteY55" fmla="*/ 8755 h 10000"/>
                    <a:gd name="connsiteX56" fmla="*/ 8579 w 10000"/>
                    <a:gd name="connsiteY56" fmla="*/ 9176 h 10000"/>
                    <a:gd name="connsiteX57" fmla="*/ 8114 w 10000"/>
                    <a:gd name="connsiteY57" fmla="*/ 8764 h 10000"/>
                    <a:gd name="connsiteX58" fmla="*/ 8168 w 10000"/>
                    <a:gd name="connsiteY58" fmla="*/ 8668 h 10000"/>
                    <a:gd name="connsiteX59" fmla="*/ 7962 w 10000"/>
                    <a:gd name="connsiteY59" fmla="*/ 8545 h 10000"/>
                    <a:gd name="connsiteX60" fmla="*/ 7659 w 10000"/>
                    <a:gd name="connsiteY60" fmla="*/ 8712 h 10000"/>
                    <a:gd name="connsiteX61" fmla="*/ 7489 w 10000"/>
                    <a:gd name="connsiteY61" fmla="*/ 8738 h 10000"/>
                    <a:gd name="connsiteX62" fmla="*/ 7373 w 10000"/>
                    <a:gd name="connsiteY62" fmla="*/ 8589 h 10000"/>
                    <a:gd name="connsiteX63" fmla="*/ 6819 w 10000"/>
                    <a:gd name="connsiteY63" fmla="*/ 8571 h 10000"/>
                    <a:gd name="connsiteX64" fmla="*/ 6899 w 10000"/>
                    <a:gd name="connsiteY64" fmla="*/ 8861 h 10000"/>
                    <a:gd name="connsiteX65" fmla="*/ 6685 w 10000"/>
                    <a:gd name="connsiteY65" fmla="*/ 8896 h 10000"/>
                    <a:gd name="connsiteX66" fmla="*/ 5728 w 10000"/>
                    <a:gd name="connsiteY66" fmla="*/ 8992 h 10000"/>
                    <a:gd name="connsiteX67" fmla="*/ 5585 w 10000"/>
                    <a:gd name="connsiteY67" fmla="*/ 9264 h 10000"/>
                    <a:gd name="connsiteX68" fmla="*/ 4415 w 10000"/>
                    <a:gd name="connsiteY68" fmla="*/ 9623 h 10000"/>
                    <a:gd name="connsiteX69" fmla="*/ 4102 w 10000"/>
                    <a:gd name="connsiteY69" fmla="*/ 9299 h 10000"/>
                    <a:gd name="connsiteX70" fmla="*/ 3280 w 10000"/>
                    <a:gd name="connsiteY70" fmla="*/ 9141 h 10000"/>
                    <a:gd name="connsiteX71" fmla="*/ 3360 w 10000"/>
                    <a:gd name="connsiteY71" fmla="*/ 9483 h 10000"/>
                    <a:gd name="connsiteX72" fmla="*/ 3065 w 10000"/>
                    <a:gd name="connsiteY72" fmla="*/ 10000 h 10000"/>
                    <a:gd name="connsiteX73" fmla="*/ 2752 w 10000"/>
                    <a:gd name="connsiteY73" fmla="*/ 9930 h 10000"/>
                    <a:gd name="connsiteX74" fmla="*/ 2082 w 10000"/>
                    <a:gd name="connsiteY74" fmla="*/ 9308 h 10000"/>
                    <a:gd name="connsiteX75" fmla="*/ 1528 w 10000"/>
                    <a:gd name="connsiteY75" fmla="*/ 9308 h 10000"/>
                    <a:gd name="connsiteX76" fmla="*/ 1689 w 10000"/>
                    <a:gd name="connsiteY76" fmla="*/ 9115 h 10000"/>
                    <a:gd name="connsiteX77" fmla="*/ 2645 w 10000"/>
                    <a:gd name="connsiteY77" fmla="*/ 8983 h 10000"/>
                    <a:gd name="connsiteX78" fmla="*/ 2708 w 10000"/>
                    <a:gd name="connsiteY78" fmla="*/ 8904 h 10000"/>
                    <a:gd name="connsiteX79" fmla="*/ 2466 w 10000"/>
                    <a:gd name="connsiteY79" fmla="*/ 7932 h 10000"/>
                    <a:gd name="connsiteX80" fmla="*/ 2565 w 10000"/>
                    <a:gd name="connsiteY80" fmla="*/ 7625 h 10000"/>
                    <a:gd name="connsiteX81" fmla="*/ 2279 w 10000"/>
                    <a:gd name="connsiteY81" fmla="*/ 6880 h 10000"/>
                    <a:gd name="connsiteX82" fmla="*/ 2895 w 10000"/>
                    <a:gd name="connsiteY82" fmla="*/ 6188 h 10000"/>
                    <a:gd name="connsiteX83" fmla="*/ 2788 w 10000"/>
                    <a:gd name="connsiteY83" fmla="*/ 5933 h 10000"/>
                    <a:gd name="connsiteX84" fmla="*/ 3253 w 10000"/>
                    <a:gd name="connsiteY84" fmla="*/ 5793 h 10000"/>
                    <a:gd name="connsiteX0" fmla="*/ 3253 w 10000"/>
                    <a:gd name="connsiteY0" fmla="*/ 5793 h 10000"/>
                    <a:gd name="connsiteX1" fmla="*/ 3095 w 10000"/>
                    <a:gd name="connsiteY1" fmla="*/ 5273 h 10000"/>
                    <a:gd name="connsiteX2" fmla="*/ 2383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0" fmla="*/ 3253 w 10000"/>
                    <a:gd name="connsiteY0" fmla="*/ 5793 h 10000"/>
                    <a:gd name="connsiteX1" fmla="*/ 3095 w 10000"/>
                    <a:gd name="connsiteY1" fmla="*/ 5273 h 10000"/>
                    <a:gd name="connsiteX2" fmla="*/ 2498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0" fmla="*/ 3253 w 10000"/>
                    <a:gd name="connsiteY0" fmla="*/ 5793 h 10000"/>
                    <a:gd name="connsiteX1" fmla="*/ 3095 w 10000"/>
                    <a:gd name="connsiteY1" fmla="*/ 5273 h 10000"/>
                    <a:gd name="connsiteX2" fmla="*/ 2952 w 10000"/>
                    <a:gd name="connsiteY2" fmla="*/ 4485 h 10000"/>
                    <a:gd name="connsiteX3" fmla="*/ 2260 w 10000"/>
                    <a:gd name="connsiteY3" fmla="*/ 3493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0" fmla="*/ 3253 w 10000"/>
                    <a:gd name="connsiteY0" fmla="*/ 5793 h 10000"/>
                    <a:gd name="connsiteX1" fmla="*/ 3095 w 10000"/>
                    <a:gd name="connsiteY1" fmla="*/ 5273 h 10000"/>
                    <a:gd name="connsiteX2" fmla="*/ 2952 w 10000"/>
                    <a:gd name="connsiteY2" fmla="*/ 4485 h 10000"/>
                    <a:gd name="connsiteX3" fmla="*/ 2477 w 10000"/>
                    <a:gd name="connsiteY3" fmla="*/ 3396 h 10000"/>
                    <a:gd name="connsiteX4" fmla="*/ 1886 w 10000"/>
                    <a:gd name="connsiteY4" fmla="*/ 3381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  <a:gd name="connsiteX0" fmla="*/ 3253 w 10000"/>
                    <a:gd name="connsiteY0" fmla="*/ 5793 h 10000"/>
                    <a:gd name="connsiteX1" fmla="*/ 3095 w 10000"/>
                    <a:gd name="connsiteY1" fmla="*/ 5273 h 10000"/>
                    <a:gd name="connsiteX2" fmla="*/ 2952 w 10000"/>
                    <a:gd name="connsiteY2" fmla="*/ 4485 h 10000"/>
                    <a:gd name="connsiteX3" fmla="*/ 2477 w 10000"/>
                    <a:gd name="connsiteY3" fmla="*/ 3396 h 10000"/>
                    <a:gd name="connsiteX4" fmla="*/ 2300 w 10000"/>
                    <a:gd name="connsiteY4" fmla="*/ 3284 h 10000"/>
                    <a:gd name="connsiteX5" fmla="*/ 1282 w 10000"/>
                    <a:gd name="connsiteY5" fmla="*/ 2464 h 10000"/>
                    <a:gd name="connsiteX6" fmla="*/ 742 w 10000"/>
                    <a:gd name="connsiteY6" fmla="*/ 2550 h 10000"/>
                    <a:gd name="connsiteX7" fmla="*/ 903 w 10000"/>
                    <a:gd name="connsiteY7" fmla="*/ 2840 h 10000"/>
                    <a:gd name="connsiteX8" fmla="*/ 465 w 10000"/>
                    <a:gd name="connsiteY8" fmla="*/ 3146 h 10000"/>
                    <a:gd name="connsiteX9" fmla="*/ 304 w 10000"/>
                    <a:gd name="connsiteY9" fmla="*/ 3146 h 10000"/>
                    <a:gd name="connsiteX10" fmla="*/ 331 w 10000"/>
                    <a:gd name="connsiteY10" fmla="*/ 2699 h 10000"/>
                    <a:gd name="connsiteX11" fmla="*/ 0 w 10000"/>
                    <a:gd name="connsiteY11" fmla="*/ 1569 h 10000"/>
                    <a:gd name="connsiteX12" fmla="*/ 777 w 10000"/>
                    <a:gd name="connsiteY12" fmla="*/ 1420 h 10000"/>
                    <a:gd name="connsiteX13" fmla="*/ 858 w 10000"/>
                    <a:gd name="connsiteY13" fmla="*/ 1525 h 10000"/>
                    <a:gd name="connsiteX14" fmla="*/ 1063 w 10000"/>
                    <a:gd name="connsiteY14" fmla="*/ 1490 h 10000"/>
                    <a:gd name="connsiteX15" fmla="*/ 1046 w 10000"/>
                    <a:gd name="connsiteY15" fmla="*/ 1122 h 10000"/>
                    <a:gd name="connsiteX16" fmla="*/ 1323 w 10000"/>
                    <a:gd name="connsiteY16" fmla="*/ 1104 h 10000"/>
                    <a:gd name="connsiteX17" fmla="*/ 1323 w 10000"/>
                    <a:gd name="connsiteY17" fmla="*/ 631 h 10000"/>
                    <a:gd name="connsiteX18" fmla="*/ 1519 w 10000"/>
                    <a:gd name="connsiteY18" fmla="*/ 500 h 10000"/>
                    <a:gd name="connsiteX19" fmla="*/ 1752 w 10000"/>
                    <a:gd name="connsiteY19" fmla="*/ 578 h 10000"/>
                    <a:gd name="connsiteX20" fmla="*/ 2216 w 10000"/>
                    <a:gd name="connsiteY20" fmla="*/ 53 h 10000"/>
                    <a:gd name="connsiteX21" fmla="*/ 3092 w 10000"/>
                    <a:gd name="connsiteY21" fmla="*/ 613 h 10000"/>
                    <a:gd name="connsiteX22" fmla="*/ 3226 w 10000"/>
                    <a:gd name="connsiteY22" fmla="*/ 929 h 10000"/>
                    <a:gd name="connsiteX23" fmla="*/ 3441 w 10000"/>
                    <a:gd name="connsiteY23" fmla="*/ 1060 h 10000"/>
                    <a:gd name="connsiteX24" fmla="*/ 3682 w 10000"/>
                    <a:gd name="connsiteY24" fmla="*/ 859 h 10000"/>
                    <a:gd name="connsiteX25" fmla="*/ 3441 w 10000"/>
                    <a:gd name="connsiteY25" fmla="*/ 701 h 10000"/>
                    <a:gd name="connsiteX26" fmla="*/ 3432 w 10000"/>
                    <a:gd name="connsiteY26" fmla="*/ 613 h 10000"/>
                    <a:gd name="connsiteX27" fmla="*/ 4155 w 10000"/>
                    <a:gd name="connsiteY27" fmla="*/ 526 h 10000"/>
                    <a:gd name="connsiteX28" fmla="*/ 4298 w 10000"/>
                    <a:gd name="connsiteY28" fmla="*/ 824 h 10000"/>
                    <a:gd name="connsiteX29" fmla="*/ 4513 w 10000"/>
                    <a:gd name="connsiteY29" fmla="*/ 780 h 10000"/>
                    <a:gd name="connsiteX30" fmla="*/ 4513 w 10000"/>
                    <a:gd name="connsiteY30" fmla="*/ 543 h 10000"/>
                    <a:gd name="connsiteX31" fmla="*/ 4406 w 10000"/>
                    <a:gd name="connsiteY31" fmla="*/ 289 h 10000"/>
                    <a:gd name="connsiteX32" fmla="*/ 4692 w 10000"/>
                    <a:gd name="connsiteY32" fmla="*/ 0 h 10000"/>
                    <a:gd name="connsiteX33" fmla="*/ 4942 w 10000"/>
                    <a:gd name="connsiteY33" fmla="*/ 473 h 10000"/>
                    <a:gd name="connsiteX34" fmla="*/ 5737 w 10000"/>
                    <a:gd name="connsiteY34" fmla="*/ 237 h 10000"/>
                    <a:gd name="connsiteX35" fmla="*/ 6211 w 10000"/>
                    <a:gd name="connsiteY35" fmla="*/ 535 h 10000"/>
                    <a:gd name="connsiteX36" fmla="*/ 6390 w 10000"/>
                    <a:gd name="connsiteY36" fmla="*/ 1218 h 10000"/>
                    <a:gd name="connsiteX37" fmla="*/ 7078 w 10000"/>
                    <a:gd name="connsiteY37" fmla="*/ 1762 h 10000"/>
                    <a:gd name="connsiteX38" fmla="*/ 6979 w 10000"/>
                    <a:gd name="connsiteY38" fmla="*/ 2191 h 10000"/>
                    <a:gd name="connsiteX39" fmla="*/ 6845 w 10000"/>
                    <a:gd name="connsiteY39" fmla="*/ 2235 h 10000"/>
                    <a:gd name="connsiteX40" fmla="*/ 7730 w 10000"/>
                    <a:gd name="connsiteY40" fmla="*/ 3444 h 10000"/>
                    <a:gd name="connsiteX41" fmla="*/ 7962 w 10000"/>
                    <a:gd name="connsiteY41" fmla="*/ 3418 h 10000"/>
                    <a:gd name="connsiteX42" fmla="*/ 9008 w 10000"/>
                    <a:gd name="connsiteY42" fmla="*/ 4233 h 10000"/>
                    <a:gd name="connsiteX43" fmla="*/ 9026 w 10000"/>
                    <a:gd name="connsiteY43" fmla="*/ 4452 h 10000"/>
                    <a:gd name="connsiteX44" fmla="*/ 9240 w 10000"/>
                    <a:gd name="connsiteY44" fmla="*/ 4566 h 10000"/>
                    <a:gd name="connsiteX45" fmla="*/ 9383 w 10000"/>
                    <a:gd name="connsiteY45" fmla="*/ 4496 h 10000"/>
                    <a:gd name="connsiteX46" fmla="*/ 10000 w 10000"/>
                    <a:gd name="connsiteY46" fmla="*/ 5048 h 10000"/>
                    <a:gd name="connsiteX47" fmla="*/ 9973 w 10000"/>
                    <a:gd name="connsiteY47" fmla="*/ 5609 h 10000"/>
                    <a:gd name="connsiteX48" fmla="*/ 9741 w 10000"/>
                    <a:gd name="connsiteY48" fmla="*/ 5855 h 10000"/>
                    <a:gd name="connsiteX49" fmla="*/ 9339 w 10000"/>
                    <a:gd name="connsiteY49" fmla="*/ 5697 h 10000"/>
                    <a:gd name="connsiteX50" fmla="*/ 9223 w 10000"/>
                    <a:gd name="connsiteY50" fmla="*/ 6363 h 10000"/>
                    <a:gd name="connsiteX51" fmla="*/ 8070 w 10000"/>
                    <a:gd name="connsiteY51" fmla="*/ 7143 h 10000"/>
                    <a:gd name="connsiteX52" fmla="*/ 8043 w 10000"/>
                    <a:gd name="connsiteY52" fmla="*/ 7292 h 10000"/>
                    <a:gd name="connsiteX53" fmla="*/ 8561 w 10000"/>
                    <a:gd name="connsiteY53" fmla="*/ 7888 h 10000"/>
                    <a:gd name="connsiteX54" fmla="*/ 8356 w 10000"/>
                    <a:gd name="connsiteY54" fmla="*/ 8370 h 10000"/>
                    <a:gd name="connsiteX55" fmla="*/ 8615 w 10000"/>
                    <a:gd name="connsiteY55" fmla="*/ 8352 h 10000"/>
                    <a:gd name="connsiteX56" fmla="*/ 8758 w 10000"/>
                    <a:gd name="connsiteY56" fmla="*/ 8755 h 10000"/>
                    <a:gd name="connsiteX57" fmla="*/ 8579 w 10000"/>
                    <a:gd name="connsiteY57" fmla="*/ 9176 h 10000"/>
                    <a:gd name="connsiteX58" fmla="*/ 8114 w 10000"/>
                    <a:gd name="connsiteY58" fmla="*/ 8764 h 10000"/>
                    <a:gd name="connsiteX59" fmla="*/ 8168 w 10000"/>
                    <a:gd name="connsiteY59" fmla="*/ 8668 h 10000"/>
                    <a:gd name="connsiteX60" fmla="*/ 7962 w 10000"/>
                    <a:gd name="connsiteY60" fmla="*/ 8545 h 10000"/>
                    <a:gd name="connsiteX61" fmla="*/ 7659 w 10000"/>
                    <a:gd name="connsiteY61" fmla="*/ 8712 h 10000"/>
                    <a:gd name="connsiteX62" fmla="*/ 7489 w 10000"/>
                    <a:gd name="connsiteY62" fmla="*/ 8738 h 10000"/>
                    <a:gd name="connsiteX63" fmla="*/ 7373 w 10000"/>
                    <a:gd name="connsiteY63" fmla="*/ 8589 h 10000"/>
                    <a:gd name="connsiteX64" fmla="*/ 6819 w 10000"/>
                    <a:gd name="connsiteY64" fmla="*/ 8571 h 10000"/>
                    <a:gd name="connsiteX65" fmla="*/ 6899 w 10000"/>
                    <a:gd name="connsiteY65" fmla="*/ 8861 h 10000"/>
                    <a:gd name="connsiteX66" fmla="*/ 6685 w 10000"/>
                    <a:gd name="connsiteY66" fmla="*/ 8896 h 10000"/>
                    <a:gd name="connsiteX67" fmla="*/ 5728 w 10000"/>
                    <a:gd name="connsiteY67" fmla="*/ 8992 h 10000"/>
                    <a:gd name="connsiteX68" fmla="*/ 5585 w 10000"/>
                    <a:gd name="connsiteY68" fmla="*/ 9264 h 10000"/>
                    <a:gd name="connsiteX69" fmla="*/ 4415 w 10000"/>
                    <a:gd name="connsiteY69" fmla="*/ 9623 h 10000"/>
                    <a:gd name="connsiteX70" fmla="*/ 4102 w 10000"/>
                    <a:gd name="connsiteY70" fmla="*/ 9299 h 10000"/>
                    <a:gd name="connsiteX71" fmla="*/ 3280 w 10000"/>
                    <a:gd name="connsiteY71" fmla="*/ 9141 h 10000"/>
                    <a:gd name="connsiteX72" fmla="*/ 3360 w 10000"/>
                    <a:gd name="connsiteY72" fmla="*/ 9483 h 10000"/>
                    <a:gd name="connsiteX73" fmla="*/ 3065 w 10000"/>
                    <a:gd name="connsiteY73" fmla="*/ 10000 h 10000"/>
                    <a:gd name="connsiteX74" fmla="*/ 2752 w 10000"/>
                    <a:gd name="connsiteY74" fmla="*/ 9930 h 10000"/>
                    <a:gd name="connsiteX75" fmla="*/ 2082 w 10000"/>
                    <a:gd name="connsiteY75" fmla="*/ 9308 h 10000"/>
                    <a:gd name="connsiteX76" fmla="*/ 1528 w 10000"/>
                    <a:gd name="connsiteY76" fmla="*/ 9308 h 10000"/>
                    <a:gd name="connsiteX77" fmla="*/ 1689 w 10000"/>
                    <a:gd name="connsiteY77" fmla="*/ 9115 h 10000"/>
                    <a:gd name="connsiteX78" fmla="*/ 2645 w 10000"/>
                    <a:gd name="connsiteY78" fmla="*/ 8983 h 10000"/>
                    <a:gd name="connsiteX79" fmla="*/ 2708 w 10000"/>
                    <a:gd name="connsiteY79" fmla="*/ 8904 h 10000"/>
                    <a:gd name="connsiteX80" fmla="*/ 2466 w 10000"/>
                    <a:gd name="connsiteY80" fmla="*/ 7932 h 10000"/>
                    <a:gd name="connsiteX81" fmla="*/ 2565 w 10000"/>
                    <a:gd name="connsiteY81" fmla="*/ 7625 h 10000"/>
                    <a:gd name="connsiteX82" fmla="*/ 2279 w 10000"/>
                    <a:gd name="connsiteY82" fmla="*/ 6880 h 10000"/>
                    <a:gd name="connsiteX83" fmla="*/ 2895 w 10000"/>
                    <a:gd name="connsiteY83" fmla="*/ 6188 h 10000"/>
                    <a:gd name="connsiteX84" fmla="*/ 2788 w 10000"/>
                    <a:gd name="connsiteY84" fmla="*/ 5933 h 10000"/>
                    <a:gd name="connsiteX85" fmla="*/ 3253 w 10000"/>
                    <a:gd name="connsiteY85" fmla="*/ 5793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0000" h="10000">
                      <a:moveTo>
                        <a:pt x="3253" y="5793"/>
                      </a:moveTo>
                      <a:cubicBezTo>
                        <a:pt x="3299" y="5702"/>
                        <a:pt x="3240" y="5491"/>
                        <a:pt x="3095" y="5273"/>
                      </a:cubicBezTo>
                      <a:cubicBezTo>
                        <a:pt x="2950" y="5055"/>
                        <a:pt x="3055" y="4798"/>
                        <a:pt x="2952" y="4485"/>
                      </a:cubicBezTo>
                      <a:cubicBezTo>
                        <a:pt x="2849" y="4172"/>
                        <a:pt x="2570" y="3599"/>
                        <a:pt x="2477" y="3396"/>
                      </a:cubicBezTo>
                      <a:cubicBezTo>
                        <a:pt x="2384" y="3193"/>
                        <a:pt x="2463" y="3470"/>
                        <a:pt x="2300" y="3284"/>
                      </a:cubicBezTo>
                      <a:cubicBezTo>
                        <a:pt x="2137" y="3098"/>
                        <a:pt x="1463" y="2584"/>
                        <a:pt x="1282" y="2464"/>
                      </a:cubicBezTo>
                      <a:lnTo>
                        <a:pt x="742" y="2550"/>
                      </a:lnTo>
                      <a:lnTo>
                        <a:pt x="903" y="2840"/>
                      </a:lnTo>
                      <a:lnTo>
                        <a:pt x="465" y="3146"/>
                      </a:lnTo>
                      <a:lnTo>
                        <a:pt x="304" y="3146"/>
                      </a:lnTo>
                      <a:lnTo>
                        <a:pt x="331" y="2699"/>
                      </a:lnTo>
                      <a:cubicBezTo>
                        <a:pt x="221" y="2322"/>
                        <a:pt x="110" y="1946"/>
                        <a:pt x="0" y="1569"/>
                      </a:cubicBezTo>
                      <a:lnTo>
                        <a:pt x="777" y="1420"/>
                      </a:lnTo>
                      <a:lnTo>
                        <a:pt x="858" y="1525"/>
                      </a:lnTo>
                      <a:lnTo>
                        <a:pt x="1063" y="1490"/>
                      </a:lnTo>
                      <a:cubicBezTo>
                        <a:pt x="1057" y="1367"/>
                        <a:pt x="1052" y="1245"/>
                        <a:pt x="1046" y="1122"/>
                      </a:cubicBezTo>
                      <a:lnTo>
                        <a:pt x="1323" y="1104"/>
                      </a:lnTo>
                      <a:lnTo>
                        <a:pt x="1323" y="631"/>
                      </a:lnTo>
                      <a:lnTo>
                        <a:pt x="1519" y="500"/>
                      </a:lnTo>
                      <a:lnTo>
                        <a:pt x="1752" y="578"/>
                      </a:lnTo>
                      <a:lnTo>
                        <a:pt x="2216" y="53"/>
                      </a:lnTo>
                      <a:lnTo>
                        <a:pt x="3092" y="613"/>
                      </a:lnTo>
                      <a:cubicBezTo>
                        <a:pt x="3137" y="718"/>
                        <a:pt x="3181" y="824"/>
                        <a:pt x="3226" y="929"/>
                      </a:cubicBezTo>
                      <a:lnTo>
                        <a:pt x="3441" y="1060"/>
                      </a:lnTo>
                      <a:lnTo>
                        <a:pt x="3682" y="859"/>
                      </a:lnTo>
                      <a:lnTo>
                        <a:pt x="3441" y="701"/>
                      </a:lnTo>
                      <a:cubicBezTo>
                        <a:pt x="3438" y="672"/>
                        <a:pt x="3435" y="642"/>
                        <a:pt x="3432" y="613"/>
                      </a:cubicBezTo>
                      <a:lnTo>
                        <a:pt x="4155" y="526"/>
                      </a:lnTo>
                      <a:cubicBezTo>
                        <a:pt x="4203" y="625"/>
                        <a:pt x="4250" y="725"/>
                        <a:pt x="4298" y="824"/>
                      </a:cubicBezTo>
                      <a:lnTo>
                        <a:pt x="4513" y="780"/>
                      </a:lnTo>
                      <a:lnTo>
                        <a:pt x="4513" y="543"/>
                      </a:lnTo>
                      <a:cubicBezTo>
                        <a:pt x="4477" y="458"/>
                        <a:pt x="4442" y="374"/>
                        <a:pt x="4406" y="289"/>
                      </a:cubicBezTo>
                      <a:lnTo>
                        <a:pt x="4692" y="0"/>
                      </a:lnTo>
                      <a:cubicBezTo>
                        <a:pt x="4775" y="158"/>
                        <a:pt x="4859" y="315"/>
                        <a:pt x="4942" y="473"/>
                      </a:cubicBezTo>
                      <a:lnTo>
                        <a:pt x="5737" y="237"/>
                      </a:lnTo>
                      <a:lnTo>
                        <a:pt x="6211" y="535"/>
                      </a:lnTo>
                      <a:cubicBezTo>
                        <a:pt x="6271" y="763"/>
                        <a:pt x="6330" y="990"/>
                        <a:pt x="6390" y="1218"/>
                      </a:cubicBezTo>
                      <a:lnTo>
                        <a:pt x="7078" y="1762"/>
                      </a:lnTo>
                      <a:lnTo>
                        <a:pt x="6979" y="2191"/>
                      </a:lnTo>
                      <a:lnTo>
                        <a:pt x="6845" y="2235"/>
                      </a:lnTo>
                      <a:lnTo>
                        <a:pt x="7730" y="3444"/>
                      </a:lnTo>
                      <a:lnTo>
                        <a:pt x="7962" y="3418"/>
                      </a:lnTo>
                      <a:lnTo>
                        <a:pt x="9008" y="4233"/>
                      </a:lnTo>
                      <a:lnTo>
                        <a:pt x="9026" y="4452"/>
                      </a:lnTo>
                      <a:lnTo>
                        <a:pt x="9240" y="4566"/>
                      </a:lnTo>
                      <a:cubicBezTo>
                        <a:pt x="9288" y="4543"/>
                        <a:pt x="9335" y="4519"/>
                        <a:pt x="9383" y="4496"/>
                      </a:cubicBezTo>
                      <a:lnTo>
                        <a:pt x="10000" y="5048"/>
                      </a:lnTo>
                      <a:lnTo>
                        <a:pt x="9973" y="5609"/>
                      </a:lnTo>
                      <a:lnTo>
                        <a:pt x="9741" y="5855"/>
                      </a:lnTo>
                      <a:lnTo>
                        <a:pt x="9339" y="5697"/>
                      </a:lnTo>
                      <a:cubicBezTo>
                        <a:pt x="9300" y="5919"/>
                        <a:pt x="9262" y="6141"/>
                        <a:pt x="9223" y="6363"/>
                      </a:cubicBezTo>
                      <a:lnTo>
                        <a:pt x="8070" y="7143"/>
                      </a:lnTo>
                      <a:cubicBezTo>
                        <a:pt x="8061" y="7193"/>
                        <a:pt x="8052" y="7242"/>
                        <a:pt x="8043" y="7292"/>
                      </a:cubicBezTo>
                      <a:lnTo>
                        <a:pt x="8561" y="7888"/>
                      </a:lnTo>
                      <a:cubicBezTo>
                        <a:pt x="8493" y="8049"/>
                        <a:pt x="8424" y="8209"/>
                        <a:pt x="8356" y="8370"/>
                      </a:cubicBezTo>
                      <a:lnTo>
                        <a:pt x="8615" y="8352"/>
                      </a:lnTo>
                      <a:cubicBezTo>
                        <a:pt x="8663" y="8486"/>
                        <a:pt x="8710" y="8621"/>
                        <a:pt x="8758" y="8755"/>
                      </a:cubicBezTo>
                      <a:cubicBezTo>
                        <a:pt x="8698" y="8895"/>
                        <a:pt x="8639" y="9036"/>
                        <a:pt x="8579" y="9176"/>
                      </a:cubicBezTo>
                      <a:lnTo>
                        <a:pt x="8114" y="8764"/>
                      </a:lnTo>
                      <a:lnTo>
                        <a:pt x="8168" y="8668"/>
                      </a:lnTo>
                      <a:lnTo>
                        <a:pt x="7962" y="8545"/>
                      </a:lnTo>
                      <a:lnTo>
                        <a:pt x="7659" y="8712"/>
                      </a:lnTo>
                      <a:lnTo>
                        <a:pt x="7489" y="8738"/>
                      </a:lnTo>
                      <a:lnTo>
                        <a:pt x="7373" y="8589"/>
                      </a:lnTo>
                      <a:lnTo>
                        <a:pt x="6819" y="8571"/>
                      </a:lnTo>
                      <a:cubicBezTo>
                        <a:pt x="6846" y="8668"/>
                        <a:pt x="6872" y="8764"/>
                        <a:pt x="6899" y="8861"/>
                      </a:cubicBezTo>
                      <a:lnTo>
                        <a:pt x="6685" y="8896"/>
                      </a:lnTo>
                      <a:lnTo>
                        <a:pt x="5728" y="8992"/>
                      </a:lnTo>
                      <a:lnTo>
                        <a:pt x="5585" y="9264"/>
                      </a:lnTo>
                      <a:lnTo>
                        <a:pt x="4415" y="9623"/>
                      </a:lnTo>
                      <a:lnTo>
                        <a:pt x="4102" y="9299"/>
                      </a:lnTo>
                      <a:lnTo>
                        <a:pt x="3280" y="9141"/>
                      </a:lnTo>
                      <a:cubicBezTo>
                        <a:pt x="3307" y="9255"/>
                        <a:pt x="3333" y="9369"/>
                        <a:pt x="3360" y="9483"/>
                      </a:cubicBezTo>
                      <a:lnTo>
                        <a:pt x="3065" y="10000"/>
                      </a:lnTo>
                      <a:lnTo>
                        <a:pt x="2752" y="9930"/>
                      </a:lnTo>
                      <a:lnTo>
                        <a:pt x="2082" y="9308"/>
                      </a:lnTo>
                      <a:lnTo>
                        <a:pt x="1528" y="9308"/>
                      </a:lnTo>
                      <a:cubicBezTo>
                        <a:pt x="1582" y="9244"/>
                        <a:pt x="1635" y="9179"/>
                        <a:pt x="1689" y="9115"/>
                      </a:cubicBezTo>
                      <a:lnTo>
                        <a:pt x="2645" y="8983"/>
                      </a:lnTo>
                      <a:cubicBezTo>
                        <a:pt x="2666" y="8957"/>
                        <a:pt x="2687" y="8930"/>
                        <a:pt x="2708" y="8904"/>
                      </a:cubicBezTo>
                      <a:cubicBezTo>
                        <a:pt x="2627" y="8580"/>
                        <a:pt x="2547" y="8256"/>
                        <a:pt x="2466" y="7932"/>
                      </a:cubicBezTo>
                      <a:cubicBezTo>
                        <a:pt x="2499" y="7830"/>
                        <a:pt x="2532" y="7727"/>
                        <a:pt x="2565" y="7625"/>
                      </a:cubicBezTo>
                      <a:lnTo>
                        <a:pt x="2279" y="6880"/>
                      </a:lnTo>
                      <a:lnTo>
                        <a:pt x="2895" y="6188"/>
                      </a:lnTo>
                      <a:cubicBezTo>
                        <a:pt x="2859" y="6103"/>
                        <a:pt x="2824" y="6018"/>
                        <a:pt x="2788" y="5933"/>
                      </a:cubicBezTo>
                      <a:lnTo>
                        <a:pt x="3253" y="5793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6" name="Freeform 22">
                  <a:extLst>
                    <a:ext uri="{FF2B5EF4-FFF2-40B4-BE49-F238E27FC236}">
                      <a16:creationId xmlns:a16="http://schemas.microsoft.com/office/drawing/2014/main" id="{5D66A687-508A-4AD4-B977-FC77B8DE86A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242550" y="3399774"/>
                  <a:ext cx="1056125" cy="897883"/>
                </a:xfrm>
                <a:custGeom>
                  <a:avLst/>
                  <a:gdLst>
                    <a:gd name="T0" fmla="*/ 910330 w 594"/>
                    <a:gd name="T1" fmla="*/ 309370 h 505"/>
                    <a:gd name="T2" fmla="*/ 917442 w 594"/>
                    <a:gd name="T3" fmla="*/ 369821 h 505"/>
                    <a:gd name="T4" fmla="*/ 903218 w 594"/>
                    <a:gd name="T5" fmla="*/ 401825 h 505"/>
                    <a:gd name="T6" fmla="*/ 803651 w 594"/>
                    <a:gd name="T7" fmla="*/ 384045 h 505"/>
                    <a:gd name="T8" fmla="*/ 792983 w 594"/>
                    <a:gd name="T9" fmla="*/ 359153 h 505"/>
                    <a:gd name="T10" fmla="*/ 595626 w 594"/>
                    <a:gd name="T11" fmla="*/ 316482 h 505"/>
                    <a:gd name="T12" fmla="*/ 558288 w 594"/>
                    <a:gd name="T13" fmla="*/ 241806 h 505"/>
                    <a:gd name="T14" fmla="*/ 592070 w 594"/>
                    <a:gd name="T15" fmla="*/ 202690 h 505"/>
                    <a:gd name="T16" fmla="*/ 558288 w 594"/>
                    <a:gd name="T17" fmla="*/ 158241 h 505"/>
                    <a:gd name="T18" fmla="*/ 394713 w 594"/>
                    <a:gd name="T19" fmla="*/ 117347 h 505"/>
                    <a:gd name="T20" fmla="*/ 371599 w 594"/>
                    <a:gd name="T21" fmla="*/ 23114 h 505"/>
                    <a:gd name="T22" fmla="*/ 289812 w 594"/>
                    <a:gd name="T23" fmla="*/ 0 h 505"/>
                    <a:gd name="T24" fmla="*/ 241806 w 594"/>
                    <a:gd name="T25" fmla="*/ 60452 h 505"/>
                    <a:gd name="T26" fmla="*/ 170687 w 594"/>
                    <a:gd name="T27" fmla="*/ 51562 h 505"/>
                    <a:gd name="T28" fmla="*/ 1778 w 594"/>
                    <a:gd name="T29" fmla="*/ 193800 h 505"/>
                    <a:gd name="T30" fmla="*/ 122681 w 594"/>
                    <a:gd name="T31" fmla="*/ 302258 h 505"/>
                    <a:gd name="T32" fmla="*/ 106679 w 594"/>
                    <a:gd name="T33" fmla="*/ 423161 h 505"/>
                    <a:gd name="T34" fmla="*/ 24892 w 594"/>
                    <a:gd name="T35" fmla="*/ 519172 h 505"/>
                    <a:gd name="T36" fmla="*/ 0 w 594"/>
                    <a:gd name="T37" fmla="*/ 615183 h 505"/>
                    <a:gd name="T38" fmla="*/ 80009 w 594"/>
                    <a:gd name="T39" fmla="*/ 640075 h 505"/>
                    <a:gd name="T40" fmla="*/ 97789 w 594"/>
                    <a:gd name="T41" fmla="*/ 695193 h 505"/>
                    <a:gd name="T42" fmla="*/ 272032 w 594"/>
                    <a:gd name="T43" fmla="*/ 807206 h 505"/>
                    <a:gd name="T44" fmla="*/ 298702 w 594"/>
                    <a:gd name="T45" fmla="*/ 871213 h 505"/>
                    <a:gd name="T46" fmla="*/ 341374 w 594"/>
                    <a:gd name="T47" fmla="*/ 897883 h 505"/>
                    <a:gd name="T48" fmla="*/ 389379 w 594"/>
                    <a:gd name="T49" fmla="*/ 856989 h 505"/>
                    <a:gd name="T50" fmla="*/ 341374 w 594"/>
                    <a:gd name="T51" fmla="*/ 824986 h 505"/>
                    <a:gd name="T52" fmla="*/ 339596 w 594"/>
                    <a:gd name="T53" fmla="*/ 807206 h 505"/>
                    <a:gd name="T54" fmla="*/ 483613 w 594"/>
                    <a:gd name="T55" fmla="*/ 789426 h 505"/>
                    <a:gd name="T56" fmla="*/ 512061 w 594"/>
                    <a:gd name="T57" fmla="*/ 849877 h 505"/>
                    <a:gd name="T58" fmla="*/ 554732 w 594"/>
                    <a:gd name="T59" fmla="*/ 840987 h 505"/>
                    <a:gd name="T60" fmla="*/ 554732 w 594"/>
                    <a:gd name="T61" fmla="*/ 792982 h 505"/>
                    <a:gd name="T62" fmla="*/ 533396 w 594"/>
                    <a:gd name="T63" fmla="*/ 741420 h 505"/>
                    <a:gd name="T64" fmla="*/ 590292 w 594"/>
                    <a:gd name="T65" fmla="*/ 682747 h 505"/>
                    <a:gd name="T66" fmla="*/ 640076 w 594"/>
                    <a:gd name="T67" fmla="*/ 778758 h 505"/>
                    <a:gd name="T68" fmla="*/ 798317 w 594"/>
                    <a:gd name="T69" fmla="*/ 730752 h 505"/>
                    <a:gd name="T70" fmla="*/ 814318 w 594"/>
                    <a:gd name="T71" fmla="*/ 650743 h 505"/>
                    <a:gd name="T72" fmla="*/ 832098 w 594"/>
                    <a:gd name="T73" fmla="*/ 636519 h 505"/>
                    <a:gd name="T74" fmla="*/ 888994 w 594"/>
                    <a:gd name="T75" fmla="*/ 636519 h 505"/>
                    <a:gd name="T76" fmla="*/ 938778 w 594"/>
                    <a:gd name="T77" fmla="*/ 560066 h 505"/>
                    <a:gd name="T78" fmla="*/ 910330 w 594"/>
                    <a:gd name="T79" fmla="*/ 487168 h 505"/>
                    <a:gd name="T80" fmla="*/ 1056125 w 594"/>
                    <a:gd name="T81" fmla="*/ 398269 h 505"/>
                    <a:gd name="T82" fmla="*/ 1045457 w 594"/>
                    <a:gd name="T83" fmla="*/ 364487 h 505"/>
                    <a:gd name="T84" fmla="*/ 910330 w 594"/>
                    <a:gd name="T85" fmla="*/ 309370 h 50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594"/>
                    <a:gd name="T130" fmla="*/ 0 h 505"/>
                    <a:gd name="T131" fmla="*/ 594 w 594"/>
                    <a:gd name="T132" fmla="*/ 505 h 505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T129" t="T130" r="T131" b="T132"/>
                  <a:pathLst>
                    <a:path w="594" h="505">
                      <a:moveTo>
                        <a:pt x="512" y="174"/>
                      </a:moveTo>
                      <a:lnTo>
                        <a:pt x="516" y="208"/>
                      </a:lnTo>
                      <a:lnTo>
                        <a:pt x="508" y="226"/>
                      </a:lnTo>
                      <a:lnTo>
                        <a:pt x="452" y="216"/>
                      </a:lnTo>
                      <a:lnTo>
                        <a:pt x="446" y="202"/>
                      </a:lnTo>
                      <a:lnTo>
                        <a:pt x="335" y="178"/>
                      </a:lnTo>
                      <a:lnTo>
                        <a:pt x="314" y="136"/>
                      </a:lnTo>
                      <a:lnTo>
                        <a:pt x="333" y="114"/>
                      </a:lnTo>
                      <a:lnTo>
                        <a:pt x="314" y="89"/>
                      </a:lnTo>
                      <a:lnTo>
                        <a:pt x="222" y="66"/>
                      </a:lnTo>
                      <a:lnTo>
                        <a:pt x="209" y="13"/>
                      </a:lnTo>
                      <a:lnTo>
                        <a:pt x="163" y="0"/>
                      </a:lnTo>
                      <a:lnTo>
                        <a:pt x="136" y="34"/>
                      </a:lnTo>
                      <a:lnTo>
                        <a:pt x="96" y="29"/>
                      </a:lnTo>
                      <a:lnTo>
                        <a:pt x="1" y="109"/>
                      </a:lnTo>
                      <a:lnTo>
                        <a:pt x="69" y="170"/>
                      </a:lnTo>
                      <a:lnTo>
                        <a:pt x="60" y="238"/>
                      </a:lnTo>
                      <a:lnTo>
                        <a:pt x="14" y="292"/>
                      </a:lnTo>
                      <a:lnTo>
                        <a:pt x="0" y="346"/>
                      </a:lnTo>
                      <a:lnTo>
                        <a:pt x="45" y="360"/>
                      </a:lnTo>
                      <a:lnTo>
                        <a:pt x="55" y="391"/>
                      </a:lnTo>
                      <a:lnTo>
                        <a:pt x="153" y="454"/>
                      </a:lnTo>
                      <a:lnTo>
                        <a:pt x="168" y="490"/>
                      </a:lnTo>
                      <a:lnTo>
                        <a:pt x="192" y="505"/>
                      </a:lnTo>
                      <a:lnTo>
                        <a:pt x="219" y="482"/>
                      </a:lnTo>
                      <a:lnTo>
                        <a:pt x="192" y="464"/>
                      </a:lnTo>
                      <a:lnTo>
                        <a:pt x="191" y="454"/>
                      </a:lnTo>
                      <a:lnTo>
                        <a:pt x="272" y="444"/>
                      </a:lnTo>
                      <a:lnTo>
                        <a:pt x="288" y="478"/>
                      </a:lnTo>
                      <a:lnTo>
                        <a:pt x="312" y="473"/>
                      </a:lnTo>
                      <a:lnTo>
                        <a:pt x="312" y="446"/>
                      </a:lnTo>
                      <a:lnTo>
                        <a:pt x="300" y="417"/>
                      </a:lnTo>
                      <a:lnTo>
                        <a:pt x="332" y="384"/>
                      </a:lnTo>
                      <a:lnTo>
                        <a:pt x="360" y="438"/>
                      </a:lnTo>
                      <a:lnTo>
                        <a:pt x="449" y="411"/>
                      </a:lnTo>
                      <a:lnTo>
                        <a:pt x="458" y="366"/>
                      </a:lnTo>
                      <a:lnTo>
                        <a:pt x="468" y="358"/>
                      </a:lnTo>
                      <a:lnTo>
                        <a:pt x="500" y="358"/>
                      </a:lnTo>
                      <a:lnTo>
                        <a:pt x="528" y="315"/>
                      </a:lnTo>
                      <a:lnTo>
                        <a:pt x="512" y="274"/>
                      </a:lnTo>
                      <a:lnTo>
                        <a:pt x="594" y="224"/>
                      </a:lnTo>
                      <a:lnTo>
                        <a:pt x="588" y="205"/>
                      </a:lnTo>
                      <a:lnTo>
                        <a:pt x="512" y="174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7" name="Freeform 23">
                  <a:extLst>
                    <a:ext uri="{FF2B5EF4-FFF2-40B4-BE49-F238E27FC236}">
                      <a16:creationId xmlns:a16="http://schemas.microsoft.com/office/drawing/2014/main" id="{3C07A4B4-AA81-4399-BCB0-B009B0855CD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66482" y="2244082"/>
                  <a:ext cx="53340" cy="76453"/>
                </a:xfrm>
                <a:custGeom>
                  <a:avLst/>
                  <a:gdLst>
                    <a:gd name="T0" fmla="*/ 44450 w 30"/>
                    <a:gd name="T1" fmla="*/ 76453 h 43"/>
                    <a:gd name="T2" fmla="*/ 53340 w 30"/>
                    <a:gd name="T3" fmla="*/ 51561 h 43"/>
                    <a:gd name="T4" fmla="*/ 40894 w 30"/>
                    <a:gd name="T5" fmla="*/ 0 h 43"/>
                    <a:gd name="T6" fmla="*/ 0 w 30"/>
                    <a:gd name="T7" fmla="*/ 1778 h 43"/>
                    <a:gd name="T8" fmla="*/ 5334 w 30"/>
                    <a:gd name="T9" fmla="*/ 42671 h 43"/>
                    <a:gd name="T10" fmla="*/ 17780 w 30"/>
                    <a:gd name="T11" fmla="*/ 71119 h 43"/>
                    <a:gd name="T12" fmla="*/ 44450 w 30"/>
                    <a:gd name="T13" fmla="*/ 76453 h 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"/>
                    <a:gd name="T22" fmla="*/ 0 h 43"/>
                    <a:gd name="T23" fmla="*/ 30 w 30"/>
                    <a:gd name="T24" fmla="*/ 43 h 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" h="43">
                      <a:moveTo>
                        <a:pt x="25" y="43"/>
                      </a:moveTo>
                      <a:lnTo>
                        <a:pt x="30" y="29"/>
                      </a:lnTo>
                      <a:lnTo>
                        <a:pt x="23" y="0"/>
                      </a:lnTo>
                      <a:lnTo>
                        <a:pt x="0" y="1"/>
                      </a:lnTo>
                      <a:lnTo>
                        <a:pt x="3" y="24"/>
                      </a:lnTo>
                      <a:lnTo>
                        <a:pt x="10" y="40"/>
                      </a:lnTo>
                      <a:lnTo>
                        <a:pt x="25" y="4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8" name="Freeform 24">
                  <a:extLst>
                    <a:ext uri="{FF2B5EF4-FFF2-40B4-BE49-F238E27FC236}">
                      <a16:creationId xmlns:a16="http://schemas.microsoft.com/office/drawing/2014/main" id="{3E9E0FC4-DA8D-458E-879C-B4D95DBCCD8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62926" y="2457441"/>
                  <a:ext cx="184911" cy="124459"/>
                </a:xfrm>
                <a:custGeom>
                  <a:avLst/>
                  <a:gdLst>
                    <a:gd name="T0" fmla="*/ 45309 w 151"/>
                    <a:gd name="T1" fmla="*/ 32945 h 102"/>
                    <a:gd name="T2" fmla="*/ 80822 w 151"/>
                    <a:gd name="T3" fmla="*/ 107376 h 102"/>
                    <a:gd name="T4" fmla="*/ 97966 w 151"/>
                    <a:gd name="T5" fmla="*/ 119578 h 102"/>
                    <a:gd name="T6" fmla="*/ 155521 w 151"/>
                    <a:gd name="T7" fmla="*/ 124459 h 102"/>
                    <a:gd name="T8" fmla="*/ 184911 w 151"/>
                    <a:gd name="T9" fmla="*/ 74431 h 102"/>
                    <a:gd name="T10" fmla="*/ 175114 w 151"/>
                    <a:gd name="T11" fmla="*/ 34165 h 102"/>
                    <a:gd name="T12" fmla="*/ 82047 w 151"/>
                    <a:gd name="T13" fmla="*/ 13422 h 102"/>
                    <a:gd name="T14" fmla="*/ 0 w 151"/>
                    <a:gd name="T15" fmla="*/ 0 h 102"/>
                    <a:gd name="T16" fmla="*/ 3674 w 151"/>
                    <a:gd name="T17" fmla="*/ 15862 h 102"/>
                    <a:gd name="T18" fmla="*/ 45309 w 151"/>
                    <a:gd name="T19" fmla="*/ 32945 h 1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1"/>
                    <a:gd name="T31" fmla="*/ 0 h 102"/>
                    <a:gd name="T32" fmla="*/ 151 w 151"/>
                    <a:gd name="T33" fmla="*/ 102 h 1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1" h="102">
                      <a:moveTo>
                        <a:pt x="37" y="27"/>
                      </a:moveTo>
                      <a:lnTo>
                        <a:pt x="66" y="88"/>
                      </a:lnTo>
                      <a:lnTo>
                        <a:pt x="80" y="98"/>
                      </a:lnTo>
                      <a:lnTo>
                        <a:pt x="127" y="102"/>
                      </a:lnTo>
                      <a:lnTo>
                        <a:pt x="151" y="61"/>
                      </a:lnTo>
                      <a:lnTo>
                        <a:pt x="143" y="28"/>
                      </a:lnTo>
                      <a:lnTo>
                        <a:pt x="67" y="11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37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69" name="Freeform 25">
                  <a:extLst>
                    <a:ext uri="{FF2B5EF4-FFF2-40B4-BE49-F238E27FC236}">
                      <a16:creationId xmlns:a16="http://schemas.microsoft.com/office/drawing/2014/main" id="{9E1A612C-039F-4B78-B8C0-EA17EF94FFF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110979" y="2103621"/>
                  <a:ext cx="250696" cy="227582"/>
                </a:xfrm>
                <a:custGeom>
                  <a:avLst/>
                  <a:gdLst>
                    <a:gd name="T0" fmla="*/ 165353 w 141"/>
                    <a:gd name="T1" fmla="*/ 136905 h 128"/>
                    <a:gd name="T2" fmla="*/ 147573 w 141"/>
                    <a:gd name="T3" fmla="*/ 129793 h 128"/>
                    <a:gd name="T4" fmla="*/ 168909 w 141"/>
                    <a:gd name="T5" fmla="*/ 71119 h 128"/>
                    <a:gd name="T6" fmla="*/ 158241 w 141"/>
                    <a:gd name="T7" fmla="*/ 48006 h 128"/>
                    <a:gd name="T8" fmla="*/ 161797 w 141"/>
                    <a:gd name="T9" fmla="*/ 1778 h 128"/>
                    <a:gd name="T10" fmla="*/ 144017 w 141"/>
                    <a:gd name="T11" fmla="*/ 0 h 128"/>
                    <a:gd name="T12" fmla="*/ 96011 w 141"/>
                    <a:gd name="T13" fmla="*/ 53340 h 128"/>
                    <a:gd name="T14" fmla="*/ 8890 w 141"/>
                    <a:gd name="T15" fmla="*/ 92455 h 128"/>
                    <a:gd name="T16" fmla="*/ 0 w 141"/>
                    <a:gd name="T17" fmla="*/ 135127 h 128"/>
                    <a:gd name="T18" fmla="*/ 10668 w 141"/>
                    <a:gd name="T19" fmla="*/ 161797 h 128"/>
                    <a:gd name="T20" fmla="*/ 56896 w 141"/>
                    <a:gd name="T21" fmla="*/ 211580 h 128"/>
                    <a:gd name="T22" fmla="*/ 112013 w 141"/>
                    <a:gd name="T23" fmla="*/ 213358 h 128"/>
                    <a:gd name="T24" fmla="*/ 122681 w 141"/>
                    <a:gd name="T25" fmla="*/ 202690 h 128"/>
                    <a:gd name="T26" fmla="*/ 145795 w 141"/>
                    <a:gd name="T27" fmla="*/ 200912 h 128"/>
                    <a:gd name="T28" fmla="*/ 170687 w 141"/>
                    <a:gd name="T29" fmla="*/ 227582 h 128"/>
                    <a:gd name="T30" fmla="*/ 183133 w 141"/>
                    <a:gd name="T31" fmla="*/ 227582 h 128"/>
                    <a:gd name="T32" fmla="*/ 209802 w 141"/>
                    <a:gd name="T33" fmla="*/ 209802 h 128"/>
                    <a:gd name="T34" fmla="*/ 229360 w 141"/>
                    <a:gd name="T35" fmla="*/ 208024 h 128"/>
                    <a:gd name="T36" fmla="*/ 250696 w 141"/>
                    <a:gd name="T37" fmla="*/ 224026 h 128"/>
                    <a:gd name="T38" fmla="*/ 243584 w 141"/>
                    <a:gd name="T39" fmla="*/ 206246 h 128"/>
                    <a:gd name="T40" fmla="*/ 165353 w 141"/>
                    <a:gd name="T41" fmla="*/ 136905 h 12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1"/>
                    <a:gd name="T64" fmla="*/ 0 h 128"/>
                    <a:gd name="T65" fmla="*/ 141 w 141"/>
                    <a:gd name="T66" fmla="*/ 128 h 12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1" h="128">
                      <a:moveTo>
                        <a:pt x="93" y="77"/>
                      </a:moveTo>
                      <a:lnTo>
                        <a:pt x="83" y="73"/>
                      </a:lnTo>
                      <a:lnTo>
                        <a:pt x="95" y="40"/>
                      </a:lnTo>
                      <a:lnTo>
                        <a:pt x="89" y="27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4" y="30"/>
                      </a:lnTo>
                      <a:lnTo>
                        <a:pt x="5" y="52"/>
                      </a:lnTo>
                      <a:lnTo>
                        <a:pt x="0" y="76"/>
                      </a:lnTo>
                      <a:lnTo>
                        <a:pt x="6" y="91"/>
                      </a:lnTo>
                      <a:lnTo>
                        <a:pt x="32" y="119"/>
                      </a:lnTo>
                      <a:lnTo>
                        <a:pt x="63" y="120"/>
                      </a:lnTo>
                      <a:lnTo>
                        <a:pt x="69" y="114"/>
                      </a:lnTo>
                      <a:lnTo>
                        <a:pt x="82" y="113"/>
                      </a:lnTo>
                      <a:lnTo>
                        <a:pt x="96" y="128"/>
                      </a:lnTo>
                      <a:lnTo>
                        <a:pt x="103" y="128"/>
                      </a:lnTo>
                      <a:lnTo>
                        <a:pt x="118" y="118"/>
                      </a:lnTo>
                      <a:lnTo>
                        <a:pt x="129" y="117"/>
                      </a:lnTo>
                      <a:lnTo>
                        <a:pt x="141" y="126"/>
                      </a:lnTo>
                      <a:lnTo>
                        <a:pt x="137" y="116"/>
                      </a:lnTo>
                      <a:lnTo>
                        <a:pt x="93" y="7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70" name="Freeform 26">
                  <a:extLst>
                    <a:ext uri="{FF2B5EF4-FFF2-40B4-BE49-F238E27FC236}">
                      <a16:creationId xmlns:a16="http://schemas.microsoft.com/office/drawing/2014/main" id="{ED8090B6-C5D7-4B96-A2FE-7B6116718073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92908" y="2695691"/>
                  <a:ext cx="247140" cy="202691"/>
                </a:xfrm>
                <a:custGeom>
                  <a:avLst/>
                  <a:gdLst>
                    <a:gd name="T0" fmla="*/ 206565 w 201"/>
                    <a:gd name="T1" fmla="*/ 108102 h 165"/>
                    <a:gd name="T2" fmla="*/ 211483 w 201"/>
                    <a:gd name="T3" fmla="*/ 83533 h 165"/>
                    <a:gd name="T4" fmla="*/ 168449 w 201"/>
                    <a:gd name="T5" fmla="*/ 18426 h 165"/>
                    <a:gd name="T6" fmla="*/ 152464 w 201"/>
                    <a:gd name="T7" fmla="*/ 0 h 165"/>
                    <a:gd name="T8" fmla="*/ 131562 w 201"/>
                    <a:gd name="T9" fmla="*/ 3685 h 165"/>
                    <a:gd name="T10" fmla="*/ 108201 w 201"/>
                    <a:gd name="T11" fmla="*/ 34396 h 165"/>
                    <a:gd name="T12" fmla="*/ 67625 w 201"/>
                    <a:gd name="T13" fmla="*/ 13513 h 165"/>
                    <a:gd name="T14" fmla="*/ 13525 w 201"/>
                    <a:gd name="T15" fmla="*/ 62650 h 165"/>
                    <a:gd name="T16" fmla="*/ 18443 w 201"/>
                    <a:gd name="T17" fmla="*/ 149868 h 165"/>
                    <a:gd name="T18" fmla="*/ 0 w 201"/>
                    <a:gd name="T19" fmla="*/ 184265 h 165"/>
                    <a:gd name="T20" fmla="*/ 12296 w 201"/>
                    <a:gd name="T21" fmla="*/ 194092 h 165"/>
                    <a:gd name="T22" fmla="*/ 87298 w 201"/>
                    <a:gd name="T23" fmla="*/ 164610 h 165"/>
                    <a:gd name="T24" fmla="*/ 186892 w 201"/>
                    <a:gd name="T25" fmla="*/ 168295 h 165"/>
                    <a:gd name="T26" fmla="*/ 217631 w 201"/>
                    <a:gd name="T27" fmla="*/ 202691 h 165"/>
                    <a:gd name="T28" fmla="*/ 247140 w 201"/>
                    <a:gd name="T29" fmla="*/ 154782 h 165"/>
                    <a:gd name="T30" fmla="*/ 244681 w 201"/>
                    <a:gd name="T31" fmla="*/ 124071 h 165"/>
                    <a:gd name="T32" fmla="*/ 206565 w 201"/>
                    <a:gd name="T33" fmla="*/ 108102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1"/>
                    <a:gd name="T52" fmla="*/ 0 h 165"/>
                    <a:gd name="T53" fmla="*/ 201 w 201"/>
                    <a:gd name="T54" fmla="*/ 165 h 1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1" h="165">
                      <a:moveTo>
                        <a:pt x="168" y="88"/>
                      </a:moveTo>
                      <a:lnTo>
                        <a:pt x="172" y="68"/>
                      </a:lnTo>
                      <a:lnTo>
                        <a:pt x="137" y="15"/>
                      </a:lnTo>
                      <a:lnTo>
                        <a:pt x="124" y="0"/>
                      </a:lnTo>
                      <a:lnTo>
                        <a:pt x="107" y="3"/>
                      </a:lnTo>
                      <a:lnTo>
                        <a:pt x="88" y="28"/>
                      </a:lnTo>
                      <a:lnTo>
                        <a:pt x="55" y="11"/>
                      </a:lnTo>
                      <a:lnTo>
                        <a:pt x="11" y="51"/>
                      </a:lnTo>
                      <a:lnTo>
                        <a:pt x="15" y="122"/>
                      </a:lnTo>
                      <a:lnTo>
                        <a:pt x="0" y="150"/>
                      </a:lnTo>
                      <a:lnTo>
                        <a:pt x="10" y="158"/>
                      </a:lnTo>
                      <a:lnTo>
                        <a:pt x="71" y="134"/>
                      </a:lnTo>
                      <a:lnTo>
                        <a:pt x="152" y="137"/>
                      </a:lnTo>
                      <a:lnTo>
                        <a:pt x="177" y="165"/>
                      </a:lnTo>
                      <a:lnTo>
                        <a:pt x="201" y="126"/>
                      </a:lnTo>
                      <a:lnTo>
                        <a:pt x="199" y="101"/>
                      </a:lnTo>
                      <a:lnTo>
                        <a:pt x="168" y="8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grpSp>
            <p:nvGrpSpPr>
              <p:cNvPr id="140" name="Gruppieren 26">
                <a:extLst>
                  <a:ext uri="{FF2B5EF4-FFF2-40B4-BE49-F238E27FC236}">
                    <a16:creationId xmlns:a16="http://schemas.microsoft.com/office/drawing/2014/main" id="{9BFCB458-AFFD-4463-80C7-780B3F28C872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4142672" y="1358618"/>
                <a:ext cx="1444269" cy="1028259"/>
                <a:chOff x="3662926" y="1452878"/>
                <a:chExt cx="2379480" cy="1694086"/>
              </a:xfrm>
              <a:solidFill>
                <a:srgbClr val="D9D9D9">
                  <a:alpha val="20000"/>
                </a:srgbClr>
              </a:solidFill>
            </p:grpSpPr>
            <p:sp>
              <p:nvSpPr>
                <p:cNvPr id="142" name="Freeform 6">
                  <a:extLst>
                    <a:ext uri="{FF2B5EF4-FFF2-40B4-BE49-F238E27FC236}">
                      <a16:creationId xmlns:a16="http://schemas.microsoft.com/office/drawing/2014/main" id="{05C00FE2-DB92-483E-BDFD-A6A9749F933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944965" y="2016909"/>
                  <a:ext cx="1097441" cy="1130055"/>
                </a:xfrm>
                <a:custGeom>
                  <a:avLst/>
                  <a:gdLst>
                    <a:gd name="T0" fmla="*/ 1168138 w 784"/>
                    <a:gd name="T1" fmla="*/ 99567 h 758"/>
                    <a:gd name="T2" fmla="*/ 1143246 w 784"/>
                    <a:gd name="T3" fmla="*/ 202690 h 758"/>
                    <a:gd name="T4" fmla="*/ 1109464 w 784"/>
                    <a:gd name="T5" fmla="*/ 337817 h 758"/>
                    <a:gd name="T6" fmla="*/ 1070348 w 784"/>
                    <a:gd name="T7" fmla="*/ 432051 h 758"/>
                    <a:gd name="T8" fmla="*/ 1210809 w 784"/>
                    <a:gd name="T9" fmla="*/ 536952 h 758"/>
                    <a:gd name="T10" fmla="*/ 1276595 w 784"/>
                    <a:gd name="T11" fmla="*/ 579624 h 758"/>
                    <a:gd name="T12" fmla="*/ 1249925 w 784"/>
                    <a:gd name="T13" fmla="*/ 711195 h 758"/>
                    <a:gd name="T14" fmla="*/ 1321045 w 784"/>
                    <a:gd name="T15" fmla="*/ 792982 h 758"/>
                    <a:gd name="T16" fmla="*/ 1344158 w 784"/>
                    <a:gd name="T17" fmla="*/ 993895 h 758"/>
                    <a:gd name="T18" fmla="*/ 1313933 w 784"/>
                    <a:gd name="T19" fmla="*/ 1049012 h 758"/>
                    <a:gd name="T20" fmla="*/ 1385052 w 784"/>
                    <a:gd name="T21" fmla="*/ 1168137 h 758"/>
                    <a:gd name="T22" fmla="*/ 1223255 w 784"/>
                    <a:gd name="T23" fmla="*/ 1241035 h 758"/>
                    <a:gd name="T24" fmla="*/ 1116576 w 784"/>
                    <a:gd name="T25" fmla="*/ 1276595 h 758"/>
                    <a:gd name="T26" fmla="*/ 954779 w 784"/>
                    <a:gd name="T27" fmla="*/ 1340602 h 758"/>
                    <a:gd name="T28" fmla="*/ 837432 w 784"/>
                    <a:gd name="T29" fmla="*/ 1315710 h 758"/>
                    <a:gd name="T30" fmla="*/ 798316 w 784"/>
                    <a:gd name="T31" fmla="*/ 1340602 h 758"/>
                    <a:gd name="T32" fmla="*/ 796538 w 784"/>
                    <a:gd name="T33" fmla="*/ 1280151 h 758"/>
                    <a:gd name="T34" fmla="*/ 730753 w 784"/>
                    <a:gd name="T35" fmla="*/ 1187695 h 758"/>
                    <a:gd name="T36" fmla="*/ 739643 w 784"/>
                    <a:gd name="T37" fmla="*/ 1063236 h 758"/>
                    <a:gd name="T38" fmla="*/ 535174 w 784"/>
                    <a:gd name="T39" fmla="*/ 993895 h 758"/>
                    <a:gd name="T40" fmla="*/ 394713 w 784"/>
                    <a:gd name="T41" fmla="*/ 885437 h 758"/>
                    <a:gd name="T42" fmla="*/ 348486 w 784"/>
                    <a:gd name="T43" fmla="*/ 682747 h 758"/>
                    <a:gd name="T44" fmla="*/ 369821 w 784"/>
                    <a:gd name="T45" fmla="*/ 606294 h 758"/>
                    <a:gd name="T46" fmla="*/ 375155 w 784"/>
                    <a:gd name="T47" fmla="*/ 483612 h 758"/>
                    <a:gd name="T48" fmla="*/ 264920 w 784"/>
                    <a:gd name="T49" fmla="*/ 476501 h 758"/>
                    <a:gd name="T50" fmla="*/ 0 w 784"/>
                    <a:gd name="T51" fmla="*/ 366265 h 758"/>
                    <a:gd name="T52" fmla="*/ 85343 w 784"/>
                    <a:gd name="T53" fmla="*/ 339595 h 758"/>
                    <a:gd name="T54" fmla="*/ 88899 w 784"/>
                    <a:gd name="T55" fmla="*/ 270254 h 758"/>
                    <a:gd name="T56" fmla="*/ 160019 w 784"/>
                    <a:gd name="T57" fmla="*/ 263142 h 758"/>
                    <a:gd name="T58" fmla="*/ 275588 w 784"/>
                    <a:gd name="T59" fmla="*/ 160019 h 758"/>
                    <a:gd name="T60" fmla="*/ 417827 w 784"/>
                    <a:gd name="T61" fmla="*/ 224026 h 758"/>
                    <a:gd name="T62" fmla="*/ 529840 w 784"/>
                    <a:gd name="T63" fmla="*/ 232916 h 758"/>
                    <a:gd name="T64" fmla="*/ 620518 w 784"/>
                    <a:gd name="T65" fmla="*/ 259586 h 758"/>
                    <a:gd name="T66" fmla="*/ 730753 w 784"/>
                    <a:gd name="T67" fmla="*/ 176021 h 758"/>
                    <a:gd name="T68" fmla="*/ 810762 w 784"/>
                    <a:gd name="T69" fmla="*/ 144017 h 758"/>
                    <a:gd name="T70" fmla="*/ 860546 w 784"/>
                    <a:gd name="T71" fmla="*/ 44450 h 758"/>
                    <a:gd name="T72" fmla="*/ 901439 w 784"/>
                    <a:gd name="T73" fmla="*/ 3556 h 758"/>
                    <a:gd name="T74" fmla="*/ 904995 w 784"/>
                    <a:gd name="T75" fmla="*/ 0 h 758"/>
                    <a:gd name="T76" fmla="*/ 917442 w 784"/>
                    <a:gd name="T77" fmla="*/ 10668 h 758"/>
                    <a:gd name="T78" fmla="*/ 963669 w 784"/>
                    <a:gd name="T79" fmla="*/ 65786 h 758"/>
                    <a:gd name="T80" fmla="*/ 1063236 w 784"/>
                    <a:gd name="T81" fmla="*/ 48006 h 758"/>
                    <a:gd name="T82" fmla="*/ 1034789 w 784"/>
                    <a:gd name="T83" fmla="*/ 128015 h 758"/>
                    <a:gd name="T84" fmla="*/ 1098796 w 784"/>
                    <a:gd name="T85" fmla="*/ 147573 h 7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w 784"/>
                    <a:gd name="T130" fmla="*/ 0 h 758"/>
                    <a:gd name="T131" fmla="*/ 784 w 784"/>
                    <a:gd name="T132" fmla="*/ 758 h 758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242 w 10000"/>
                    <a:gd name="connsiteY35" fmla="*/ 8813 h 10000"/>
                    <a:gd name="connsiteX36" fmla="*/ 5548 w 10000"/>
                    <a:gd name="connsiteY36" fmla="*/ 8483 h 10000"/>
                    <a:gd name="connsiteX37" fmla="*/ 5306 w 10000"/>
                    <a:gd name="connsiteY37" fmla="*/ 7889 h 10000"/>
                    <a:gd name="connsiteX38" fmla="*/ 4069 w 10000"/>
                    <a:gd name="connsiteY38" fmla="*/ 7216 h 10000"/>
                    <a:gd name="connsiteX39" fmla="*/ 3839 w 10000"/>
                    <a:gd name="connsiteY39" fmla="*/ 7375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242 w 10000"/>
                    <a:gd name="connsiteY35" fmla="*/ 8813 h 10000"/>
                    <a:gd name="connsiteX36" fmla="*/ 5548 w 10000"/>
                    <a:gd name="connsiteY36" fmla="*/ 8483 h 10000"/>
                    <a:gd name="connsiteX37" fmla="*/ 5306 w 10000"/>
                    <a:gd name="connsiteY37" fmla="*/ 7889 h 10000"/>
                    <a:gd name="connsiteX38" fmla="*/ 406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242 w 10000"/>
                    <a:gd name="connsiteY35" fmla="*/ 8813 h 10000"/>
                    <a:gd name="connsiteX36" fmla="*/ 5548 w 10000"/>
                    <a:gd name="connsiteY36" fmla="*/ 8483 h 10000"/>
                    <a:gd name="connsiteX37" fmla="*/ 5306 w 10000"/>
                    <a:gd name="connsiteY37" fmla="*/ 7889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242 w 10000"/>
                    <a:gd name="connsiteY35" fmla="*/ 8813 h 10000"/>
                    <a:gd name="connsiteX36" fmla="*/ 5548 w 10000"/>
                    <a:gd name="connsiteY36" fmla="*/ 8483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242 w 10000"/>
                    <a:gd name="connsiteY35" fmla="*/ 8813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663 w 10000"/>
                    <a:gd name="connsiteY34" fmla="*/ 9222 h 10000"/>
                    <a:gd name="connsiteX35" fmla="*/ 5506 w 10000"/>
                    <a:gd name="connsiteY35" fmla="*/ 7248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5714 w 10000"/>
                    <a:gd name="connsiteY33" fmla="*/ 9499 h 10000"/>
                    <a:gd name="connsiteX34" fmla="*/ 5735 w 10000"/>
                    <a:gd name="connsiteY34" fmla="*/ 6961 h 10000"/>
                    <a:gd name="connsiteX35" fmla="*/ 5506 w 10000"/>
                    <a:gd name="connsiteY35" fmla="*/ 7248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5638 w 10000"/>
                    <a:gd name="connsiteY32" fmla="*/ 9591 h 10000"/>
                    <a:gd name="connsiteX33" fmla="*/ 6291 w 10000"/>
                    <a:gd name="connsiteY33" fmla="*/ 6592 h 10000"/>
                    <a:gd name="connsiteX34" fmla="*/ 5735 w 10000"/>
                    <a:gd name="connsiteY34" fmla="*/ 6961 h 10000"/>
                    <a:gd name="connsiteX35" fmla="*/ 5506 w 10000"/>
                    <a:gd name="connsiteY35" fmla="*/ 7248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5727 w 10000"/>
                    <a:gd name="connsiteY31" fmla="*/ 9947 h 10000"/>
                    <a:gd name="connsiteX32" fmla="*/ 6623 w 10000"/>
                    <a:gd name="connsiteY32" fmla="*/ 6584 h 10000"/>
                    <a:gd name="connsiteX33" fmla="*/ 6291 w 10000"/>
                    <a:gd name="connsiteY33" fmla="*/ 6592 h 10000"/>
                    <a:gd name="connsiteX34" fmla="*/ 5735 w 10000"/>
                    <a:gd name="connsiteY34" fmla="*/ 6961 h 10000"/>
                    <a:gd name="connsiteX35" fmla="*/ 5506 w 10000"/>
                    <a:gd name="connsiteY35" fmla="*/ 7248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10000"/>
                    <a:gd name="connsiteX1" fmla="*/ 8380 w 10000"/>
                    <a:gd name="connsiteY1" fmla="*/ 739 h 10000"/>
                    <a:gd name="connsiteX2" fmla="*/ 8457 w 10000"/>
                    <a:gd name="connsiteY2" fmla="*/ 950 h 10000"/>
                    <a:gd name="connsiteX3" fmla="*/ 8202 w 10000"/>
                    <a:gd name="connsiteY3" fmla="*/ 1504 h 10000"/>
                    <a:gd name="connsiteX4" fmla="*/ 8304 w 10000"/>
                    <a:gd name="connsiteY4" fmla="*/ 1834 h 10000"/>
                    <a:gd name="connsiteX5" fmla="*/ 7959 w 10000"/>
                    <a:gd name="connsiteY5" fmla="*/ 2507 h 10000"/>
                    <a:gd name="connsiteX6" fmla="*/ 7628 w 10000"/>
                    <a:gd name="connsiteY6" fmla="*/ 2731 h 10000"/>
                    <a:gd name="connsiteX7" fmla="*/ 7679 w 10000"/>
                    <a:gd name="connsiteY7" fmla="*/ 3206 h 10000"/>
                    <a:gd name="connsiteX8" fmla="*/ 8240 w 10000"/>
                    <a:gd name="connsiteY8" fmla="*/ 3496 h 10000"/>
                    <a:gd name="connsiteX9" fmla="*/ 8686 w 10000"/>
                    <a:gd name="connsiteY9" fmla="*/ 3984 h 10000"/>
                    <a:gd name="connsiteX10" fmla="*/ 8890 w 10000"/>
                    <a:gd name="connsiteY10" fmla="*/ 4037 h 10000"/>
                    <a:gd name="connsiteX11" fmla="*/ 9158 w 10000"/>
                    <a:gd name="connsiteY11" fmla="*/ 4301 h 10000"/>
                    <a:gd name="connsiteX12" fmla="*/ 9196 w 10000"/>
                    <a:gd name="connsiteY12" fmla="*/ 4697 h 10000"/>
                    <a:gd name="connsiteX13" fmla="*/ 8967 w 10000"/>
                    <a:gd name="connsiteY13" fmla="*/ 5277 h 10000"/>
                    <a:gd name="connsiteX14" fmla="*/ 9158 w 10000"/>
                    <a:gd name="connsiteY14" fmla="*/ 5712 h 10000"/>
                    <a:gd name="connsiteX15" fmla="*/ 9477 w 10000"/>
                    <a:gd name="connsiteY15" fmla="*/ 5884 h 10000"/>
                    <a:gd name="connsiteX16" fmla="*/ 9707 w 10000"/>
                    <a:gd name="connsiteY16" fmla="*/ 6596 h 10000"/>
                    <a:gd name="connsiteX17" fmla="*/ 9643 w 10000"/>
                    <a:gd name="connsiteY17" fmla="*/ 7375 h 10000"/>
                    <a:gd name="connsiteX18" fmla="*/ 9464 w 10000"/>
                    <a:gd name="connsiteY18" fmla="*/ 7586 h 10000"/>
                    <a:gd name="connsiteX19" fmla="*/ 9426 w 10000"/>
                    <a:gd name="connsiteY19" fmla="*/ 7784 h 10000"/>
                    <a:gd name="connsiteX20" fmla="*/ 10000 w 10000"/>
                    <a:gd name="connsiteY20" fmla="*/ 8615 h 10000"/>
                    <a:gd name="connsiteX21" fmla="*/ 9936 w 10000"/>
                    <a:gd name="connsiteY21" fmla="*/ 8668 h 10000"/>
                    <a:gd name="connsiteX22" fmla="*/ 9082 w 10000"/>
                    <a:gd name="connsiteY22" fmla="*/ 8865 h 10000"/>
                    <a:gd name="connsiteX23" fmla="*/ 8776 w 10000"/>
                    <a:gd name="connsiteY23" fmla="*/ 9208 h 10000"/>
                    <a:gd name="connsiteX24" fmla="*/ 8240 w 10000"/>
                    <a:gd name="connsiteY24" fmla="*/ 9077 h 10000"/>
                    <a:gd name="connsiteX25" fmla="*/ 8010 w 10000"/>
                    <a:gd name="connsiteY25" fmla="*/ 9472 h 10000"/>
                    <a:gd name="connsiteX26" fmla="*/ 7946 w 10000"/>
                    <a:gd name="connsiteY26" fmla="*/ 9828 h 10000"/>
                    <a:gd name="connsiteX27" fmla="*/ 6849 w 10000"/>
                    <a:gd name="connsiteY27" fmla="*/ 9947 h 10000"/>
                    <a:gd name="connsiteX28" fmla="*/ 6122 w 10000"/>
                    <a:gd name="connsiteY28" fmla="*/ 9697 h 10000"/>
                    <a:gd name="connsiteX29" fmla="*/ 6008 w 10000"/>
                    <a:gd name="connsiteY29" fmla="*/ 9763 h 10000"/>
                    <a:gd name="connsiteX30" fmla="*/ 5893 w 10000"/>
                    <a:gd name="connsiteY30" fmla="*/ 10000 h 10000"/>
                    <a:gd name="connsiteX31" fmla="*/ 6712 w 10000"/>
                    <a:gd name="connsiteY31" fmla="*/ 6667 h 10000"/>
                    <a:gd name="connsiteX32" fmla="*/ 6623 w 10000"/>
                    <a:gd name="connsiteY32" fmla="*/ 6584 h 10000"/>
                    <a:gd name="connsiteX33" fmla="*/ 6291 w 10000"/>
                    <a:gd name="connsiteY33" fmla="*/ 6592 h 10000"/>
                    <a:gd name="connsiteX34" fmla="*/ 5735 w 10000"/>
                    <a:gd name="connsiteY34" fmla="*/ 6961 h 10000"/>
                    <a:gd name="connsiteX35" fmla="*/ 5506 w 10000"/>
                    <a:gd name="connsiteY35" fmla="*/ 7248 h 10000"/>
                    <a:gd name="connsiteX36" fmla="*/ 5068 w 10000"/>
                    <a:gd name="connsiteY36" fmla="*/ 7340 h 10000"/>
                    <a:gd name="connsiteX37" fmla="*/ 4585 w 10000"/>
                    <a:gd name="connsiteY37" fmla="*/ 7044 h 10000"/>
                    <a:gd name="connsiteX38" fmla="*/ 4429 w 10000"/>
                    <a:gd name="connsiteY38" fmla="*/ 7216 h 10000"/>
                    <a:gd name="connsiteX39" fmla="*/ 3743 w 10000"/>
                    <a:gd name="connsiteY39" fmla="*/ 6779 h 10000"/>
                    <a:gd name="connsiteX40" fmla="*/ 3548 w 10000"/>
                    <a:gd name="connsiteY40" fmla="*/ 6858 h 10000"/>
                    <a:gd name="connsiteX41" fmla="*/ 2832 w 10000"/>
                    <a:gd name="connsiteY41" fmla="*/ 6570 h 10000"/>
                    <a:gd name="connsiteX42" fmla="*/ 2997 w 10000"/>
                    <a:gd name="connsiteY42" fmla="*/ 5198 h 10000"/>
                    <a:gd name="connsiteX43" fmla="*/ 2500 w 10000"/>
                    <a:gd name="connsiteY43" fmla="*/ 5066 h 10000"/>
                    <a:gd name="connsiteX44" fmla="*/ 2513 w 10000"/>
                    <a:gd name="connsiteY44" fmla="*/ 4617 h 10000"/>
                    <a:gd name="connsiteX45" fmla="*/ 2653 w 10000"/>
                    <a:gd name="connsiteY45" fmla="*/ 4499 h 10000"/>
                    <a:gd name="connsiteX46" fmla="*/ 2577 w 10000"/>
                    <a:gd name="connsiteY46" fmla="*/ 3879 h 10000"/>
                    <a:gd name="connsiteX47" fmla="*/ 2691 w 10000"/>
                    <a:gd name="connsiteY47" fmla="*/ 3588 h 10000"/>
                    <a:gd name="connsiteX48" fmla="*/ 2487 w 10000"/>
                    <a:gd name="connsiteY48" fmla="*/ 3364 h 10000"/>
                    <a:gd name="connsiteX49" fmla="*/ 1901 w 10000"/>
                    <a:gd name="connsiteY49" fmla="*/ 3536 h 10000"/>
                    <a:gd name="connsiteX50" fmla="*/ 867 w 10000"/>
                    <a:gd name="connsiteY50" fmla="*/ 2889 h 10000"/>
                    <a:gd name="connsiteX51" fmla="*/ 0 w 10000"/>
                    <a:gd name="connsiteY51" fmla="*/ 2718 h 10000"/>
                    <a:gd name="connsiteX52" fmla="*/ 383 w 10000"/>
                    <a:gd name="connsiteY52" fmla="*/ 2401 h 10000"/>
                    <a:gd name="connsiteX53" fmla="*/ 612 w 10000"/>
                    <a:gd name="connsiteY53" fmla="*/ 2520 h 10000"/>
                    <a:gd name="connsiteX54" fmla="*/ 727 w 10000"/>
                    <a:gd name="connsiteY54" fmla="*/ 2375 h 10000"/>
                    <a:gd name="connsiteX55" fmla="*/ 638 w 10000"/>
                    <a:gd name="connsiteY55" fmla="*/ 2005 h 10000"/>
                    <a:gd name="connsiteX56" fmla="*/ 867 w 10000"/>
                    <a:gd name="connsiteY56" fmla="*/ 1834 h 10000"/>
                    <a:gd name="connsiteX57" fmla="*/ 1148 w 10000"/>
                    <a:gd name="connsiteY57" fmla="*/ 1953 h 10000"/>
                    <a:gd name="connsiteX58" fmla="*/ 1786 w 10000"/>
                    <a:gd name="connsiteY58" fmla="*/ 1623 h 10000"/>
                    <a:gd name="connsiteX59" fmla="*/ 1977 w 10000"/>
                    <a:gd name="connsiteY59" fmla="*/ 1187 h 10000"/>
                    <a:gd name="connsiteX60" fmla="*/ 2730 w 10000"/>
                    <a:gd name="connsiteY60" fmla="*/ 1372 h 10000"/>
                    <a:gd name="connsiteX61" fmla="*/ 2997 w 10000"/>
                    <a:gd name="connsiteY61" fmla="*/ 1662 h 10000"/>
                    <a:gd name="connsiteX62" fmla="*/ 3520 w 10000"/>
                    <a:gd name="connsiteY62" fmla="*/ 1596 h 10000"/>
                    <a:gd name="connsiteX63" fmla="*/ 3801 w 10000"/>
                    <a:gd name="connsiteY63" fmla="*/ 1728 h 10000"/>
                    <a:gd name="connsiteX64" fmla="*/ 3852 w 10000"/>
                    <a:gd name="connsiteY64" fmla="*/ 1860 h 10000"/>
                    <a:gd name="connsiteX65" fmla="*/ 4452 w 10000"/>
                    <a:gd name="connsiteY65" fmla="*/ 1926 h 10000"/>
                    <a:gd name="connsiteX66" fmla="*/ 4630 w 10000"/>
                    <a:gd name="connsiteY66" fmla="*/ 1623 h 10000"/>
                    <a:gd name="connsiteX67" fmla="*/ 5242 w 10000"/>
                    <a:gd name="connsiteY67" fmla="*/ 1306 h 10000"/>
                    <a:gd name="connsiteX68" fmla="*/ 5472 w 10000"/>
                    <a:gd name="connsiteY68" fmla="*/ 1451 h 10000"/>
                    <a:gd name="connsiteX69" fmla="*/ 5816 w 10000"/>
                    <a:gd name="connsiteY69" fmla="*/ 1069 h 10000"/>
                    <a:gd name="connsiteX70" fmla="*/ 5867 w 10000"/>
                    <a:gd name="connsiteY70" fmla="*/ 660 h 10000"/>
                    <a:gd name="connsiteX71" fmla="*/ 6173 w 10000"/>
                    <a:gd name="connsiteY71" fmla="*/ 330 h 10000"/>
                    <a:gd name="connsiteX72" fmla="*/ 6390 w 10000"/>
                    <a:gd name="connsiteY72" fmla="*/ 106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1 h 10000"/>
                    <a:gd name="connsiteX78" fmla="*/ 6913 w 10000"/>
                    <a:gd name="connsiteY78" fmla="*/ 488 h 10000"/>
                    <a:gd name="connsiteX79" fmla="*/ 7347 w 10000"/>
                    <a:gd name="connsiteY79" fmla="*/ 303 h 10000"/>
                    <a:gd name="connsiteX80" fmla="*/ 7628 w 10000"/>
                    <a:gd name="connsiteY80" fmla="*/ 356 h 10000"/>
                    <a:gd name="connsiteX81" fmla="*/ 7679 w 10000"/>
                    <a:gd name="connsiteY81" fmla="*/ 739 h 10000"/>
                    <a:gd name="connsiteX82" fmla="*/ 7423 w 10000"/>
                    <a:gd name="connsiteY82" fmla="*/ 950 h 10000"/>
                    <a:gd name="connsiteX83" fmla="*/ 7462 w 10000"/>
                    <a:gd name="connsiteY83" fmla="*/ 1161 h 10000"/>
                    <a:gd name="connsiteX84" fmla="*/ 7883 w 10000"/>
                    <a:gd name="connsiteY84" fmla="*/ 1095 h 10000"/>
                    <a:gd name="connsiteX85" fmla="*/ 7972 w 10000"/>
                    <a:gd name="connsiteY85" fmla="*/ 897 h 10000"/>
                    <a:gd name="connsiteX0" fmla="*/ 7972 w 10000"/>
                    <a:gd name="connsiteY0" fmla="*/ 897 h 9947"/>
                    <a:gd name="connsiteX1" fmla="*/ 8380 w 10000"/>
                    <a:gd name="connsiteY1" fmla="*/ 739 h 9947"/>
                    <a:gd name="connsiteX2" fmla="*/ 8457 w 10000"/>
                    <a:gd name="connsiteY2" fmla="*/ 950 h 9947"/>
                    <a:gd name="connsiteX3" fmla="*/ 8202 w 10000"/>
                    <a:gd name="connsiteY3" fmla="*/ 1504 h 9947"/>
                    <a:gd name="connsiteX4" fmla="*/ 8304 w 10000"/>
                    <a:gd name="connsiteY4" fmla="*/ 1834 h 9947"/>
                    <a:gd name="connsiteX5" fmla="*/ 7959 w 10000"/>
                    <a:gd name="connsiteY5" fmla="*/ 2507 h 9947"/>
                    <a:gd name="connsiteX6" fmla="*/ 7628 w 10000"/>
                    <a:gd name="connsiteY6" fmla="*/ 2731 h 9947"/>
                    <a:gd name="connsiteX7" fmla="*/ 7679 w 10000"/>
                    <a:gd name="connsiteY7" fmla="*/ 3206 h 9947"/>
                    <a:gd name="connsiteX8" fmla="*/ 8240 w 10000"/>
                    <a:gd name="connsiteY8" fmla="*/ 3496 h 9947"/>
                    <a:gd name="connsiteX9" fmla="*/ 8686 w 10000"/>
                    <a:gd name="connsiteY9" fmla="*/ 3984 h 9947"/>
                    <a:gd name="connsiteX10" fmla="*/ 8890 w 10000"/>
                    <a:gd name="connsiteY10" fmla="*/ 4037 h 9947"/>
                    <a:gd name="connsiteX11" fmla="*/ 9158 w 10000"/>
                    <a:gd name="connsiteY11" fmla="*/ 4301 h 9947"/>
                    <a:gd name="connsiteX12" fmla="*/ 9196 w 10000"/>
                    <a:gd name="connsiteY12" fmla="*/ 4697 h 9947"/>
                    <a:gd name="connsiteX13" fmla="*/ 8967 w 10000"/>
                    <a:gd name="connsiteY13" fmla="*/ 5277 h 9947"/>
                    <a:gd name="connsiteX14" fmla="*/ 9158 w 10000"/>
                    <a:gd name="connsiteY14" fmla="*/ 5712 h 9947"/>
                    <a:gd name="connsiteX15" fmla="*/ 9477 w 10000"/>
                    <a:gd name="connsiteY15" fmla="*/ 5884 h 9947"/>
                    <a:gd name="connsiteX16" fmla="*/ 9707 w 10000"/>
                    <a:gd name="connsiteY16" fmla="*/ 6596 h 9947"/>
                    <a:gd name="connsiteX17" fmla="*/ 9643 w 10000"/>
                    <a:gd name="connsiteY17" fmla="*/ 7375 h 9947"/>
                    <a:gd name="connsiteX18" fmla="*/ 9464 w 10000"/>
                    <a:gd name="connsiteY18" fmla="*/ 7586 h 9947"/>
                    <a:gd name="connsiteX19" fmla="*/ 9426 w 10000"/>
                    <a:gd name="connsiteY19" fmla="*/ 7784 h 9947"/>
                    <a:gd name="connsiteX20" fmla="*/ 10000 w 10000"/>
                    <a:gd name="connsiteY20" fmla="*/ 8615 h 9947"/>
                    <a:gd name="connsiteX21" fmla="*/ 9936 w 10000"/>
                    <a:gd name="connsiteY21" fmla="*/ 8668 h 9947"/>
                    <a:gd name="connsiteX22" fmla="*/ 9082 w 10000"/>
                    <a:gd name="connsiteY22" fmla="*/ 8865 h 9947"/>
                    <a:gd name="connsiteX23" fmla="*/ 8776 w 10000"/>
                    <a:gd name="connsiteY23" fmla="*/ 9208 h 9947"/>
                    <a:gd name="connsiteX24" fmla="*/ 8240 w 10000"/>
                    <a:gd name="connsiteY24" fmla="*/ 9077 h 9947"/>
                    <a:gd name="connsiteX25" fmla="*/ 8010 w 10000"/>
                    <a:gd name="connsiteY25" fmla="*/ 9472 h 9947"/>
                    <a:gd name="connsiteX26" fmla="*/ 7946 w 10000"/>
                    <a:gd name="connsiteY26" fmla="*/ 9828 h 9947"/>
                    <a:gd name="connsiteX27" fmla="*/ 6849 w 10000"/>
                    <a:gd name="connsiteY27" fmla="*/ 9947 h 9947"/>
                    <a:gd name="connsiteX28" fmla="*/ 6122 w 10000"/>
                    <a:gd name="connsiteY28" fmla="*/ 9697 h 9947"/>
                    <a:gd name="connsiteX29" fmla="*/ 6008 w 10000"/>
                    <a:gd name="connsiteY29" fmla="*/ 9763 h 9947"/>
                    <a:gd name="connsiteX30" fmla="*/ 6878 w 10000"/>
                    <a:gd name="connsiteY30" fmla="*/ 6273 h 9947"/>
                    <a:gd name="connsiteX31" fmla="*/ 6712 w 10000"/>
                    <a:gd name="connsiteY31" fmla="*/ 6667 h 9947"/>
                    <a:gd name="connsiteX32" fmla="*/ 6623 w 10000"/>
                    <a:gd name="connsiteY32" fmla="*/ 6584 h 9947"/>
                    <a:gd name="connsiteX33" fmla="*/ 6291 w 10000"/>
                    <a:gd name="connsiteY33" fmla="*/ 6592 h 9947"/>
                    <a:gd name="connsiteX34" fmla="*/ 5735 w 10000"/>
                    <a:gd name="connsiteY34" fmla="*/ 6961 h 9947"/>
                    <a:gd name="connsiteX35" fmla="*/ 5506 w 10000"/>
                    <a:gd name="connsiteY35" fmla="*/ 7248 h 9947"/>
                    <a:gd name="connsiteX36" fmla="*/ 5068 w 10000"/>
                    <a:gd name="connsiteY36" fmla="*/ 7340 h 9947"/>
                    <a:gd name="connsiteX37" fmla="*/ 4585 w 10000"/>
                    <a:gd name="connsiteY37" fmla="*/ 7044 h 9947"/>
                    <a:gd name="connsiteX38" fmla="*/ 4429 w 10000"/>
                    <a:gd name="connsiteY38" fmla="*/ 7216 h 9947"/>
                    <a:gd name="connsiteX39" fmla="*/ 3743 w 10000"/>
                    <a:gd name="connsiteY39" fmla="*/ 6779 h 9947"/>
                    <a:gd name="connsiteX40" fmla="*/ 3548 w 10000"/>
                    <a:gd name="connsiteY40" fmla="*/ 6858 h 9947"/>
                    <a:gd name="connsiteX41" fmla="*/ 2832 w 10000"/>
                    <a:gd name="connsiteY41" fmla="*/ 6570 h 9947"/>
                    <a:gd name="connsiteX42" fmla="*/ 2997 w 10000"/>
                    <a:gd name="connsiteY42" fmla="*/ 5198 h 9947"/>
                    <a:gd name="connsiteX43" fmla="*/ 2500 w 10000"/>
                    <a:gd name="connsiteY43" fmla="*/ 5066 h 9947"/>
                    <a:gd name="connsiteX44" fmla="*/ 2513 w 10000"/>
                    <a:gd name="connsiteY44" fmla="*/ 4617 h 9947"/>
                    <a:gd name="connsiteX45" fmla="*/ 2653 w 10000"/>
                    <a:gd name="connsiteY45" fmla="*/ 4499 h 9947"/>
                    <a:gd name="connsiteX46" fmla="*/ 2577 w 10000"/>
                    <a:gd name="connsiteY46" fmla="*/ 3879 h 9947"/>
                    <a:gd name="connsiteX47" fmla="*/ 2691 w 10000"/>
                    <a:gd name="connsiteY47" fmla="*/ 3588 h 9947"/>
                    <a:gd name="connsiteX48" fmla="*/ 2487 w 10000"/>
                    <a:gd name="connsiteY48" fmla="*/ 3364 h 9947"/>
                    <a:gd name="connsiteX49" fmla="*/ 1901 w 10000"/>
                    <a:gd name="connsiteY49" fmla="*/ 3536 h 9947"/>
                    <a:gd name="connsiteX50" fmla="*/ 867 w 10000"/>
                    <a:gd name="connsiteY50" fmla="*/ 2889 h 9947"/>
                    <a:gd name="connsiteX51" fmla="*/ 0 w 10000"/>
                    <a:gd name="connsiteY51" fmla="*/ 2718 h 9947"/>
                    <a:gd name="connsiteX52" fmla="*/ 383 w 10000"/>
                    <a:gd name="connsiteY52" fmla="*/ 2401 h 9947"/>
                    <a:gd name="connsiteX53" fmla="*/ 612 w 10000"/>
                    <a:gd name="connsiteY53" fmla="*/ 2520 h 9947"/>
                    <a:gd name="connsiteX54" fmla="*/ 727 w 10000"/>
                    <a:gd name="connsiteY54" fmla="*/ 2375 h 9947"/>
                    <a:gd name="connsiteX55" fmla="*/ 638 w 10000"/>
                    <a:gd name="connsiteY55" fmla="*/ 2005 h 9947"/>
                    <a:gd name="connsiteX56" fmla="*/ 867 w 10000"/>
                    <a:gd name="connsiteY56" fmla="*/ 1834 h 9947"/>
                    <a:gd name="connsiteX57" fmla="*/ 1148 w 10000"/>
                    <a:gd name="connsiteY57" fmla="*/ 1953 h 9947"/>
                    <a:gd name="connsiteX58" fmla="*/ 1786 w 10000"/>
                    <a:gd name="connsiteY58" fmla="*/ 1623 h 9947"/>
                    <a:gd name="connsiteX59" fmla="*/ 1977 w 10000"/>
                    <a:gd name="connsiteY59" fmla="*/ 1187 h 9947"/>
                    <a:gd name="connsiteX60" fmla="*/ 2730 w 10000"/>
                    <a:gd name="connsiteY60" fmla="*/ 1372 h 9947"/>
                    <a:gd name="connsiteX61" fmla="*/ 2997 w 10000"/>
                    <a:gd name="connsiteY61" fmla="*/ 1662 h 9947"/>
                    <a:gd name="connsiteX62" fmla="*/ 3520 w 10000"/>
                    <a:gd name="connsiteY62" fmla="*/ 1596 h 9947"/>
                    <a:gd name="connsiteX63" fmla="*/ 3801 w 10000"/>
                    <a:gd name="connsiteY63" fmla="*/ 1728 h 9947"/>
                    <a:gd name="connsiteX64" fmla="*/ 3852 w 10000"/>
                    <a:gd name="connsiteY64" fmla="*/ 1860 h 9947"/>
                    <a:gd name="connsiteX65" fmla="*/ 4452 w 10000"/>
                    <a:gd name="connsiteY65" fmla="*/ 1926 h 9947"/>
                    <a:gd name="connsiteX66" fmla="*/ 4630 w 10000"/>
                    <a:gd name="connsiteY66" fmla="*/ 1623 h 9947"/>
                    <a:gd name="connsiteX67" fmla="*/ 5242 w 10000"/>
                    <a:gd name="connsiteY67" fmla="*/ 1306 h 9947"/>
                    <a:gd name="connsiteX68" fmla="*/ 5472 w 10000"/>
                    <a:gd name="connsiteY68" fmla="*/ 1451 h 9947"/>
                    <a:gd name="connsiteX69" fmla="*/ 5816 w 10000"/>
                    <a:gd name="connsiteY69" fmla="*/ 1069 h 9947"/>
                    <a:gd name="connsiteX70" fmla="*/ 5867 w 10000"/>
                    <a:gd name="connsiteY70" fmla="*/ 660 h 9947"/>
                    <a:gd name="connsiteX71" fmla="*/ 6173 w 10000"/>
                    <a:gd name="connsiteY71" fmla="*/ 330 h 9947"/>
                    <a:gd name="connsiteX72" fmla="*/ 6390 w 10000"/>
                    <a:gd name="connsiteY72" fmla="*/ 106 h 9947"/>
                    <a:gd name="connsiteX73" fmla="*/ 6467 w 10000"/>
                    <a:gd name="connsiteY73" fmla="*/ 26 h 9947"/>
                    <a:gd name="connsiteX74" fmla="*/ 6492 w 10000"/>
                    <a:gd name="connsiteY74" fmla="*/ 0 h 9947"/>
                    <a:gd name="connsiteX75" fmla="*/ 6492 w 10000"/>
                    <a:gd name="connsiteY75" fmla="*/ 13 h 9947"/>
                    <a:gd name="connsiteX76" fmla="*/ 6582 w 10000"/>
                    <a:gd name="connsiteY76" fmla="*/ 79 h 9947"/>
                    <a:gd name="connsiteX77" fmla="*/ 6722 w 10000"/>
                    <a:gd name="connsiteY77" fmla="*/ 251 h 9947"/>
                    <a:gd name="connsiteX78" fmla="*/ 6913 w 10000"/>
                    <a:gd name="connsiteY78" fmla="*/ 488 h 9947"/>
                    <a:gd name="connsiteX79" fmla="*/ 7347 w 10000"/>
                    <a:gd name="connsiteY79" fmla="*/ 303 h 9947"/>
                    <a:gd name="connsiteX80" fmla="*/ 7628 w 10000"/>
                    <a:gd name="connsiteY80" fmla="*/ 356 h 9947"/>
                    <a:gd name="connsiteX81" fmla="*/ 7679 w 10000"/>
                    <a:gd name="connsiteY81" fmla="*/ 739 h 9947"/>
                    <a:gd name="connsiteX82" fmla="*/ 7423 w 10000"/>
                    <a:gd name="connsiteY82" fmla="*/ 950 h 9947"/>
                    <a:gd name="connsiteX83" fmla="*/ 7462 w 10000"/>
                    <a:gd name="connsiteY83" fmla="*/ 1161 h 9947"/>
                    <a:gd name="connsiteX84" fmla="*/ 7883 w 10000"/>
                    <a:gd name="connsiteY84" fmla="*/ 1095 h 9947"/>
                    <a:gd name="connsiteX85" fmla="*/ 7972 w 10000"/>
                    <a:gd name="connsiteY85" fmla="*/ 897 h 9947"/>
                    <a:gd name="connsiteX0" fmla="*/ 7972 w 10000"/>
                    <a:gd name="connsiteY0" fmla="*/ 902 h 10000"/>
                    <a:gd name="connsiteX1" fmla="*/ 8380 w 10000"/>
                    <a:gd name="connsiteY1" fmla="*/ 743 h 10000"/>
                    <a:gd name="connsiteX2" fmla="*/ 8457 w 10000"/>
                    <a:gd name="connsiteY2" fmla="*/ 955 h 10000"/>
                    <a:gd name="connsiteX3" fmla="*/ 8202 w 10000"/>
                    <a:gd name="connsiteY3" fmla="*/ 1512 h 10000"/>
                    <a:gd name="connsiteX4" fmla="*/ 8304 w 10000"/>
                    <a:gd name="connsiteY4" fmla="*/ 1844 h 10000"/>
                    <a:gd name="connsiteX5" fmla="*/ 7959 w 10000"/>
                    <a:gd name="connsiteY5" fmla="*/ 2520 h 10000"/>
                    <a:gd name="connsiteX6" fmla="*/ 7628 w 10000"/>
                    <a:gd name="connsiteY6" fmla="*/ 2746 h 10000"/>
                    <a:gd name="connsiteX7" fmla="*/ 7679 w 10000"/>
                    <a:gd name="connsiteY7" fmla="*/ 3223 h 10000"/>
                    <a:gd name="connsiteX8" fmla="*/ 8240 w 10000"/>
                    <a:gd name="connsiteY8" fmla="*/ 3515 h 10000"/>
                    <a:gd name="connsiteX9" fmla="*/ 8686 w 10000"/>
                    <a:gd name="connsiteY9" fmla="*/ 4005 h 10000"/>
                    <a:gd name="connsiteX10" fmla="*/ 8890 w 10000"/>
                    <a:gd name="connsiteY10" fmla="*/ 4059 h 10000"/>
                    <a:gd name="connsiteX11" fmla="*/ 9158 w 10000"/>
                    <a:gd name="connsiteY11" fmla="*/ 4324 h 10000"/>
                    <a:gd name="connsiteX12" fmla="*/ 9196 w 10000"/>
                    <a:gd name="connsiteY12" fmla="*/ 4722 h 10000"/>
                    <a:gd name="connsiteX13" fmla="*/ 8967 w 10000"/>
                    <a:gd name="connsiteY13" fmla="*/ 5305 h 10000"/>
                    <a:gd name="connsiteX14" fmla="*/ 9158 w 10000"/>
                    <a:gd name="connsiteY14" fmla="*/ 5742 h 10000"/>
                    <a:gd name="connsiteX15" fmla="*/ 9477 w 10000"/>
                    <a:gd name="connsiteY15" fmla="*/ 5915 h 10000"/>
                    <a:gd name="connsiteX16" fmla="*/ 9707 w 10000"/>
                    <a:gd name="connsiteY16" fmla="*/ 6631 h 10000"/>
                    <a:gd name="connsiteX17" fmla="*/ 9643 w 10000"/>
                    <a:gd name="connsiteY17" fmla="*/ 7414 h 10000"/>
                    <a:gd name="connsiteX18" fmla="*/ 9464 w 10000"/>
                    <a:gd name="connsiteY18" fmla="*/ 7626 h 10000"/>
                    <a:gd name="connsiteX19" fmla="*/ 9426 w 10000"/>
                    <a:gd name="connsiteY19" fmla="*/ 7825 h 10000"/>
                    <a:gd name="connsiteX20" fmla="*/ 10000 w 10000"/>
                    <a:gd name="connsiteY20" fmla="*/ 8661 h 10000"/>
                    <a:gd name="connsiteX21" fmla="*/ 9936 w 10000"/>
                    <a:gd name="connsiteY21" fmla="*/ 8714 h 10000"/>
                    <a:gd name="connsiteX22" fmla="*/ 9082 w 10000"/>
                    <a:gd name="connsiteY22" fmla="*/ 8912 h 10000"/>
                    <a:gd name="connsiteX23" fmla="*/ 8776 w 10000"/>
                    <a:gd name="connsiteY23" fmla="*/ 9257 h 10000"/>
                    <a:gd name="connsiteX24" fmla="*/ 8240 w 10000"/>
                    <a:gd name="connsiteY24" fmla="*/ 9125 h 10000"/>
                    <a:gd name="connsiteX25" fmla="*/ 8010 w 10000"/>
                    <a:gd name="connsiteY25" fmla="*/ 9522 h 10000"/>
                    <a:gd name="connsiteX26" fmla="*/ 7946 w 10000"/>
                    <a:gd name="connsiteY26" fmla="*/ 9880 h 10000"/>
                    <a:gd name="connsiteX27" fmla="*/ 6849 w 10000"/>
                    <a:gd name="connsiteY27" fmla="*/ 10000 h 10000"/>
                    <a:gd name="connsiteX28" fmla="*/ 6122 w 10000"/>
                    <a:gd name="connsiteY28" fmla="*/ 9749 h 10000"/>
                    <a:gd name="connsiteX29" fmla="*/ 6921 w 10000"/>
                    <a:gd name="connsiteY29" fmla="*/ 6368 h 10000"/>
                    <a:gd name="connsiteX30" fmla="*/ 6878 w 10000"/>
                    <a:gd name="connsiteY30" fmla="*/ 6306 h 10000"/>
                    <a:gd name="connsiteX31" fmla="*/ 6712 w 10000"/>
                    <a:gd name="connsiteY31" fmla="*/ 6703 h 10000"/>
                    <a:gd name="connsiteX32" fmla="*/ 6623 w 10000"/>
                    <a:gd name="connsiteY32" fmla="*/ 6619 h 10000"/>
                    <a:gd name="connsiteX33" fmla="*/ 6291 w 10000"/>
                    <a:gd name="connsiteY33" fmla="*/ 6627 h 10000"/>
                    <a:gd name="connsiteX34" fmla="*/ 5735 w 10000"/>
                    <a:gd name="connsiteY34" fmla="*/ 6998 h 10000"/>
                    <a:gd name="connsiteX35" fmla="*/ 5506 w 10000"/>
                    <a:gd name="connsiteY35" fmla="*/ 7287 h 10000"/>
                    <a:gd name="connsiteX36" fmla="*/ 5068 w 10000"/>
                    <a:gd name="connsiteY36" fmla="*/ 7379 h 10000"/>
                    <a:gd name="connsiteX37" fmla="*/ 4585 w 10000"/>
                    <a:gd name="connsiteY37" fmla="*/ 7082 h 10000"/>
                    <a:gd name="connsiteX38" fmla="*/ 4429 w 10000"/>
                    <a:gd name="connsiteY38" fmla="*/ 7254 h 10000"/>
                    <a:gd name="connsiteX39" fmla="*/ 3743 w 10000"/>
                    <a:gd name="connsiteY39" fmla="*/ 6815 h 10000"/>
                    <a:gd name="connsiteX40" fmla="*/ 3548 w 10000"/>
                    <a:gd name="connsiteY40" fmla="*/ 6895 h 10000"/>
                    <a:gd name="connsiteX41" fmla="*/ 2832 w 10000"/>
                    <a:gd name="connsiteY41" fmla="*/ 6605 h 10000"/>
                    <a:gd name="connsiteX42" fmla="*/ 2997 w 10000"/>
                    <a:gd name="connsiteY42" fmla="*/ 5226 h 10000"/>
                    <a:gd name="connsiteX43" fmla="*/ 2500 w 10000"/>
                    <a:gd name="connsiteY43" fmla="*/ 5093 h 10000"/>
                    <a:gd name="connsiteX44" fmla="*/ 2513 w 10000"/>
                    <a:gd name="connsiteY44" fmla="*/ 4642 h 10000"/>
                    <a:gd name="connsiteX45" fmla="*/ 2653 w 10000"/>
                    <a:gd name="connsiteY45" fmla="*/ 4523 h 10000"/>
                    <a:gd name="connsiteX46" fmla="*/ 2577 w 10000"/>
                    <a:gd name="connsiteY46" fmla="*/ 3900 h 10000"/>
                    <a:gd name="connsiteX47" fmla="*/ 2691 w 10000"/>
                    <a:gd name="connsiteY47" fmla="*/ 3607 h 10000"/>
                    <a:gd name="connsiteX48" fmla="*/ 2487 w 10000"/>
                    <a:gd name="connsiteY48" fmla="*/ 3382 h 10000"/>
                    <a:gd name="connsiteX49" fmla="*/ 1901 w 10000"/>
                    <a:gd name="connsiteY49" fmla="*/ 3555 h 10000"/>
                    <a:gd name="connsiteX50" fmla="*/ 867 w 10000"/>
                    <a:gd name="connsiteY50" fmla="*/ 2904 h 10000"/>
                    <a:gd name="connsiteX51" fmla="*/ 0 w 10000"/>
                    <a:gd name="connsiteY51" fmla="*/ 2732 h 10000"/>
                    <a:gd name="connsiteX52" fmla="*/ 383 w 10000"/>
                    <a:gd name="connsiteY52" fmla="*/ 2414 h 10000"/>
                    <a:gd name="connsiteX53" fmla="*/ 612 w 10000"/>
                    <a:gd name="connsiteY53" fmla="*/ 2533 h 10000"/>
                    <a:gd name="connsiteX54" fmla="*/ 727 w 10000"/>
                    <a:gd name="connsiteY54" fmla="*/ 2388 h 10000"/>
                    <a:gd name="connsiteX55" fmla="*/ 638 w 10000"/>
                    <a:gd name="connsiteY55" fmla="*/ 2016 h 10000"/>
                    <a:gd name="connsiteX56" fmla="*/ 867 w 10000"/>
                    <a:gd name="connsiteY56" fmla="*/ 1844 h 10000"/>
                    <a:gd name="connsiteX57" fmla="*/ 1148 w 10000"/>
                    <a:gd name="connsiteY57" fmla="*/ 1963 h 10000"/>
                    <a:gd name="connsiteX58" fmla="*/ 1786 w 10000"/>
                    <a:gd name="connsiteY58" fmla="*/ 1632 h 10000"/>
                    <a:gd name="connsiteX59" fmla="*/ 1977 w 10000"/>
                    <a:gd name="connsiteY59" fmla="*/ 1193 h 10000"/>
                    <a:gd name="connsiteX60" fmla="*/ 2730 w 10000"/>
                    <a:gd name="connsiteY60" fmla="*/ 1379 h 10000"/>
                    <a:gd name="connsiteX61" fmla="*/ 2997 w 10000"/>
                    <a:gd name="connsiteY61" fmla="*/ 1671 h 10000"/>
                    <a:gd name="connsiteX62" fmla="*/ 3520 w 10000"/>
                    <a:gd name="connsiteY62" fmla="*/ 1605 h 10000"/>
                    <a:gd name="connsiteX63" fmla="*/ 3801 w 10000"/>
                    <a:gd name="connsiteY63" fmla="*/ 1737 h 10000"/>
                    <a:gd name="connsiteX64" fmla="*/ 3852 w 10000"/>
                    <a:gd name="connsiteY64" fmla="*/ 1870 h 10000"/>
                    <a:gd name="connsiteX65" fmla="*/ 4452 w 10000"/>
                    <a:gd name="connsiteY65" fmla="*/ 1936 h 10000"/>
                    <a:gd name="connsiteX66" fmla="*/ 4630 w 10000"/>
                    <a:gd name="connsiteY66" fmla="*/ 1632 h 10000"/>
                    <a:gd name="connsiteX67" fmla="*/ 5242 w 10000"/>
                    <a:gd name="connsiteY67" fmla="*/ 1313 h 10000"/>
                    <a:gd name="connsiteX68" fmla="*/ 5472 w 10000"/>
                    <a:gd name="connsiteY68" fmla="*/ 1459 h 10000"/>
                    <a:gd name="connsiteX69" fmla="*/ 5816 w 10000"/>
                    <a:gd name="connsiteY69" fmla="*/ 1075 h 10000"/>
                    <a:gd name="connsiteX70" fmla="*/ 5867 w 10000"/>
                    <a:gd name="connsiteY70" fmla="*/ 664 h 10000"/>
                    <a:gd name="connsiteX71" fmla="*/ 6173 w 10000"/>
                    <a:gd name="connsiteY71" fmla="*/ 332 h 10000"/>
                    <a:gd name="connsiteX72" fmla="*/ 6390 w 10000"/>
                    <a:gd name="connsiteY72" fmla="*/ 107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2 h 10000"/>
                    <a:gd name="connsiteX78" fmla="*/ 6913 w 10000"/>
                    <a:gd name="connsiteY78" fmla="*/ 491 h 10000"/>
                    <a:gd name="connsiteX79" fmla="*/ 7347 w 10000"/>
                    <a:gd name="connsiteY79" fmla="*/ 305 h 10000"/>
                    <a:gd name="connsiteX80" fmla="*/ 7628 w 10000"/>
                    <a:gd name="connsiteY80" fmla="*/ 358 h 10000"/>
                    <a:gd name="connsiteX81" fmla="*/ 7679 w 10000"/>
                    <a:gd name="connsiteY81" fmla="*/ 743 h 10000"/>
                    <a:gd name="connsiteX82" fmla="*/ 7423 w 10000"/>
                    <a:gd name="connsiteY82" fmla="*/ 955 h 10000"/>
                    <a:gd name="connsiteX83" fmla="*/ 7462 w 10000"/>
                    <a:gd name="connsiteY83" fmla="*/ 1167 h 10000"/>
                    <a:gd name="connsiteX84" fmla="*/ 7883 w 10000"/>
                    <a:gd name="connsiteY84" fmla="*/ 1101 h 10000"/>
                    <a:gd name="connsiteX85" fmla="*/ 7972 w 10000"/>
                    <a:gd name="connsiteY85" fmla="*/ 902 h 10000"/>
                    <a:gd name="connsiteX0" fmla="*/ 7972 w 10000"/>
                    <a:gd name="connsiteY0" fmla="*/ 902 h 10000"/>
                    <a:gd name="connsiteX1" fmla="*/ 8380 w 10000"/>
                    <a:gd name="connsiteY1" fmla="*/ 743 h 10000"/>
                    <a:gd name="connsiteX2" fmla="*/ 8457 w 10000"/>
                    <a:gd name="connsiteY2" fmla="*/ 955 h 10000"/>
                    <a:gd name="connsiteX3" fmla="*/ 8202 w 10000"/>
                    <a:gd name="connsiteY3" fmla="*/ 1512 h 10000"/>
                    <a:gd name="connsiteX4" fmla="*/ 8304 w 10000"/>
                    <a:gd name="connsiteY4" fmla="*/ 1844 h 10000"/>
                    <a:gd name="connsiteX5" fmla="*/ 7959 w 10000"/>
                    <a:gd name="connsiteY5" fmla="*/ 2520 h 10000"/>
                    <a:gd name="connsiteX6" fmla="*/ 7628 w 10000"/>
                    <a:gd name="connsiteY6" fmla="*/ 2746 h 10000"/>
                    <a:gd name="connsiteX7" fmla="*/ 7679 w 10000"/>
                    <a:gd name="connsiteY7" fmla="*/ 3223 h 10000"/>
                    <a:gd name="connsiteX8" fmla="*/ 8240 w 10000"/>
                    <a:gd name="connsiteY8" fmla="*/ 3515 h 10000"/>
                    <a:gd name="connsiteX9" fmla="*/ 8686 w 10000"/>
                    <a:gd name="connsiteY9" fmla="*/ 4005 h 10000"/>
                    <a:gd name="connsiteX10" fmla="*/ 8890 w 10000"/>
                    <a:gd name="connsiteY10" fmla="*/ 4059 h 10000"/>
                    <a:gd name="connsiteX11" fmla="*/ 9158 w 10000"/>
                    <a:gd name="connsiteY11" fmla="*/ 4324 h 10000"/>
                    <a:gd name="connsiteX12" fmla="*/ 9196 w 10000"/>
                    <a:gd name="connsiteY12" fmla="*/ 4722 h 10000"/>
                    <a:gd name="connsiteX13" fmla="*/ 8967 w 10000"/>
                    <a:gd name="connsiteY13" fmla="*/ 5305 h 10000"/>
                    <a:gd name="connsiteX14" fmla="*/ 9158 w 10000"/>
                    <a:gd name="connsiteY14" fmla="*/ 5742 h 10000"/>
                    <a:gd name="connsiteX15" fmla="*/ 9477 w 10000"/>
                    <a:gd name="connsiteY15" fmla="*/ 5915 h 10000"/>
                    <a:gd name="connsiteX16" fmla="*/ 9707 w 10000"/>
                    <a:gd name="connsiteY16" fmla="*/ 6631 h 10000"/>
                    <a:gd name="connsiteX17" fmla="*/ 9643 w 10000"/>
                    <a:gd name="connsiteY17" fmla="*/ 7414 h 10000"/>
                    <a:gd name="connsiteX18" fmla="*/ 9464 w 10000"/>
                    <a:gd name="connsiteY18" fmla="*/ 7626 h 10000"/>
                    <a:gd name="connsiteX19" fmla="*/ 9426 w 10000"/>
                    <a:gd name="connsiteY19" fmla="*/ 7825 h 10000"/>
                    <a:gd name="connsiteX20" fmla="*/ 10000 w 10000"/>
                    <a:gd name="connsiteY20" fmla="*/ 8661 h 10000"/>
                    <a:gd name="connsiteX21" fmla="*/ 9936 w 10000"/>
                    <a:gd name="connsiteY21" fmla="*/ 8714 h 10000"/>
                    <a:gd name="connsiteX22" fmla="*/ 9082 w 10000"/>
                    <a:gd name="connsiteY22" fmla="*/ 8912 h 10000"/>
                    <a:gd name="connsiteX23" fmla="*/ 8776 w 10000"/>
                    <a:gd name="connsiteY23" fmla="*/ 9257 h 10000"/>
                    <a:gd name="connsiteX24" fmla="*/ 8240 w 10000"/>
                    <a:gd name="connsiteY24" fmla="*/ 9125 h 10000"/>
                    <a:gd name="connsiteX25" fmla="*/ 8010 w 10000"/>
                    <a:gd name="connsiteY25" fmla="*/ 9522 h 10000"/>
                    <a:gd name="connsiteX26" fmla="*/ 7946 w 10000"/>
                    <a:gd name="connsiteY26" fmla="*/ 9880 h 10000"/>
                    <a:gd name="connsiteX27" fmla="*/ 6849 w 10000"/>
                    <a:gd name="connsiteY27" fmla="*/ 10000 h 10000"/>
                    <a:gd name="connsiteX28" fmla="*/ 7107 w 10000"/>
                    <a:gd name="connsiteY28" fmla="*/ 6227 h 10000"/>
                    <a:gd name="connsiteX29" fmla="*/ 6921 w 10000"/>
                    <a:gd name="connsiteY29" fmla="*/ 6368 h 10000"/>
                    <a:gd name="connsiteX30" fmla="*/ 6878 w 10000"/>
                    <a:gd name="connsiteY30" fmla="*/ 6306 h 10000"/>
                    <a:gd name="connsiteX31" fmla="*/ 6712 w 10000"/>
                    <a:gd name="connsiteY31" fmla="*/ 6703 h 10000"/>
                    <a:gd name="connsiteX32" fmla="*/ 6623 w 10000"/>
                    <a:gd name="connsiteY32" fmla="*/ 6619 h 10000"/>
                    <a:gd name="connsiteX33" fmla="*/ 6291 w 10000"/>
                    <a:gd name="connsiteY33" fmla="*/ 6627 h 10000"/>
                    <a:gd name="connsiteX34" fmla="*/ 5735 w 10000"/>
                    <a:gd name="connsiteY34" fmla="*/ 6998 h 10000"/>
                    <a:gd name="connsiteX35" fmla="*/ 5506 w 10000"/>
                    <a:gd name="connsiteY35" fmla="*/ 7287 h 10000"/>
                    <a:gd name="connsiteX36" fmla="*/ 5068 w 10000"/>
                    <a:gd name="connsiteY36" fmla="*/ 7379 h 10000"/>
                    <a:gd name="connsiteX37" fmla="*/ 4585 w 10000"/>
                    <a:gd name="connsiteY37" fmla="*/ 7082 h 10000"/>
                    <a:gd name="connsiteX38" fmla="*/ 4429 w 10000"/>
                    <a:gd name="connsiteY38" fmla="*/ 7254 h 10000"/>
                    <a:gd name="connsiteX39" fmla="*/ 3743 w 10000"/>
                    <a:gd name="connsiteY39" fmla="*/ 6815 h 10000"/>
                    <a:gd name="connsiteX40" fmla="*/ 3548 w 10000"/>
                    <a:gd name="connsiteY40" fmla="*/ 6895 h 10000"/>
                    <a:gd name="connsiteX41" fmla="*/ 2832 w 10000"/>
                    <a:gd name="connsiteY41" fmla="*/ 6605 h 10000"/>
                    <a:gd name="connsiteX42" fmla="*/ 2997 w 10000"/>
                    <a:gd name="connsiteY42" fmla="*/ 5226 h 10000"/>
                    <a:gd name="connsiteX43" fmla="*/ 2500 w 10000"/>
                    <a:gd name="connsiteY43" fmla="*/ 5093 h 10000"/>
                    <a:gd name="connsiteX44" fmla="*/ 2513 w 10000"/>
                    <a:gd name="connsiteY44" fmla="*/ 4642 h 10000"/>
                    <a:gd name="connsiteX45" fmla="*/ 2653 w 10000"/>
                    <a:gd name="connsiteY45" fmla="*/ 4523 h 10000"/>
                    <a:gd name="connsiteX46" fmla="*/ 2577 w 10000"/>
                    <a:gd name="connsiteY46" fmla="*/ 3900 h 10000"/>
                    <a:gd name="connsiteX47" fmla="*/ 2691 w 10000"/>
                    <a:gd name="connsiteY47" fmla="*/ 3607 h 10000"/>
                    <a:gd name="connsiteX48" fmla="*/ 2487 w 10000"/>
                    <a:gd name="connsiteY48" fmla="*/ 3382 h 10000"/>
                    <a:gd name="connsiteX49" fmla="*/ 1901 w 10000"/>
                    <a:gd name="connsiteY49" fmla="*/ 3555 h 10000"/>
                    <a:gd name="connsiteX50" fmla="*/ 867 w 10000"/>
                    <a:gd name="connsiteY50" fmla="*/ 2904 h 10000"/>
                    <a:gd name="connsiteX51" fmla="*/ 0 w 10000"/>
                    <a:gd name="connsiteY51" fmla="*/ 2732 h 10000"/>
                    <a:gd name="connsiteX52" fmla="*/ 383 w 10000"/>
                    <a:gd name="connsiteY52" fmla="*/ 2414 h 10000"/>
                    <a:gd name="connsiteX53" fmla="*/ 612 w 10000"/>
                    <a:gd name="connsiteY53" fmla="*/ 2533 h 10000"/>
                    <a:gd name="connsiteX54" fmla="*/ 727 w 10000"/>
                    <a:gd name="connsiteY54" fmla="*/ 2388 h 10000"/>
                    <a:gd name="connsiteX55" fmla="*/ 638 w 10000"/>
                    <a:gd name="connsiteY55" fmla="*/ 2016 h 10000"/>
                    <a:gd name="connsiteX56" fmla="*/ 867 w 10000"/>
                    <a:gd name="connsiteY56" fmla="*/ 1844 h 10000"/>
                    <a:gd name="connsiteX57" fmla="*/ 1148 w 10000"/>
                    <a:gd name="connsiteY57" fmla="*/ 1963 h 10000"/>
                    <a:gd name="connsiteX58" fmla="*/ 1786 w 10000"/>
                    <a:gd name="connsiteY58" fmla="*/ 1632 h 10000"/>
                    <a:gd name="connsiteX59" fmla="*/ 1977 w 10000"/>
                    <a:gd name="connsiteY59" fmla="*/ 1193 h 10000"/>
                    <a:gd name="connsiteX60" fmla="*/ 2730 w 10000"/>
                    <a:gd name="connsiteY60" fmla="*/ 1379 h 10000"/>
                    <a:gd name="connsiteX61" fmla="*/ 2997 w 10000"/>
                    <a:gd name="connsiteY61" fmla="*/ 1671 h 10000"/>
                    <a:gd name="connsiteX62" fmla="*/ 3520 w 10000"/>
                    <a:gd name="connsiteY62" fmla="*/ 1605 h 10000"/>
                    <a:gd name="connsiteX63" fmla="*/ 3801 w 10000"/>
                    <a:gd name="connsiteY63" fmla="*/ 1737 h 10000"/>
                    <a:gd name="connsiteX64" fmla="*/ 3852 w 10000"/>
                    <a:gd name="connsiteY64" fmla="*/ 1870 h 10000"/>
                    <a:gd name="connsiteX65" fmla="*/ 4452 w 10000"/>
                    <a:gd name="connsiteY65" fmla="*/ 1936 h 10000"/>
                    <a:gd name="connsiteX66" fmla="*/ 4630 w 10000"/>
                    <a:gd name="connsiteY66" fmla="*/ 1632 h 10000"/>
                    <a:gd name="connsiteX67" fmla="*/ 5242 w 10000"/>
                    <a:gd name="connsiteY67" fmla="*/ 1313 h 10000"/>
                    <a:gd name="connsiteX68" fmla="*/ 5472 w 10000"/>
                    <a:gd name="connsiteY68" fmla="*/ 1459 h 10000"/>
                    <a:gd name="connsiteX69" fmla="*/ 5816 w 10000"/>
                    <a:gd name="connsiteY69" fmla="*/ 1075 h 10000"/>
                    <a:gd name="connsiteX70" fmla="*/ 5867 w 10000"/>
                    <a:gd name="connsiteY70" fmla="*/ 664 h 10000"/>
                    <a:gd name="connsiteX71" fmla="*/ 6173 w 10000"/>
                    <a:gd name="connsiteY71" fmla="*/ 332 h 10000"/>
                    <a:gd name="connsiteX72" fmla="*/ 6390 w 10000"/>
                    <a:gd name="connsiteY72" fmla="*/ 107 h 10000"/>
                    <a:gd name="connsiteX73" fmla="*/ 6467 w 10000"/>
                    <a:gd name="connsiteY73" fmla="*/ 26 h 10000"/>
                    <a:gd name="connsiteX74" fmla="*/ 6492 w 10000"/>
                    <a:gd name="connsiteY74" fmla="*/ 0 h 10000"/>
                    <a:gd name="connsiteX75" fmla="*/ 6492 w 10000"/>
                    <a:gd name="connsiteY75" fmla="*/ 13 h 10000"/>
                    <a:gd name="connsiteX76" fmla="*/ 6582 w 10000"/>
                    <a:gd name="connsiteY76" fmla="*/ 79 h 10000"/>
                    <a:gd name="connsiteX77" fmla="*/ 6722 w 10000"/>
                    <a:gd name="connsiteY77" fmla="*/ 252 h 10000"/>
                    <a:gd name="connsiteX78" fmla="*/ 6913 w 10000"/>
                    <a:gd name="connsiteY78" fmla="*/ 491 h 10000"/>
                    <a:gd name="connsiteX79" fmla="*/ 7347 w 10000"/>
                    <a:gd name="connsiteY79" fmla="*/ 305 h 10000"/>
                    <a:gd name="connsiteX80" fmla="*/ 7628 w 10000"/>
                    <a:gd name="connsiteY80" fmla="*/ 358 h 10000"/>
                    <a:gd name="connsiteX81" fmla="*/ 7679 w 10000"/>
                    <a:gd name="connsiteY81" fmla="*/ 743 h 10000"/>
                    <a:gd name="connsiteX82" fmla="*/ 7423 w 10000"/>
                    <a:gd name="connsiteY82" fmla="*/ 955 h 10000"/>
                    <a:gd name="connsiteX83" fmla="*/ 7462 w 10000"/>
                    <a:gd name="connsiteY83" fmla="*/ 1167 h 10000"/>
                    <a:gd name="connsiteX84" fmla="*/ 7883 w 10000"/>
                    <a:gd name="connsiteY84" fmla="*/ 1101 h 10000"/>
                    <a:gd name="connsiteX85" fmla="*/ 7972 w 10000"/>
                    <a:gd name="connsiteY85" fmla="*/ 902 h 10000"/>
                    <a:gd name="connsiteX0" fmla="*/ 7972 w 10000"/>
                    <a:gd name="connsiteY0" fmla="*/ 902 h 9880"/>
                    <a:gd name="connsiteX1" fmla="*/ 8380 w 10000"/>
                    <a:gd name="connsiteY1" fmla="*/ 743 h 9880"/>
                    <a:gd name="connsiteX2" fmla="*/ 8457 w 10000"/>
                    <a:gd name="connsiteY2" fmla="*/ 955 h 9880"/>
                    <a:gd name="connsiteX3" fmla="*/ 8202 w 10000"/>
                    <a:gd name="connsiteY3" fmla="*/ 1512 h 9880"/>
                    <a:gd name="connsiteX4" fmla="*/ 8304 w 10000"/>
                    <a:gd name="connsiteY4" fmla="*/ 1844 h 9880"/>
                    <a:gd name="connsiteX5" fmla="*/ 7959 w 10000"/>
                    <a:gd name="connsiteY5" fmla="*/ 2520 h 9880"/>
                    <a:gd name="connsiteX6" fmla="*/ 7628 w 10000"/>
                    <a:gd name="connsiteY6" fmla="*/ 2746 h 9880"/>
                    <a:gd name="connsiteX7" fmla="*/ 7679 w 10000"/>
                    <a:gd name="connsiteY7" fmla="*/ 3223 h 9880"/>
                    <a:gd name="connsiteX8" fmla="*/ 8240 w 10000"/>
                    <a:gd name="connsiteY8" fmla="*/ 3515 h 9880"/>
                    <a:gd name="connsiteX9" fmla="*/ 8686 w 10000"/>
                    <a:gd name="connsiteY9" fmla="*/ 4005 h 9880"/>
                    <a:gd name="connsiteX10" fmla="*/ 8890 w 10000"/>
                    <a:gd name="connsiteY10" fmla="*/ 4059 h 9880"/>
                    <a:gd name="connsiteX11" fmla="*/ 9158 w 10000"/>
                    <a:gd name="connsiteY11" fmla="*/ 4324 h 9880"/>
                    <a:gd name="connsiteX12" fmla="*/ 9196 w 10000"/>
                    <a:gd name="connsiteY12" fmla="*/ 4722 h 9880"/>
                    <a:gd name="connsiteX13" fmla="*/ 8967 w 10000"/>
                    <a:gd name="connsiteY13" fmla="*/ 5305 h 9880"/>
                    <a:gd name="connsiteX14" fmla="*/ 9158 w 10000"/>
                    <a:gd name="connsiteY14" fmla="*/ 5742 h 9880"/>
                    <a:gd name="connsiteX15" fmla="*/ 9477 w 10000"/>
                    <a:gd name="connsiteY15" fmla="*/ 5915 h 9880"/>
                    <a:gd name="connsiteX16" fmla="*/ 9707 w 10000"/>
                    <a:gd name="connsiteY16" fmla="*/ 6631 h 9880"/>
                    <a:gd name="connsiteX17" fmla="*/ 9643 w 10000"/>
                    <a:gd name="connsiteY17" fmla="*/ 7414 h 9880"/>
                    <a:gd name="connsiteX18" fmla="*/ 9464 w 10000"/>
                    <a:gd name="connsiteY18" fmla="*/ 7626 h 9880"/>
                    <a:gd name="connsiteX19" fmla="*/ 9426 w 10000"/>
                    <a:gd name="connsiteY19" fmla="*/ 7825 h 9880"/>
                    <a:gd name="connsiteX20" fmla="*/ 10000 w 10000"/>
                    <a:gd name="connsiteY20" fmla="*/ 8661 h 9880"/>
                    <a:gd name="connsiteX21" fmla="*/ 9936 w 10000"/>
                    <a:gd name="connsiteY21" fmla="*/ 8714 h 9880"/>
                    <a:gd name="connsiteX22" fmla="*/ 9082 w 10000"/>
                    <a:gd name="connsiteY22" fmla="*/ 8912 h 9880"/>
                    <a:gd name="connsiteX23" fmla="*/ 8776 w 10000"/>
                    <a:gd name="connsiteY23" fmla="*/ 9257 h 9880"/>
                    <a:gd name="connsiteX24" fmla="*/ 8240 w 10000"/>
                    <a:gd name="connsiteY24" fmla="*/ 9125 h 9880"/>
                    <a:gd name="connsiteX25" fmla="*/ 8010 w 10000"/>
                    <a:gd name="connsiteY25" fmla="*/ 9522 h 9880"/>
                    <a:gd name="connsiteX26" fmla="*/ 7946 w 10000"/>
                    <a:gd name="connsiteY26" fmla="*/ 9880 h 9880"/>
                    <a:gd name="connsiteX27" fmla="*/ 7858 w 10000"/>
                    <a:gd name="connsiteY27" fmla="*/ 6678 h 9880"/>
                    <a:gd name="connsiteX28" fmla="*/ 7107 w 10000"/>
                    <a:gd name="connsiteY28" fmla="*/ 6227 h 9880"/>
                    <a:gd name="connsiteX29" fmla="*/ 6921 w 10000"/>
                    <a:gd name="connsiteY29" fmla="*/ 6368 h 9880"/>
                    <a:gd name="connsiteX30" fmla="*/ 6878 w 10000"/>
                    <a:gd name="connsiteY30" fmla="*/ 6306 h 9880"/>
                    <a:gd name="connsiteX31" fmla="*/ 6712 w 10000"/>
                    <a:gd name="connsiteY31" fmla="*/ 6703 h 9880"/>
                    <a:gd name="connsiteX32" fmla="*/ 6623 w 10000"/>
                    <a:gd name="connsiteY32" fmla="*/ 6619 h 9880"/>
                    <a:gd name="connsiteX33" fmla="*/ 6291 w 10000"/>
                    <a:gd name="connsiteY33" fmla="*/ 6627 h 9880"/>
                    <a:gd name="connsiteX34" fmla="*/ 5735 w 10000"/>
                    <a:gd name="connsiteY34" fmla="*/ 6998 h 9880"/>
                    <a:gd name="connsiteX35" fmla="*/ 5506 w 10000"/>
                    <a:gd name="connsiteY35" fmla="*/ 7287 h 9880"/>
                    <a:gd name="connsiteX36" fmla="*/ 5068 w 10000"/>
                    <a:gd name="connsiteY36" fmla="*/ 7379 h 9880"/>
                    <a:gd name="connsiteX37" fmla="*/ 4585 w 10000"/>
                    <a:gd name="connsiteY37" fmla="*/ 7082 h 9880"/>
                    <a:gd name="connsiteX38" fmla="*/ 4429 w 10000"/>
                    <a:gd name="connsiteY38" fmla="*/ 7254 h 9880"/>
                    <a:gd name="connsiteX39" fmla="*/ 3743 w 10000"/>
                    <a:gd name="connsiteY39" fmla="*/ 6815 h 9880"/>
                    <a:gd name="connsiteX40" fmla="*/ 3548 w 10000"/>
                    <a:gd name="connsiteY40" fmla="*/ 6895 h 9880"/>
                    <a:gd name="connsiteX41" fmla="*/ 2832 w 10000"/>
                    <a:gd name="connsiteY41" fmla="*/ 6605 h 9880"/>
                    <a:gd name="connsiteX42" fmla="*/ 2997 w 10000"/>
                    <a:gd name="connsiteY42" fmla="*/ 5226 h 9880"/>
                    <a:gd name="connsiteX43" fmla="*/ 2500 w 10000"/>
                    <a:gd name="connsiteY43" fmla="*/ 5093 h 9880"/>
                    <a:gd name="connsiteX44" fmla="*/ 2513 w 10000"/>
                    <a:gd name="connsiteY44" fmla="*/ 4642 h 9880"/>
                    <a:gd name="connsiteX45" fmla="*/ 2653 w 10000"/>
                    <a:gd name="connsiteY45" fmla="*/ 4523 h 9880"/>
                    <a:gd name="connsiteX46" fmla="*/ 2577 w 10000"/>
                    <a:gd name="connsiteY46" fmla="*/ 3900 h 9880"/>
                    <a:gd name="connsiteX47" fmla="*/ 2691 w 10000"/>
                    <a:gd name="connsiteY47" fmla="*/ 3607 h 9880"/>
                    <a:gd name="connsiteX48" fmla="*/ 2487 w 10000"/>
                    <a:gd name="connsiteY48" fmla="*/ 3382 h 9880"/>
                    <a:gd name="connsiteX49" fmla="*/ 1901 w 10000"/>
                    <a:gd name="connsiteY49" fmla="*/ 3555 h 9880"/>
                    <a:gd name="connsiteX50" fmla="*/ 867 w 10000"/>
                    <a:gd name="connsiteY50" fmla="*/ 2904 h 9880"/>
                    <a:gd name="connsiteX51" fmla="*/ 0 w 10000"/>
                    <a:gd name="connsiteY51" fmla="*/ 2732 h 9880"/>
                    <a:gd name="connsiteX52" fmla="*/ 383 w 10000"/>
                    <a:gd name="connsiteY52" fmla="*/ 2414 h 9880"/>
                    <a:gd name="connsiteX53" fmla="*/ 612 w 10000"/>
                    <a:gd name="connsiteY53" fmla="*/ 2533 h 9880"/>
                    <a:gd name="connsiteX54" fmla="*/ 727 w 10000"/>
                    <a:gd name="connsiteY54" fmla="*/ 2388 h 9880"/>
                    <a:gd name="connsiteX55" fmla="*/ 638 w 10000"/>
                    <a:gd name="connsiteY55" fmla="*/ 2016 h 9880"/>
                    <a:gd name="connsiteX56" fmla="*/ 867 w 10000"/>
                    <a:gd name="connsiteY56" fmla="*/ 1844 h 9880"/>
                    <a:gd name="connsiteX57" fmla="*/ 1148 w 10000"/>
                    <a:gd name="connsiteY57" fmla="*/ 1963 h 9880"/>
                    <a:gd name="connsiteX58" fmla="*/ 1786 w 10000"/>
                    <a:gd name="connsiteY58" fmla="*/ 1632 h 9880"/>
                    <a:gd name="connsiteX59" fmla="*/ 1977 w 10000"/>
                    <a:gd name="connsiteY59" fmla="*/ 1193 h 9880"/>
                    <a:gd name="connsiteX60" fmla="*/ 2730 w 10000"/>
                    <a:gd name="connsiteY60" fmla="*/ 1379 h 9880"/>
                    <a:gd name="connsiteX61" fmla="*/ 2997 w 10000"/>
                    <a:gd name="connsiteY61" fmla="*/ 1671 h 9880"/>
                    <a:gd name="connsiteX62" fmla="*/ 3520 w 10000"/>
                    <a:gd name="connsiteY62" fmla="*/ 1605 h 9880"/>
                    <a:gd name="connsiteX63" fmla="*/ 3801 w 10000"/>
                    <a:gd name="connsiteY63" fmla="*/ 1737 h 9880"/>
                    <a:gd name="connsiteX64" fmla="*/ 3852 w 10000"/>
                    <a:gd name="connsiteY64" fmla="*/ 1870 h 9880"/>
                    <a:gd name="connsiteX65" fmla="*/ 4452 w 10000"/>
                    <a:gd name="connsiteY65" fmla="*/ 1936 h 9880"/>
                    <a:gd name="connsiteX66" fmla="*/ 4630 w 10000"/>
                    <a:gd name="connsiteY66" fmla="*/ 1632 h 9880"/>
                    <a:gd name="connsiteX67" fmla="*/ 5242 w 10000"/>
                    <a:gd name="connsiteY67" fmla="*/ 1313 h 9880"/>
                    <a:gd name="connsiteX68" fmla="*/ 5472 w 10000"/>
                    <a:gd name="connsiteY68" fmla="*/ 1459 h 9880"/>
                    <a:gd name="connsiteX69" fmla="*/ 5816 w 10000"/>
                    <a:gd name="connsiteY69" fmla="*/ 1075 h 9880"/>
                    <a:gd name="connsiteX70" fmla="*/ 5867 w 10000"/>
                    <a:gd name="connsiteY70" fmla="*/ 664 h 9880"/>
                    <a:gd name="connsiteX71" fmla="*/ 6173 w 10000"/>
                    <a:gd name="connsiteY71" fmla="*/ 332 h 9880"/>
                    <a:gd name="connsiteX72" fmla="*/ 6390 w 10000"/>
                    <a:gd name="connsiteY72" fmla="*/ 107 h 9880"/>
                    <a:gd name="connsiteX73" fmla="*/ 6467 w 10000"/>
                    <a:gd name="connsiteY73" fmla="*/ 26 h 9880"/>
                    <a:gd name="connsiteX74" fmla="*/ 6492 w 10000"/>
                    <a:gd name="connsiteY74" fmla="*/ 0 h 9880"/>
                    <a:gd name="connsiteX75" fmla="*/ 6492 w 10000"/>
                    <a:gd name="connsiteY75" fmla="*/ 13 h 9880"/>
                    <a:gd name="connsiteX76" fmla="*/ 6582 w 10000"/>
                    <a:gd name="connsiteY76" fmla="*/ 79 h 9880"/>
                    <a:gd name="connsiteX77" fmla="*/ 6722 w 10000"/>
                    <a:gd name="connsiteY77" fmla="*/ 252 h 9880"/>
                    <a:gd name="connsiteX78" fmla="*/ 6913 w 10000"/>
                    <a:gd name="connsiteY78" fmla="*/ 491 h 9880"/>
                    <a:gd name="connsiteX79" fmla="*/ 7347 w 10000"/>
                    <a:gd name="connsiteY79" fmla="*/ 305 h 9880"/>
                    <a:gd name="connsiteX80" fmla="*/ 7628 w 10000"/>
                    <a:gd name="connsiteY80" fmla="*/ 358 h 9880"/>
                    <a:gd name="connsiteX81" fmla="*/ 7679 w 10000"/>
                    <a:gd name="connsiteY81" fmla="*/ 743 h 9880"/>
                    <a:gd name="connsiteX82" fmla="*/ 7423 w 10000"/>
                    <a:gd name="connsiteY82" fmla="*/ 955 h 9880"/>
                    <a:gd name="connsiteX83" fmla="*/ 7462 w 10000"/>
                    <a:gd name="connsiteY83" fmla="*/ 1167 h 9880"/>
                    <a:gd name="connsiteX84" fmla="*/ 7883 w 10000"/>
                    <a:gd name="connsiteY84" fmla="*/ 1101 h 9880"/>
                    <a:gd name="connsiteX85" fmla="*/ 7972 w 10000"/>
                    <a:gd name="connsiteY85" fmla="*/ 902 h 9880"/>
                    <a:gd name="connsiteX0" fmla="*/ 7972 w 10000"/>
                    <a:gd name="connsiteY0" fmla="*/ 913 h 9643"/>
                    <a:gd name="connsiteX1" fmla="*/ 8380 w 10000"/>
                    <a:gd name="connsiteY1" fmla="*/ 752 h 9643"/>
                    <a:gd name="connsiteX2" fmla="*/ 8457 w 10000"/>
                    <a:gd name="connsiteY2" fmla="*/ 967 h 9643"/>
                    <a:gd name="connsiteX3" fmla="*/ 8202 w 10000"/>
                    <a:gd name="connsiteY3" fmla="*/ 1530 h 9643"/>
                    <a:gd name="connsiteX4" fmla="*/ 8304 w 10000"/>
                    <a:gd name="connsiteY4" fmla="*/ 1866 h 9643"/>
                    <a:gd name="connsiteX5" fmla="*/ 7959 w 10000"/>
                    <a:gd name="connsiteY5" fmla="*/ 2551 h 9643"/>
                    <a:gd name="connsiteX6" fmla="*/ 7628 w 10000"/>
                    <a:gd name="connsiteY6" fmla="*/ 2779 h 9643"/>
                    <a:gd name="connsiteX7" fmla="*/ 7679 w 10000"/>
                    <a:gd name="connsiteY7" fmla="*/ 3262 h 9643"/>
                    <a:gd name="connsiteX8" fmla="*/ 8240 w 10000"/>
                    <a:gd name="connsiteY8" fmla="*/ 3558 h 9643"/>
                    <a:gd name="connsiteX9" fmla="*/ 8686 w 10000"/>
                    <a:gd name="connsiteY9" fmla="*/ 4054 h 9643"/>
                    <a:gd name="connsiteX10" fmla="*/ 8890 w 10000"/>
                    <a:gd name="connsiteY10" fmla="*/ 4108 h 9643"/>
                    <a:gd name="connsiteX11" fmla="*/ 9158 w 10000"/>
                    <a:gd name="connsiteY11" fmla="*/ 4377 h 9643"/>
                    <a:gd name="connsiteX12" fmla="*/ 9196 w 10000"/>
                    <a:gd name="connsiteY12" fmla="*/ 4779 h 9643"/>
                    <a:gd name="connsiteX13" fmla="*/ 8967 w 10000"/>
                    <a:gd name="connsiteY13" fmla="*/ 5369 h 9643"/>
                    <a:gd name="connsiteX14" fmla="*/ 9158 w 10000"/>
                    <a:gd name="connsiteY14" fmla="*/ 5812 h 9643"/>
                    <a:gd name="connsiteX15" fmla="*/ 9477 w 10000"/>
                    <a:gd name="connsiteY15" fmla="*/ 5987 h 9643"/>
                    <a:gd name="connsiteX16" fmla="*/ 9707 w 10000"/>
                    <a:gd name="connsiteY16" fmla="*/ 6712 h 9643"/>
                    <a:gd name="connsiteX17" fmla="*/ 9643 w 10000"/>
                    <a:gd name="connsiteY17" fmla="*/ 7504 h 9643"/>
                    <a:gd name="connsiteX18" fmla="*/ 9464 w 10000"/>
                    <a:gd name="connsiteY18" fmla="*/ 7719 h 9643"/>
                    <a:gd name="connsiteX19" fmla="*/ 9426 w 10000"/>
                    <a:gd name="connsiteY19" fmla="*/ 7920 h 9643"/>
                    <a:gd name="connsiteX20" fmla="*/ 10000 w 10000"/>
                    <a:gd name="connsiteY20" fmla="*/ 8766 h 9643"/>
                    <a:gd name="connsiteX21" fmla="*/ 9936 w 10000"/>
                    <a:gd name="connsiteY21" fmla="*/ 8820 h 9643"/>
                    <a:gd name="connsiteX22" fmla="*/ 9082 w 10000"/>
                    <a:gd name="connsiteY22" fmla="*/ 9020 h 9643"/>
                    <a:gd name="connsiteX23" fmla="*/ 8776 w 10000"/>
                    <a:gd name="connsiteY23" fmla="*/ 9369 h 9643"/>
                    <a:gd name="connsiteX24" fmla="*/ 8240 w 10000"/>
                    <a:gd name="connsiteY24" fmla="*/ 9236 h 9643"/>
                    <a:gd name="connsiteX25" fmla="*/ 8010 w 10000"/>
                    <a:gd name="connsiteY25" fmla="*/ 9638 h 9643"/>
                    <a:gd name="connsiteX26" fmla="*/ 8667 w 10000"/>
                    <a:gd name="connsiteY26" fmla="*/ 8028 h 9643"/>
                    <a:gd name="connsiteX27" fmla="*/ 7858 w 10000"/>
                    <a:gd name="connsiteY27" fmla="*/ 6759 h 9643"/>
                    <a:gd name="connsiteX28" fmla="*/ 7107 w 10000"/>
                    <a:gd name="connsiteY28" fmla="*/ 6303 h 9643"/>
                    <a:gd name="connsiteX29" fmla="*/ 6921 w 10000"/>
                    <a:gd name="connsiteY29" fmla="*/ 6445 h 9643"/>
                    <a:gd name="connsiteX30" fmla="*/ 6878 w 10000"/>
                    <a:gd name="connsiteY30" fmla="*/ 6383 h 9643"/>
                    <a:gd name="connsiteX31" fmla="*/ 6712 w 10000"/>
                    <a:gd name="connsiteY31" fmla="*/ 6784 h 9643"/>
                    <a:gd name="connsiteX32" fmla="*/ 6623 w 10000"/>
                    <a:gd name="connsiteY32" fmla="*/ 6699 h 9643"/>
                    <a:gd name="connsiteX33" fmla="*/ 6291 w 10000"/>
                    <a:gd name="connsiteY33" fmla="*/ 6707 h 9643"/>
                    <a:gd name="connsiteX34" fmla="*/ 5735 w 10000"/>
                    <a:gd name="connsiteY34" fmla="*/ 7083 h 9643"/>
                    <a:gd name="connsiteX35" fmla="*/ 5506 w 10000"/>
                    <a:gd name="connsiteY35" fmla="*/ 7376 h 9643"/>
                    <a:gd name="connsiteX36" fmla="*/ 5068 w 10000"/>
                    <a:gd name="connsiteY36" fmla="*/ 7469 h 9643"/>
                    <a:gd name="connsiteX37" fmla="*/ 4585 w 10000"/>
                    <a:gd name="connsiteY37" fmla="*/ 7168 h 9643"/>
                    <a:gd name="connsiteX38" fmla="*/ 4429 w 10000"/>
                    <a:gd name="connsiteY38" fmla="*/ 7342 h 9643"/>
                    <a:gd name="connsiteX39" fmla="*/ 3743 w 10000"/>
                    <a:gd name="connsiteY39" fmla="*/ 6898 h 9643"/>
                    <a:gd name="connsiteX40" fmla="*/ 3548 w 10000"/>
                    <a:gd name="connsiteY40" fmla="*/ 6979 h 9643"/>
                    <a:gd name="connsiteX41" fmla="*/ 2832 w 10000"/>
                    <a:gd name="connsiteY41" fmla="*/ 6685 h 9643"/>
                    <a:gd name="connsiteX42" fmla="*/ 2997 w 10000"/>
                    <a:gd name="connsiteY42" fmla="*/ 5289 h 9643"/>
                    <a:gd name="connsiteX43" fmla="*/ 2500 w 10000"/>
                    <a:gd name="connsiteY43" fmla="*/ 5155 h 9643"/>
                    <a:gd name="connsiteX44" fmla="*/ 2513 w 10000"/>
                    <a:gd name="connsiteY44" fmla="*/ 4698 h 9643"/>
                    <a:gd name="connsiteX45" fmla="*/ 2653 w 10000"/>
                    <a:gd name="connsiteY45" fmla="*/ 4578 h 9643"/>
                    <a:gd name="connsiteX46" fmla="*/ 2577 w 10000"/>
                    <a:gd name="connsiteY46" fmla="*/ 3947 h 9643"/>
                    <a:gd name="connsiteX47" fmla="*/ 2691 w 10000"/>
                    <a:gd name="connsiteY47" fmla="*/ 3651 h 9643"/>
                    <a:gd name="connsiteX48" fmla="*/ 2487 w 10000"/>
                    <a:gd name="connsiteY48" fmla="*/ 3423 h 9643"/>
                    <a:gd name="connsiteX49" fmla="*/ 1901 w 10000"/>
                    <a:gd name="connsiteY49" fmla="*/ 3598 h 9643"/>
                    <a:gd name="connsiteX50" fmla="*/ 867 w 10000"/>
                    <a:gd name="connsiteY50" fmla="*/ 2939 h 9643"/>
                    <a:gd name="connsiteX51" fmla="*/ 0 w 10000"/>
                    <a:gd name="connsiteY51" fmla="*/ 2765 h 9643"/>
                    <a:gd name="connsiteX52" fmla="*/ 383 w 10000"/>
                    <a:gd name="connsiteY52" fmla="*/ 2443 h 9643"/>
                    <a:gd name="connsiteX53" fmla="*/ 612 w 10000"/>
                    <a:gd name="connsiteY53" fmla="*/ 2564 h 9643"/>
                    <a:gd name="connsiteX54" fmla="*/ 727 w 10000"/>
                    <a:gd name="connsiteY54" fmla="*/ 2417 h 9643"/>
                    <a:gd name="connsiteX55" fmla="*/ 638 w 10000"/>
                    <a:gd name="connsiteY55" fmla="*/ 2040 h 9643"/>
                    <a:gd name="connsiteX56" fmla="*/ 867 w 10000"/>
                    <a:gd name="connsiteY56" fmla="*/ 1866 h 9643"/>
                    <a:gd name="connsiteX57" fmla="*/ 1148 w 10000"/>
                    <a:gd name="connsiteY57" fmla="*/ 1987 h 9643"/>
                    <a:gd name="connsiteX58" fmla="*/ 1786 w 10000"/>
                    <a:gd name="connsiteY58" fmla="*/ 1652 h 9643"/>
                    <a:gd name="connsiteX59" fmla="*/ 1977 w 10000"/>
                    <a:gd name="connsiteY59" fmla="*/ 1207 h 9643"/>
                    <a:gd name="connsiteX60" fmla="*/ 2730 w 10000"/>
                    <a:gd name="connsiteY60" fmla="*/ 1396 h 9643"/>
                    <a:gd name="connsiteX61" fmla="*/ 2997 w 10000"/>
                    <a:gd name="connsiteY61" fmla="*/ 1691 h 9643"/>
                    <a:gd name="connsiteX62" fmla="*/ 3520 w 10000"/>
                    <a:gd name="connsiteY62" fmla="*/ 1624 h 9643"/>
                    <a:gd name="connsiteX63" fmla="*/ 3801 w 10000"/>
                    <a:gd name="connsiteY63" fmla="*/ 1758 h 9643"/>
                    <a:gd name="connsiteX64" fmla="*/ 3852 w 10000"/>
                    <a:gd name="connsiteY64" fmla="*/ 1893 h 9643"/>
                    <a:gd name="connsiteX65" fmla="*/ 4452 w 10000"/>
                    <a:gd name="connsiteY65" fmla="*/ 1960 h 9643"/>
                    <a:gd name="connsiteX66" fmla="*/ 4630 w 10000"/>
                    <a:gd name="connsiteY66" fmla="*/ 1652 h 9643"/>
                    <a:gd name="connsiteX67" fmla="*/ 5242 w 10000"/>
                    <a:gd name="connsiteY67" fmla="*/ 1329 h 9643"/>
                    <a:gd name="connsiteX68" fmla="*/ 5472 w 10000"/>
                    <a:gd name="connsiteY68" fmla="*/ 1477 h 9643"/>
                    <a:gd name="connsiteX69" fmla="*/ 5816 w 10000"/>
                    <a:gd name="connsiteY69" fmla="*/ 1088 h 9643"/>
                    <a:gd name="connsiteX70" fmla="*/ 5867 w 10000"/>
                    <a:gd name="connsiteY70" fmla="*/ 672 h 9643"/>
                    <a:gd name="connsiteX71" fmla="*/ 6173 w 10000"/>
                    <a:gd name="connsiteY71" fmla="*/ 336 h 9643"/>
                    <a:gd name="connsiteX72" fmla="*/ 6390 w 10000"/>
                    <a:gd name="connsiteY72" fmla="*/ 108 h 9643"/>
                    <a:gd name="connsiteX73" fmla="*/ 6467 w 10000"/>
                    <a:gd name="connsiteY73" fmla="*/ 26 h 9643"/>
                    <a:gd name="connsiteX74" fmla="*/ 6492 w 10000"/>
                    <a:gd name="connsiteY74" fmla="*/ 0 h 9643"/>
                    <a:gd name="connsiteX75" fmla="*/ 6492 w 10000"/>
                    <a:gd name="connsiteY75" fmla="*/ 13 h 9643"/>
                    <a:gd name="connsiteX76" fmla="*/ 6582 w 10000"/>
                    <a:gd name="connsiteY76" fmla="*/ 80 h 9643"/>
                    <a:gd name="connsiteX77" fmla="*/ 6722 w 10000"/>
                    <a:gd name="connsiteY77" fmla="*/ 255 h 9643"/>
                    <a:gd name="connsiteX78" fmla="*/ 6913 w 10000"/>
                    <a:gd name="connsiteY78" fmla="*/ 497 h 9643"/>
                    <a:gd name="connsiteX79" fmla="*/ 7347 w 10000"/>
                    <a:gd name="connsiteY79" fmla="*/ 309 h 9643"/>
                    <a:gd name="connsiteX80" fmla="*/ 7628 w 10000"/>
                    <a:gd name="connsiteY80" fmla="*/ 362 h 9643"/>
                    <a:gd name="connsiteX81" fmla="*/ 7679 w 10000"/>
                    <a:gd name="connsiteY81" fmla="*/ 752 h 9643"/>
                    <a:gd name="connsiteX82" fmla="*/ 7423 w 10000"/>
                    <a:gd name="connsiteY82" fmla="*/ 967 h 9643"/>
                    <a:gd name="connsiteX83" fmla="*/ 7462 w 10000"/>
                    <a:gd name="connsiteY83" fmla="*/ 1181 h 9643"/>
                    <a:gd name="connsiteX84" fmla="*/ 7883 w 10000"/>
                    <a:gd name="connsiteY84" fmla="*/ 1114 h 9643"/>
                    <a:gd name="connsiteX85" fmla="*/ 7972 w 10000"/>
                    <a:gd name="connsiteY85" fmla="*/ 913 h 9643"/>
                    <a:gd name="connsiteX0" fmla="*/ 7972 w 10000"/>
                    <a:gd name="connsiteY0" fmla="*/ 947 h 9998"/>
                    <a:gd name="connsiteX1" fmla="*/ 8380 w 10000"/>
                    <a:gd name="connsiteY1" fmla="*/ 780 h 9998"/>
                    <a:gd name="connsiteX2" fmla="*/ 8457 w 10000"/>
                    <a:gd name="connsiteY2" fmla="*/ 1003 h 9998"/>
                    <a:gd name="connsiteX3" fmla="*/ 8202 w 10000"/>
                    <a:gd name="connsiteY3" fmla="*/ 1587 h 9998"/>
                    <a:gd name="connsiteX4" fmla="*/ 8304 w 10000"/>
                    <a:gd name="connsiteY4" fmla="*/ 1935 h 9998"/>
                    <a:gd name="connsiteX5" fmla="*/ 7959 w 10000"/>
                    <a:gd name="connsiteY5" fmla="*/ 2645 h 9998"/>
                    <a:gd name="connsiteX6" fmla="*/ 7628 w 10000"/>
                    <a:gd name="connsiteY6" fmla="*/ 2882 h 9998"/>
                    <a:gd name="connsiteX7" fmla="*/ 7679 w 10000"/>
                    <a:gd name="connsiteY7" fmla="*/ 3383 h 9998"/>
                    <a:gd name="connsiteX8" fmla="*/ 8240 w 10000"/>
                    <a:gd name="connsiteY8" fmla="*/ 3690 h 9998"/>
                    <a:gd name="connsiteX9" fmla="*/ 8686 w 10000"/>
                    <a:gd name="connsiteY9" fmla="*/ 4204 h 9998"/>
                    <a:gd name="connsiteX10" fmla="*/ 8890 w 10000"/>
                    <a:gd name="connsiteY10" fmla="*/ 4260 h 9998"/>
                    <a:gd name="connsiteX11" fmla="*/ 9158 w 10000"/>
                    <a:gd name="connsiteY11" fmla="*/ 4539 h 9998"/>
                    <a:gd name="connsiteX12" fmla="*/ 9196 w 10000"/>
                    <a:gd name="connsiteY12" fmla="*/ 4956 h 9998"/>
                    <a:gd name="connsiteX13" fmla="*/ 8967 w 10000"/>
                    <a:gd name="connsiteY13" fmla="*/ 5568 h 9998"/>
                    <a:gd name="connsiteX14" fmla="*/ 9158 w 10000"/>
                    <a:gd name="connsiteY14" fmla="*/ 6027 h 9998"/>
                    <a:gd name="connsiteX15" fmla="*/ 9477 w 10000"/>
                    <a:gd name="connsiteY15" fmla="*/ 6209 h 9998"/>
                    <a:gd name="connsiteX16" fmla="*/ 9707 w 10000"/>
                    <a:gd name="connsiteY16" fmla="*/ 6960 h 9998"/>
                    <a:gd name="connsiteX17" fmla="*/ 9643 w 10000"/>
                    <a:gd name="connsiteY17" fmla="*/ 7782 h 9998"/>
                    <a:gd name="connsiteX18" fmla="*/ 9464 w 10000"/>
                    <a:gd name="connsiteY18" fmla="*/ 8005 h 9998"/>
                    <a:gd name="connsiteX19" fmla="*/ 9426 w 10000"/>
                    <a:gd name="connsiteY19" fmla="*/ 8213 h 9998"/>
                    <a:gd name="connsiteX20" fmla="*/ 10000 w 10000"/>
                    <a:gd name="connsiteY20" fmla="*/ 9091 h 9998"/>
                    <a:gd name="connsiteX21" fmla="*/ 9936 w 10000"/>
                    <a:gd name="connsiteY21" fmla="*/ 9147 h 9998"/>
                    <a:gd name="connsiteX22" fmla="*/ 9082 w 10000"/>
                    <a:gd name="connsiteY22" fmla="*/ 9354 h 9998"/>
                    <a:gd name="connsiteX23" fmla="*/ 8776 w 10000"/>
                    <a:gd name="connsiteY23" fmla="*/ 9716 h 9998"/>
                    <a:gd name="connsiteX24" fmla="*/ 8240 w 10000"/>
                    <a:gd name="connsiteY24" fmla="*/ 9578 h 9998"/>
                    <a:gd name="connsiteX25" fmla="*/ 8010 w 10000"/>
                    <a:gd name="connsiteY25" fmla="*/ 9995 h 9998"/>
                    <a:gd name="connsiteX26" fmla="*/ 8331 w 10000"/>
                    <a:gd name="connsiteY26" fmla="*/ 7355 h 9998"/>
                    <a:gd name="connsiteX27" fmla="*/ 7858 w 10000"/>
                    <a:gd name="connsiteY27" fmla="*/ 7009 h 9998"/>
                    <a:gd name="connsiteX28" fmla="*/ 7107 w 10000"/>
                    <a:gd name="connsiteY28" fmla="*/ 6536 h 9998"/>
                    <a:gd name="connsiteX29" fmla="*/ 6921 w 10000"/>
                    <a:gd name="connsiteY29" fmla="*/ 6684 h 9998"/>
                    <a:gd name="connsiteX30" fmla="*/ 6878 w 10000"/>
                    <a:gd name="connsiteY30" fmla="*/ 6619 h 9998"/>
                    <a:gd name="connsiteX31" fmla="*/ 6712 w 10000"/>
                    <a:gd name="connsiteY31" fmla="*/ 7035 h 9998"/>
                    <a:gd name="connsiteX32" fmla="*/ 6623 w 10000"/>
                    <a:gd name="connsiteY32" fmla="*/ 6947 h 9998"/>
                    <a:gd name="connsiteX33" fmla="*/ 6291 w 10000"/>
                    <a:gd name="connsiteY33" fmla="*/ 6955 h 9998"/>
                    <a:gd name="connsiteX34" fmla="*/ 5735 w 10000"/>
                    <a:gd name="connsiteY34" fmla="*/ 7345 h 9998"/>
                    <a:gd name="connsiteX35" fmla="*/ 5506 w 10000"/>
                    <a:gd name="connsiteY35" fmla="*/ 7649 h 9998"/>
                    <a:gd name="connsiteX36" fmla="*/ 5068 w 10000"/>
                    <a:gd name="connsiteY36" fmla="*/ 7746 h 9998"/>
                    <a:gd name="connsiteX37" fmla="*/ 4585 w 10000"/>
                    <a:gd name="connsiteY37" fmla="*/ 7433 h 9998"/>
                    <a:gd name="connsiteX38" fmla="*/ 4429 w 10000"/>
                    <a:gd name="connsiteY38" fmla="*/ 7614 h 9998"/>
                    <a:gd name="connsiteX39" fmla="*/ 3743 w 10000"/>
                    <a:gd name="connsiteY39" fmla="*/ 7153 h 9998"/>
                    <a:gd name="connsiteX40" fmla="*/ 3548 w 10000"/>
                    <a:gd name="connsiteY40" fmla="*/ 7237 h 9998"/>
                    <a:gd name="connsiteX41" fmla="*/ 2832 w 10000"/>
                    <a:gd name="connsiteY41" fmla="*/ 6932 h 9998"/>
                    <a:gd name="connsiteX42" fmla="*/ 2997 w 10000"/>
                    <a:gd name="connsiteY42" fmla="*/ 5485 h 9998"/>
                    <a:gd name="connsiteX43" fmla="*/ 2500 w 10000"/>
                    <a:gd name="connsiteY43" fmla="*/ 5346 h 9998"/>
                    <a:gd name="connsiteX44" fmla="*/ 2513 w 10000"/>
                    <a:gd name="connsiteY44" fmla="*/ 4872 h 9998"/>
                    <a:gd name="connsiteX45" fmla="*/ 2653 w 10000"/>
                    <a:gd name="connsiteY45" fmla="*/ 4747 h 9998"/>
                    <a:gd name="connsiteX46" fmla="*/ 2577 w 10000"/>
                    <a:gd name="connsiteY46" fmla="*/ 4093 h 9998"/>
                    <a:gd name="connsiteX47" fmla="*/ 2691 w 10000"/>
                    <a:gd name="connsiteY47" fmla="*/ 3786 h 9998"/>
                    <a:gd name="connsiteX48" fmla="*/ 2487 w 10000"/>
                    <a:gd name="connsiteY48" fmla="*/ 3550 h 9998"/>
                    <a:gd name="connsiteX49" fmla="*/ 1901 w 10000"/>
                    <a:gd name="connsiteY49" fmla="*/ 3731 h 9998"/>
                    <a:gd name="connsiteX50" fmla="*/ 867 w 10000"/>
                    <a:gd name="connsiteY50" fmla="*/ 3048 h 9998"/>
                    <a:gd name="connsiteX51" fmla="*/ 0 w 10000"/>
                    <a:gd name="connsiteY51" fmla="*/ 2867 h 9998"/>
                    <a:gd name="connsiteX52" fmla="*/ 383 w 10000"/>
                    <a:gd name="connsiteY52" fmla="*/ 2533 h 9998"/>
                    <a:gd name="connsiteX53" fmla="*/ 612 w 10000"/>
                    <a:gd name="connsiteY53" fmla="*/ 2659 h 9998"/>
                    <a:gd name="connsiteX54" fmla="*/ 727 w 10000"/>
                    <a:gd name="connsiteY54" fmla="*/ 2506 h 9998"/>
                    <a:gd name="connsiteX55" fmla="*/ 638 w 10000"/>
                    <a:gd name="connsiteY55" fmla="*/ 2116 h 9998"/>
                    <a:gd name="connsiteX56" fmla="*/ 867 w 10000"/>
                    <a:gd name="connsiteY56" fmla="*/ 1935 h 9998"/>
                    <a:gd name="connsiteX57" fmla="*/ 1148 w 10000"/>
                    <a:gd name="connsiteY57" fmla="*/ 2061 h 9998"/>
                    <a:gd name="connsiteX58" fmla="*/ 1786 w 10000"/>
                    <a:gd name="connsiteY58" fmla="*/ 1713 h 9998"/>
                    <a:gd name="connsiteX59" fmla="*/ 1977 w 10000"/>
                    <a:gd name="connsiteY59" fmla="*/ 1252 h 9998"/>
                    <a:gd name="connsiteX60" fmla="*/ 2730 w 10000"/>
                    <a:gd name="connsiteY60" fmla="*/ 1448 h 9998"/>
                    <a:gd name="connsiteX61" fmla="*/ 2997 w 10000"/>
                    <a:gd name="connsiteY61" fmla="*/ 1754 h 9998"/>
                    <a:gd name="connsiteX62" fmla="*/ 3520 w 10000"/>
                    <a:gd name="connsiteY62" fmla="*/ 1684 h 9998"/>
                    <a:gd name="connsiteX63" fmla="*/ 3801 w 10000"/>
                    <a:gd name="connsiteY63" fmla="*/ 1823 h 9998"/>
                    <a:gd name="connsiteX64" fmla="*/ 3852 w 10000"/>
                    <a:gd name="connsiteY64" fmla="*/ 1963 h 9998"/>
                    <a:gd name="connsiteX65" fmla="*/ 4452 w 10000"/>
                    <a:gd name="connsiteY65" fmla="*/ 2033 h 9998"/>
                    <a:gd name="connsiteX66" fmla="*/ 4630 w 10000"/>
                    <a:gd name="connsiteY66" fmla="*/ 1713 h 9998"/>
                    <a:gd name="connsiteX67" fmla="*/ 5242 w 10000"/>
                    <a:gd name="connsiteY67" fmla="*/ 1378 h 9998"/>
                    <a:gd name="connsiteX68" fmla="*/ 5472 w 10000"/>
                    <a:gd name="connsiteY68" fmla="*/ 1532 h 9998"/>
                    <a:gd name="connsiteX69" fmla="*/ 5816 w 10000"/>
                    <a:gd name="connsiteY69" fmla="*/ 1128 h 9998"/>
                    <a:gd name="connsiteX70" fmla="*/ 5867 w 10000"/>
                    <a:gd name="connsiteY70" fmla="*/ 697 h 9998"/>
                    <a:gd name="connsiteX71" fmla="*/ 6173 w 10000"/>
                    <a:gd name="connsiteY71" fmla="*/ 348 h 9998"/>
                    <a:gd name="connsiteX72" fmla="*/ 6390 w 10000"/>
                    <a:gd name="connsiteY72" fmla="*/ 112 h 9998"/>
                    <a:gd name="connsiteX73" fmla="*/ 6467 w 10000"/>
                    <a:gd name="connsiteY73" fmla="*/ 27 h 9998"/>
                    <a:gd name="connsiteX74" fmla="*/ 6492 w 10000"/>
                    <a:gd name="connsiteY74" fmla="*/ 0 h 9998"/>
                    <a:gd name="connsiteX75" fmla="*/ 6492 w 10000"/>
                    <a:gd name="connsiteY75" fmla="*/ 13 h 9998"/>
                    <a:gd name="connsiteX76" fmla="*/ 6582 w 10000"/>
                    <a:gd name="connsiteY76" fmla="*/ 83 h 9998"/>
                    <a:gd name="connsiteX77" fmla="*/ 6722 w 10000"/>
                    <a:gd name="connsiteY77" fmla="*/ 264 h 9998"/>
                    <a:gd name="connsiteX78" fmla="*/ 6913 w 10000"/>
                    <a:gd name="connsiteY78" fmla="*/ 515 h 9998"/>
                    <a:gd name="connsiteX79" fmla="*/ 7347 w 10000"/>
                    <a:gd name="connsiteY79" fmla="*/ 320 h 9998"/>
                    <a:gd name="connsiteX80" fmla="*/ 7628 w 10000"/>
                    <a:gd name="connsiteY80" fmla="*/ 375 h 9998"/>
                    <a:gd name="connsiteX81" fmla="*/ 7679 w 10000"/>
                    <a:gd name="connsiteY81" fmla="*/ 780 h 9998"/>
                    <a:gd name="connsiteX82" fmla="*/ 7423 w 10000"/>
                    <a:gd name="connsiteY82" fmla="*/ 1003 h 9998"/>
                    <a:gd name="connsiteX83" fmla="*/ 7462 w 10000"/>
                    <a:gd name="connsiteY83" fmla="*/ 1225 h 9998"/>
                    <a:gd name="connsiteX84" fmla="*/ 7883 w 10000"/>
                    <a:gd name="connsiteY84" fmla="*/ 1155 h 9998"/>
                    <a:gd name="connsiteX85" fmla="*/ 7972 w 10000"/>
                    <a:gd name="connsiteY85" fmla="*/ 947 h 9998"/>
                    <a:gd name="connsiteX0" fmla="*/ 7972 w 10000"/>
                    <a:gd name="connsiteY0" fmla="*/ 947 h 9997"/>
                    <a:gd name="connsiteX1" fmla="*/ 8380 w 10000"/>
                    <a:gd name="connsiteY1" fmla="*/ 780 h 9997"/>
                    <a:gd name="connsiteX2" fmla="*/ 8457 w 10000"/>
                    <a:gd name="connsiteY2" fmla="*/ 1003 h 9997"/>
                    <a:gd name="connsiteX3" fmla="*/ 8202 w 10000"/>
                    <a:gd name="connsiteY3" fmla="*/ 1587 h 9997"/>
                    <a:gd name="connsiteX4" fmla="*/ 8304 w 10000"/>
                    <a:gd name="connsiteY4" fmla="*/ 1935 h 9997"/>
                    <a:gd name="connsiteX5" fmla="*/ 7959 w 10000"/>
                    <a:gd name="connsiteY5" fmla="*/ 2646 h 9997"/>
                    <a:gd name="connsiteX6" fmla="*/ 7628 w 10000"/>
                    <a:gd name="connsiteY6" fmla="*/ 2883 h 9997"/>
                    <a:gd name="connsiteX7" fmla="*/ 7679 w 10000"/>
                    <a:gd name="connsiteY7" fmla="*/ 3384 h 9997"/>
                    <a:gd name="connsiteX8" fmla="*/ 8240 w 10000"/>
                    <a:gd name="connsiteY8" fmla="*/ 3691 h 9997"/>
                    <a:gd name="connsiteX9" fmla="*/ 8686 w 10000"/>
                    <a:gd name="connsiteY9" fmla="*/ 4205 h 9997"/>
                    <a:gd name="connsiteX10" fmla="*/ 8890 w 10000"/>
                    <a:gd name="connsiteY10" fmla="*/ 4261 h 9997"/>
                    <a:gd name="connsiteX11" fmla="*/ 9158 w 10000"/>
                    <a:gd name="connsiteY11" fmla="*/ 4540 h 9997"/>
                    <a:gd name="connsiteX12" fmla="*/ 9196 w 10000"/>
                    <a:gd name="connsiteY12" fmla="*/ 4957 h 9997"/>
                    <a:gd name="connsiteX13" fmla="*/ 8967 w 10000"/>
                    <a:gd name="connsiteY13" fmla="*/ 5569 h 9997"/>
                    <a:gd name="connsiteX14" fmla="*/ 9158 w 10000"/>
                    <a:gd name="connsiteY14" fmla="*/ 6028 h 9997"/>
                    <a:gd name="connsiteX15" fmla="*/ 9477 w 10000"/>
                    <a:gd name="connsiteY15" fmla="*/ 6210 h 9997"/>
                    <a:gd name="connsiteX16" fmla="*/ 9707 w 10000"/>
                    <a:gd name="connsiteY16" fmla="*/ 6961 h 9997"/>
                    <a:gd name="connsiteX17" fmla="*/ 9643 w 10000"/>
                    <a:gd name="connsiteY17" fmla="*/ 7784 h 9997"/>
                    <a:gd name="connsiteX18" fmla="*/ 9464 w 10000"/>
                    <a:gd name="connsiteY18" fmla="*/ 8007 h 9997"/>
                    <a:gd name="connsiteX19" fmla="*/ 9426 w 10000"/>
                    <a:gd name="connsiteY19" fmla="*/ 8215 h 9997"/>
                    <a:gd name="connsiteX20" fmla="*/ 10000 w 10000"/>
                    <a:gd name="connsiteY20" fmla="*/ 9093 h 9997"/>
                    <a:gd name="connsiteX21" fmla="*/ 9936 w 10000"/>
                    <a:gd name="connsiteY21" fmla="*/ 9149 h 9997"/>
                    <a:gd name="connsiteX22" fmla="*/ 9082 w 10000"/>
                    <a:gd name="connsiteY22" fmla="*/ 9356 h 9997"/>
                    <a:gd name="connsiteX23" fmla="*/ 8776 w 10000"/>
                    <a:gd name="connsiteY23" fmla="*/ 9718 h 9997"/>
                    <a:gd name="connsiteX24" fmla="*/ 8240 w 10000"/>
                    <a:gd name="connsiteY24" fmla="*/ 9580 h 9997"/>
                    <a:gd name="connsiteX25" fmla="*/ 8010 w 10000"/>
                    <a:gd name="connsiteY25" fmla="*/ 9997 h 9997"/>
                    <a:gd name="connsiteX26" fmla="*/ 7858 w 10000"/>
                    <a:gd name="connsiteY26" fmla="*/ 7010 h 9997"/>
                    <a:gd name="connsiteX27" fmla="*/ 7107 w 10000"/>
                    <a:gd name="connsiteY27" fmla="*/ 6537 h 9997"/>
                    <a:gd name="connsiteX28" fmla="*/ 6921 w 10000"/>
                    <a:gd name="connsiteY28" fmla="*/ 6685 h 9997"/>
                    <a:gd name="connsiteX29" fmla="*/ 6878 w 10000"/>
                    <a:gd name="connsiteY29" fmla="*/ 6620 h 9997"/>
                    <a:gd name="connsiteX30" fmla="*/ 6712 w 10000"/>
                    <a:gd name="connsiteY30" fmla="*/ 7036 h 9997"/>
                    <a:gd name="connsiteX31" fmla="*/ 6623 w 10000"/>
                    <a:gd name="connsiteY31" fmla="*/ 6948 h 9997"/>
                    <a:gd name="connsiteX32" fmla="*/ 6291 w 10000"/>
                    <a:gd name="connsiteY32" fmla="*/ 6956 h 9997"/>
                    <a:gd name="connsiteX33" fmla="*/ 5735 w 10000"/>
                    <a:gd name="connsiteY33" fmla="*/ 7346 h 9997"/>
                    <a:gd name="connsiteX34" fmla="*/ 5506 w 10000"/>
                    <a:gd name="connsiteY34" fmla="*/ 7651 h 9997"/>
                    <a:gd name="connsiteX35" fmla="*/ 5068 w 10000"/>
                    <a:gd name="connsiteY35" fmla="*/ 7748 h 9997"/>
                    <a:gd name="connsiteX36" fmla="*/ 4585 w 10000"/>
                    <a:gd name="connsiteY36" fmla="*/ 7434 h 9997"/>
                    <a:gd name="connsiteX37" fmla="*/ 4429 w 10000"/>
                    <a:gd name="connsiteY37" fmla="*/ 7616 h 9997"/>
                    <a:gd name="connsiteX38" fmla="*/ 3743 w 10000"/>
                    <a:gd name="connsiteY38" fmla="*/ 7154 h 9997"/>
                    <a:gd name="connsiteX39" fmla="*/ 3548 w 10000"/>
                    <a:gd name="connsiteY39" fmla="*/ 7238 h 9997"/>
                    <a:gd name="connsiteX40" fmla="*/ 2832 w 10000"/>
                    <a:gd name="connsiteY40" fmla="*/ 6933 h 9997"/>
                    <a:gd name="connsiteX41" fmla="*/ 2997 w 10000"/>
                    <a:gd name="connsiteY41" fmla="*/ 5486 h 9997"/>
                    <a:gd name="connsiteX42" fmla="*/ 2500 w 10000"/>
                    <a:gd name="connsiteY42" fmla="*/ 5347 h 9997"/>
                    <a:gd name="connsiteX43" fmla="*/ 2513 w 10000"/>
                    <a:gd name="connsiteY43" fmla="*/ 4873 h 9997"/>
                    <a:gd name="connsiteX44" fmla="*/ 2653 w 10000"/>
                    <a:gd name="connsiteY44" fmla="*/ 4748 h 9997"/>
                    <a:gd name="connsiteX45" fmla="*/ 2577 w 10000"/>
                    <a:gd name="connsiteY45" fmla="*/ 4094 h 9997"/>
                    <a:gd name="connsiteX46" fmla="*/ 2691 w 10000"/>
                    <a:gd name="connsiteY46" fmla="*/ 3787 h 9997"/>
                    <a:gd name="connsiteX47" fmla="*/ 2487 w 10000"/>
                    <a:gd name="connsiteY47" fmla="*/ 3551 h 9997"/>
                    <a:gd name="connsiteX48" fmla="*/ 1901 w 10000"/>
                    <a:gd name="connsiteY48" fmla="*/ 3732 h 9997"/>
                    <a:gd name="connsiteX49" fmla="*/ 867 w 10000"/>
                    <a:gd name="connsiteY49" fmla="*/ 3049 h 9997"/>
                    <a:gd name="connsiteX50" fmla="*/ 0 w 10000"/>
                    <a:gd name="connsiteY50" fmla="*/ 2868 h 9997"/>
                    <a:gd name="connsiteX51" fmla="*/ 383 w 10000"/>
                    <a:gd name="connsiteY51" fmla="*/ 2534 h 9997"/>
                    <a:gd name="connsiteX52" fmla="*/ 612 w 10000"/>
                    <a:gd name="connsiteY52" fmla="*/ 2660 h 9997"/>
                    <a:gd name="connsiteX53" fmla="*/ 727 w 10000"/>
                    <a:gd name="connsiteY53" fmla="*/ 2507 h 9997"/>
                    <a:gd name="connsiteX54" fmla="*/ 638 w 10000"/>
                    <a:gd name="connsiteY54" fmla="*/ 2116 h 9997"/>
                    <a:gd name="connsiteX55" fmla="*/ 867 w 10000"/>
                    <a:gd name="connsiteY55" fmla="*/ 1935 h 9997"/>
                    <a:gd name="connsiteX56" fmla="*/ 1148 w 10000"/>
                    <a:gd name="connsiteY56" fmla="*/ 2061 h 9997"/>
                    <a:gd name="connsiteX57" fmla="*/ 1786 w 10000"/>
                    <a:gd name="connsiteY57" fmla="*/ 1713 h 9997"/>
                    <a:gd name="connsiteX58" fmla="*/ 1977 w 10000"/>
                    <a:gd name="connsiteY58" fmla="*/ 1252 h 9997"/>
                    <a:gd name="connsiteX59" fmla="*/ 2730 w 10000"/>
                    <a:gd name="connsiteY59" fmla="*/ 1448 h 9997"/>
                    <a:gd name="connsiteX60" fmla="*/ 2997 w 10000"/>
                    <a:gd name="connsiteY60" fmla="*/ 1754 h 9997"/>
                    <a:gd name="connsiteX61" fmla="*/ 3520 w 10000"/>
                    <a:gd name="connsiteY61" fmla="*/ 1684 h 9997"/>
                    <a:gd name="connsiteX62" fmla="*/ 3801 w 10000"/>
                    <a:gd name="connsiteY62" fmla="*/ 1823 h 9997"/>
                    <a:gd name="connsiteX63" fmla="*/ 3852 w 10000"/>
                    <a:gd name="connsiteY63" fmla="*/ 1963 h 9997"/>
                    <a:gd name="connsiteX64" fmla="*/ 4452 w 10000"/>
                    <a:gd name="connsiteY64" fmla="*/ 2033 h 9997"/>
                    <a:gd name="connsiteX65" fmla="*/ 4630 w 10000"/>
                    <a:gd name="connsiteY65" fmla="*/ 1713 h 9997"/>
                    <a:gd name="connsiteX66" fmla="*/ 5242 w 10000"/>
                    <a:gd name="connsiteY66" fmla="*/ 1378 h 9997"/>
                    <a:gd name="connsiteX67" fmla="*/ 5472 w 10000"/>
                    <a:gd name="connsiteY67" fmla="*/ 1532 h 9997"/>
                    <a:gd name="connsiteX68" fmla="*/ 5816 w 10000"/>
                    <a:gd name="connsiteY68" fmla="*/ 1128 h 9997"/>
                    <a:gd name="connsiteX69" fmla="*/ 5867 w 10000"/>
                    <a:gd name="connsiteY69" fmla="*/ 697 h 9997"/>
                    <a:gd name="connsiteX70" fmla="*/ 6173 w 10000"/>
                    <a:gd name="connsiteY70" fmla="*/ 348 h 9997"/>
                    <a:gd name="connsiteX71" fmla="*/ 6390 w 10000"/>
                    <a:gd name="connsiteY71" fmla="*/ 112 h 9997"/>
                    <a:gd name="connsiteX72" fmla="*/ 6467 w 10000"/>
                    <a:gd name="connsiteY72" fmla="*/ 27 h 9997"/>
                    <a:gd name="connsiteX73" fmla="*/ 6492 w 10000"/>
                    <a:gd name="connsiteY73" fmla="*/ 0 h 9997"/>
                    <a:gd name="connsiteX74" fmla="*/ 6492 w 10000"/>
                    <a:gd name="connsiteY74" fmla="*/ 13 h 9997"/>
                    <a:gd name="connsiteX75" fmla="*/ 6582 w 10000"/>
                    <a:gd name="connsiteY75" fmla="*/ 83 h 9997"/>
                    <a:gd name="connsiteX76" fmla="*/ 6722 w 10000"/>
                    <a:gd name="connsiteY76" fmla="*/ 264 h 9997"/>
                    <a:gd name="connsiteX77" fmla="*/ 6913 w 10000"/>
                    <a:gd name="connsiteY77" fmla="*/ 515 h 9997"/>
                    <a:gd name="connsiteX78" fmla="*/ 7347 w 10000"/>
                    <a:gd name="connsiteY78" fmla="*/ 320 h 9997"/>
                    <a:gd name="connsiteX79" fmla="*/ 7628 w 10000"/>
                    <a:gd name="connsiteY79" fmla="*/ 375 h 9997"/>
                    <a:gd name="connsiteX80" fmla="*/ 7679 w 10000"/>
                    <a:gd name="connsiteY80" fmla="*/ 780 h 9997"/>
                    <a:gd name="connsiteX81" fmla="*/ 7423 w 10000"/>
                    <a:gd name="connsiteY81" fmla="*/ 1003 h 9997"/>
                    <a:gd name="connsiteX82" fmla="*/ 7462 w 10000"/>
                    <a:gd name="connsiteY82" fmla="*/ 1225 h 9997"/>
                    <a:gd name="connsiteX83" fmla="*/ 7883 w 10000"/>
                    <a:gd name="connsiteY83" fmla="*/ 1155 h 9997"/>
                    <a:gd name="connsiteX84" fmla="*/ 7972 w 10000"/>
                    <a:gd name="connsiteY84" fmla="*/ 947 h 9997"/>
                    <a:gd name="connsiteX0" fmla="*/ 7972 w 10000"/>
                    <a:gd name="connsiteY0" fmla="*/ 947 h 9721"/>
                    <a:gd name="connsiteX1" fmla="*/ 8380 w 10000"/>
                    <a:gd name="connsiteY1" fmla="*/ 780 h 9721"/>
                    <a:gd name="connsiteX2" fmla="*/ 8457 w 10000"/>
                    <a:gd name="connsiteY2" fmla="*/ 1003 h 9721"/>
                    <a:gd name="connsiteX3" fmla="*/ 8202 w 10000"/>
                    <a:gd name="connsiteY3" fmla="*/ 1587 h 9721"/>
                    <a:gd name="connsiteX4" fmla="*/ 8304 w 10000"/>
                    <a:gd name="connsiteY4" fmla="*/ 1936 h 9721"/>
                    <a:gd name="connsiteX5" fmla="*/ 7959 w 10000"/>
                    <a:gd name="connsiteY5" fmla="*/ 2647 h 9721"/>
                    <a:gd name="connsiteX6" fmla="*/ 7628 w 10000"/>
                    <a:gd name="connsiteY6" fmla="*/ 2884 h 9721"/>
                    <a:gd name="connsiteX7" fmla="*/ 7679 w 10000"/>
                    <a:gd name="connsiteY7" fmla="*/ 3385 h 9721"/>
                    <a:gd name="connsiteX8" fmla="*/ 8240 w 10000"/>
                    <a:gd name="connsiteY8" fmla="*/ 3692 h 9721"/>
                    <a:gd name="connsiteX9" fmla="*/ 8686 w 10000"/>
                    <a:gd name="connsiteY9" fmla="*/ 4206 h 9721"/>
                    <a:gd name="connsiteX10" fmla="*/ 8890 w 10000"/>
                    <a:gd name="connsiteY10" fmla="*/ 4262 h 9721"/>
                    <a:gd name="connsiteX11" fmla="*/ 9158 w 10000"/>
                    <a:gd name="connsiteY11" fmla="*/ 4541 h 9721"/>
                    <a:gd name="connsiteX12" fmla="*/ 9196 w 10000"/>
                    <a:gd name="connsiteY12" fmla="*/ 4958 h 9721"/>
                    <a:gd name="connsiteX13" fmla="*/ 8967 w 10000"/>
                    <a:gd name="connsiteY13" fmla="*/ 5571 h 9721"/>
                    <a:gd name="connsiteX14" fmla="*/ 9158 w 10000"/>
                    <a:gd name="connsiteY14" fmla="*/ 6030 h 9721"/>
                    <a:gd name="connsiteX15" fmla="*/ 9477 w 10000"/>
                    <a:gd name="connsiteY15" fmla="*/ 6212 h 9721"/>
                    <a:gd name="connsiteX16" fmla="*/ 9707 w 10000"/>
                    <a:gd name="connsiteY16" fmla="*/ 6963 h 9721"/>
                    <a:gd name="connsiteX17" fmla="*/ 9643 w 10000"/>
                    <a:gd name="connsiteY17" fmla="*/ 7786 h 9721"/>
                    <a:gd name="connsiteX18" fmla="*/ 9464 w 10000"/>
                    <a:gd name="connsiteY18" fmla="*/ 8009 h 9721"/>
                    <a:gd name="connsiteX19" fmla="*/ 9426 w 10000"/>
                    <a:gd name="connsiteY19" fmla="*/ 8217 h 9721"/>
                    <a:gd name="connsiteX20" fmla="*/ 10000 w 10000"/>
                    <a:gd name="connsiteY20" fmla="*/ 9096 h 9721"/>
                    <a:gd name="connsiteX21" fmla="*/ 9936 w 10000"/>
                    <a:gd name="connsiteY21" fmla="*/ 9152 h 9721"/>
                    <a:gd name="connsiteX22" fmla="*/ 9082 w 10000"/>
                    <a:gd name="connsiteY22" fmla="*/ 9359 h 9721"/>
                    <a:gd name="connsiteX23" fmla="*/ 8776 w 10000"/>
                    <a:gd name="connsiteY23" fmla="*/ 9721 h 9721"/>
                    <a:gd name="connsiteX24" fmla="*/ 8240 w 10000"/>
                    <a:gd name="connsiteY24" fmla="*/ 9583 h 9721"/>
                    <a:gd name="connsiteX25" fmla="*/ 8202 w 10000"/>
                    <a:gd name="connsiteY25" fmla="*/ 9475 h 9721"/>
                    <a:gd name="connsiteX26" fmla="*/ 7858 w 10000"/>
                    <a:gd name="connsiteY26" fmla="*/ 7012 h 9721"/>
                    <a:gd name="connsiteX27" fmla="*/ 7107 w 10000"/>
                    <a:gd name="connsiteY27" fmla="*/ 6539 h 9721"/>
                    <a:gd name="connsiteX28" fmla="*/ 6921 w 10000"/>
                    <a:gd name="connsiteY28" fmla="*/ 6687 h 9721"/>
                    <a:gd name="connsiteX29" fmla="*/ 6878 w 10000"/>
                    <a:gd name="connsiteY29" fmla="*/ 6622 h 9721"/>
                    <a:gd name="connsiteX30" fmla="*/ 6712 w 10000"/>
                    <a:gd name="connsiteY30" fmla="*/ 7038 h 9721"/>
                    <a:gd name="connsiteX31" fmla="*/ 6623 w 10000"/>
                    <a:gd name="connsiteY31" fmla="*/ 6950 h 9721"/>
                    <a:gd name="connsiteX32" fmla="*/ 6291 w 10000"/>
                    <a:gd name="connsiteY32" fmla="*/ 6958 h 9721"/>
                    <a:gd name="connsiteX33" fmla="*/ 5735 w 10000"/>
                    <a:gd name="connsiteY33" fmla="*/ 7348 h 9721"/>
                    <a:gd name="connsiteX34" fmla="*/ 5506 w 10000"/>
                    <a:gd name="connsiteY34" fmla="*/ 7653 h 9721"/>
                    <a:gd name="connsiteX35" fmla="*/ 5068 w 10000"/>
                    <a:gd name="connsiteY35" fmla="*/ 7750 h 9721"/>
                    <a:gd name="connsiteX36" fmla="*/ 4585 w 10000"/>
                    <a:gd name="connsiteY36" fmla="*/ 7436 h 9721"/>
                    <a:gd name="connsiteX37" fmla="*/ 4429 w 10000"/>
                    <a:gd name="connsiteY37" fmla="*/ 7618 h 9721"/>
                    <a:gd name="connsiteX38" fmla="*/ 3743 w 10000"/>
                    <a:gd name="connsiteY38" fmla="*/ 7156 h 9721"/>
                    <a:gd name="connsiteX39" fmla="*/ 3548 w 10000"/>
                    <a:gd name="connsiteY39" fmla="*/ 7240 h 9721"/>
                    <a:gd name="connsiteX40" fmla="*/ 2832 w 10000"/>
                    <a:gd name="connsiteY40" fmla="*/ 6935 h 9721"/>
                    <a:gd name="connsiteX41" fmla="*/ 2997 w 10000"/>
                    <a:gd name="connsiteY41" fmla="*/ 5488 h 9721"/>
                    <a:gd name="connsiteX42" fmla="*/ 2500 w 10000"/>
                    <a:gd name="connsiteY42" fmla="*/ 5349 h 9721"/>
                    <a:gd name="connsiteX43" fmla="*/ 2513 w 10000"/>
                    <a:gd name="connsiteY43" fmla="*/ 4874 h 9721"/>
                    <a:gd name="connsiteX44" fmla="*/ 2653 w 10000"/>
                    <a:gd name="connsiteY44" fmla="*/ 4749 h 9721"/>
                    <a:gd name="connsiteX45" fmla="*/ 2577 w 10000"/>
                    <a:gd name="connsiteY45" fmla="*/ 4095 h 9721"/>
                    <a:gd name="connsiteX46" fmla="*/ 2691 w 10000"/>
                    <a:gd name="connsiteY46" fmla="*/ 3788 h 9721"/>
                    <a:gd name="connsiteX47" fmla="*/ 2487 w 10000"/>
                    <a:gd name="connsiteY47" fmla="*/ 3552 h 9721"/>
                    <a:gd name="connsiteX48" fmla="*/ 1901 w 10000"/>
                    <a:gd name="connsiteY48" fmla="*/ 3733 h 9721"/>
                    <a:gd name="connsiteX49" fmla="*/ 867 w 10000"/>
                    <a:gd name="connsiteY49" fmla="*/ 3050 h 9721"/>
                    <a:gd name="connsiteX50" fmla="*/ 0 w 10000"/>
                    <a:gd name="connsiteY50" fmla="*/ 2869 h 9721"/>
                    <a:gd name="connsiteX51" fmla="*/ 383 w 10000"/>
                    <a:gd name="connsiteY51" fmla="*/ 2535 h 9721"/>
                    <a:gd name="connsiteX52" fmla="*/ 612 w 10000"/>
                    <a:gd name="connsiteY52" fmla="*/ 2661 h 9721"/>
                    <a:gd name="connsiteX53" fmla="*/ 727 w 10000"/>
                    <a:gd name="connsiteY53" fmla="*/ 2508 h 9721"/>
                    <a:gd name="connsiteX54" fmla="*/ 638 w 10000"/>
                    <a:gd name="connsiteY54" fmla="*/ 2117 h 9721"/>
                    <a:gd name="connsiteX55" fmla="*/ 867 w 10000"/>
                    <a:gd name="connsiteY55" fmla="*/ 1936 h 9721"/>
                    <a:gd name="connsiteX56" fmla="*/ 1148 w 10000"/>
                    <a:gd name="connsiteY56" fmla="*/ 2062 h 9721"/>
                    <a:gd name="connsiteX57" fmla="*/ 1786 w 10000"/>
                    <a:gd name="connsiteY57" fmla="*/ 1714 h 9721"/>
                    <a:gd name="connsiteX58" fmla="*/ 1977 w 10000"/>
                    <a:gd name="connsiteY58" fmla="*/ 1252 h 9721"/>
                    <a:gd name="connsiteX59" fmla="*/ 2730 w 10000"/>
                    <a:gd name="connsiteY59" fmla="*/ 1448 h 9721"/>
                    <a:gd name="connsiteX60" fmla="*/ 2997 w 10000"/>
                    <a:gd name="connsiteY60" fmla="*/ 1755 h 9721"/>
                    <a:gd name="connsiteX61" fmla="*/ 3520 w 10000"/>
                    <a:gd name="connsiteY61" fmla="*/ 1685 h 9721"/>
                    <a:gd name="connsiteX62" fmla="*/ 3801 w 10000"/>
                    <a:gd name="connsiteY62" fmla="*/ 1824 h 9721"/>
                    <a:gd name="connsiteX63" fmla="*/ 3852 w 10000"/>
                    <a:gd name="connsiteY63" fmla="*/ 1964 h 9721"/>
                    <a:gd name="connsiteX64" fmla="*/ 4452 w 10000"/>
                    <a:gd name="connsiteY64" fmla="*/ 2034 h 9721"/>
                    <a:gd name="connsiteX65" fmla="*/ 4630 w 10000"/>
                    <a:gd name="connsiteY65" fmla="*/ 1714 h 9721"/>
                    <a:gd name="connsiteX66" fmla="*/ 5242 w 10000"/>
                    <a:gd name="connsiteY66" fmla="*/ 1378 h 9721"/>
                    <a:gd name="connsiteX67" fmla="*/ 5472 w 10000"/>
                    <a:gd name="connsiteY67" fmla="*/ 1532 h 9721"/>
                    <a:gd name="connsiteX68" fmla="*/ 5816 w 10000"/>
                    <a:gd name="connsiteY68" fmla="*/ 1128 h 9721"/>
                    <a:gd name="connsiteX69" fmla="*/ 5867 w 10000"/>
                    <a:gd name="connsiteY69" fmla="*/ 697 h 9721"/>
                    <a:gd name="connsiteX70" fmla="*/ 6173 w 10000"/>
                    <a:gd name="connsiteY70" fmla="*/ 348 h 9721"/>
                    <a:gd name="connsiteX71" fmla="*/ 6390 w 10000"/>
                    <a:gd name="connsiteY71" fmla="*/ 112 h 9721"/>
                    <a:gd name="connsiteX72" fmla="*/ 6467 w 10000"/>
                    <a:gd name="connsiteY72" fmla="*/ 27 h 9721"/>
                    <a:gd name="connsiteX73" fmla="*/ 6492 w 10000"/>
                    <a:gd name="connsiteY73" fmla="*/ 0 h 9721"/>
                    <a:gd name="connsiteX74" fmla="*/ 6492 w 10000"/>
                    <a:gd name="connsiteY74" fmla="*/ 13 h 9721"/>
                    <a:gd name="connsiteX75" fmla="*/ 6582 w 10000"/>
                    <a:gd name="connsiteY75" fmla="*/ 83 h 9721"/>
                    <a:gd name="connsiteX76" fmla="*/ 6722 w 10000"/>
                    <a:gd name="connsiteY76" fmla="*/ 264 h 9721"/>
                    <a:gd name="connsiteX77" fmla="*/ 6913 w 10000"/>
                    <a:gd name="connsiteY77" fmla="*/ 515 h 9721"/>
                    <a:gd name="connsiteX78" fmla="*/ 7347 w 10000"/>
                    <a:gd name="connsiteY78" fmla="*/ 320 h 9721"/>
                    <a:gd name="connsiteX79" fmla="*/ 7628 w 10000"/>
                    <a:gd name="connsiteY79" fmla="*/ 375 h 9721"/>
                    <a:gd name="connsiteX80" fmla="*/ 7679 w 10000"/>
                    <a:gd name="connsiteY80" fmla="*/ 780 h 9721"/>
                    <a:gd name="connsiteX81" fmla="*/ 7423 w 10000"/>
                    <a:gd name="connsiteY81" fmla="*/ 1003 h 9721"/>
                    <a:gd name="connsiteX82" fmla="*/ 7462 w 10000"/>
                    <a:gd name="connsiteY82" fmla="*/ 1225 h 9721"/>
                    <a:gd name="connsiteX83" fmla="*/ 7883 w 10000"/>
                    <a:gd name="connsiteY83" fmla="*/ 1155 h 9721"/>
                    <a:gd name="connsiteX84" fmla="*/ 7972 w 10000"/>
                    <a:gd name="connsiteY84" fmla="*/ 947 h 9721"/>
                    <a:gd name="connsiteX0" fmla="*/ 7972 w 10000"/>
                    <a:gd name="connsiteY0" fmla="*/ 974 h 10000"/>
                    <a:gd name="connsiteX1" fmla="*/ 8380 w 10000"/>
                    <a:gd name="connsiteY1" fmla="*/ 802 h 10000"/>
                    <a:gd name="connsiteX2" fmla="*/ 8457 w 10000"/>
                    <a:gd name="connsiteY2" fmla="*/ 1032 h 10000"/>
                    <a:gd name="connsiteX3" fmla="*/ 8202 w 10000"/>
                    <a:gd name="connsiteY3" fmla="*/ 1633 h 10000"/>
                    <a:gd name="connsiteX4" fmla="*/ 8304 w 10000"/>
                    <a:gd name="connsiteY4" fmla="*/ 1992 h 10000"/>
                    <a:gd name="connsiteX5" fmla="*/ 7959 w 10000"/>
                    <a:gd name="connsiteY5" fmla="*/ 2723 h 10000"/>
                    <a:gd name="connsiteX6" fmla="*/ 7628 w 10000"/>
                    <a:gd name="connsiteY6" fmla="*/ 2967 h 10000"/>
                    <a:gd name="connsiteX7" fmla="*/ 7679 w 10000"/>
                    <a:gd name="connsiteY7" fmla="*/ 3482 h 10000"/>
                    <a:gd name="connsiteX8" fmla="*/ 8240 w 10000"/>
                    <a:gd name="connsiteY8" fmla="*/ 3798 h 10000"/>
                    <a:gd name="connsiteX9" fmla="*/ 8686 w 10000"/>
                    <a:gd name="connsiteY9" fmla="*/ 4327 h 10000"/>
                    <a:gd name="connsiteX10" fmla="*/ 8890 w 10000"/>
                    <a:gd name="connsiteY10" fmla="*/ 4384 h 10000"/>
                    <a:gd name="connsiteX11" fmla="*/ 9158 w 10000"/>
                    <a:gd name="connsiteY11" fmla="*/ 4671 h 10000"/>
                    <a:gd name="connsiteX12" fmla="*/ 9196 w 10000"/>
                    <a:gd name="connsiteY12" fmla="*/ 5100 h 10000"/>
                    <a:gd name="connsiteX13" fmla="*/ 8967 w 10000"/>
                    <a:gd name="connsiteY13" fmla="*/ 5731 h 10000"/>
                    <a:gd name="connsiteX14" fmla="*/ 9158 w 10000"/>
                    <a:gd name="connsiteY14" fmla="*/ 6203 h 10000"/>
                    <a:gd name="connsiteX15" fmla="*/ 9477 w 10000"/>
                    <a:gd name="connsiteY15" fmla="*/ 6390 h 10000"/>
                    <a:gd name="connsiteX16" fmla="*/ 9707 w 10000"/>
                    <a:gd name="connsiteY16" fmla="*/ 7163 h 10000"/>
                    <a:gd name="connsiteX17" fmla="*/ 9643 w 10000"/>
                    <a:gd name="connsiteY17" fmla="*/ 8009 h 10000"/>
                    <a:gd name="connsiteX18" fmla="*/ 9464 w 10000"/>
                    <a:gd name="connsiteY18" fmla="*/ 8239 h 10000"/>
                    <a:gd name="connsiteX19" fmla="*/ 9426 w 10000"/>
                    <a:gd name="connsiteY19" fmla="*/ 8453 h 10000"/>
                    <a:gd name="connsiteX20" fmla="*/ 10000 w 10000"/>
                    <a:gd name="connsiteY20" fmla="*/ 9357 h 10000"/>
                    <a:gd name="connsiteX21" fmla="*/ 9936 w 10000"/>
                    <a:gd name="connsiteY21" fmla="*/ 9415 h 10000"/>
                    <a:gd name="connsiteX22" fmla="*/ 9082 w 10000"/>
                    <a:gd name="connsiteY22" fmla="*/ 9628 h 10000"/>
                    <a:gd name="connsiteX23" fmla="*/ 8776 w 10000"/>
                    <a:gd name="connsiteY23" fmla="*/ 10000 h 10000"/>
                    <a:gd name="connsiteX24" fmla="*/ 8240 w 10000"/>
                    <a:gd name="connsiteY24" fmla="*/ 9858 h 10000"/>
                    <a:gd name="connsiteX25" fmla="*/ 8298 w 10000"/>
                    <a:gd name="connsiteY25" fmla="*/ 7669 h 10000"/>
                    <a:gd name="connsiteX26" fmla="*/ 7858 w 10000"/>
                    <a:gd name="connsiteY26" fmla="*/ 7213 h 10000"/>
                    <a:gd name="connsiteX27" fmla="*/ 7107 w 10000"/>
                    <a:gd name="connsiteY27" fmla="*/ 6727 h 10000"/>
                    <a:gd name="connsiteX28" fmla="*/ 6921 w 10000"/>
                    <a:gd name="connsiteY28" fmla="*/ 6879 h 10000"/>
                    <a:gd name="connsiteX29" fmla="*/ 6878 w 10000"/>
                    <a:gd name="connsiteY29" fmla="*/ 6812 h 10000"/>
                    <a:gd name="connsiteX30" fmla="*/ 6712 w 10000"/>
                    <a:gd name="connsiteY30" fmla="*/ 7240 h 10000"/>
                    <a:gd name="connsiteX31" fmla="*/ 6623 w 10000"/>
                    <a:gd name="connsiteY31" fmla="*/ 7149 h 10000"/>
                    <a:gd name="connsiteX32" fmla="*/ 6291 w 10000"/>
                    <a:gd name="connsiteY32" fmla="*/ 7158 h 10000"/>
                    <a:gd name="connsiteX33" fmla="*/ 5735 w 10000"/>
                    <a:gd name="connsiteY33" fmla="*/ 7559 h 10000"/>
                    <a:gd name="connsiteX34" fmla="*/ 5506 w 10000"/>
                    <a:gd name="connsiteY34" fmla="*/ 7873 h 10000"/>
                    <a:gd name="connsiteX35" fmla="*/ 5068 w 10000"/>
                    <a:gd name="connsiteY35" fmla="*/ 7972 h 10000"/>
                    <a:gd name="connsiteX36" fmla="*/ 4585 w 10000"/>
                    <a:gd name="connsiteY36" fmla="*/ 7649 h 10000"/>
                    <a:gd name="connsiteX37" fmla="*/ 4429 w 10000"/>
                    <a:gd name="connsiteY37" fmla="*/ 7837 h 10000"/>
                    <a:gd name="connsiteX38" fmla="*/ 3743 w 10000"/>
                    <a:gd name="connsiteY38" fmla="*/ 7361 h 10000"/>
                    <a:gd name="connsiteX39" fmla="*/ 3548 w 10000"/>
                    <a:gd name="connsiteY39" fmla="*/ 7448 h 10000"/>
                    <a:gd name="connsiteX40" fmla="*/ 2832 w 10000"/>
                    <a:gd name="connsiteY40" fmla="*/ 7134 h 10000"/>
                    <a:gd name="connsiteX41" fmla="*/ 2997 w 10000"/>
                    <a:gd name="connsiteY41" fmla="*/ 5646 h 10000"/>
                    <a:gd name="connsiteX42" fmla="*/ 2500 w 10000"/>
                    <a:gd name="connsiteY42" fmla="*/ 5503 h 10000"/>
                    <a:gd name="connsiteX43" fmla="*/ 2513 w 10000"/>
                    <a:gd name="connsiteY43" fmla="*/ 5014 h 10000"/>
                    <a:gd name="connsiteX44" fmla="*/ 2653 w 10000"/>
                    <a:gd name="connsiteY44" fmla="*/ 4885 h 10000"/>
                    <a:gd name="connsiteX45" fmla="*/ 2577 w 10000"/>
                    <a:gd name="connsiteY45" fmla="*/ 4213 h 10000"/>
                    <a:gd name="connsiteX46" fmla="*/ 2691 w 10000"/>
                    <a:gd name="connsiteY46" fmla="*/ 3897 h 10000"/>
                    <a:gd name="connsiteX47" fmla="*/ 2487 w 10000"/>
                    <a:gd name="connsiteY47" fmla="*/ 3654 h 10000"/>
                    <a:gd name="connsiteX48" fmla="*/ 1901 w 10000"/>
                    <a:gd name="connsiteY48" fmla="*/ 3840 h 10000"/>
                    <a:gd name="connsiteX49" fmla="*/ 867 w 10000"/>
                    <a:gd name="connsiteY49" fmla="*/ 3138 h 10000"/>
                    <a:gd name="connsiteX50" fmla="*/ 0 w 10000"/>
                    <a:gd name="connsiteY50" fmla="*/ 2951 h 10000"/>
                    <a:gd name="connsiteX51" fmla="*/ 383 w 10000"/>
                    <a:gd name="connsiteY51" fmla="*/ 2608 h 10000"/>
                    <a:gd name="connsiteX52" fmla="*/ 612 w 10000"/>
                    <a:gd name="connsiteY52" fmla="*/ 2737 h 10000"/>
                    <a:gd name="connsiteX53" fmla="*/ 727 w 10000"/>
                    <a:gd name="connsiteY53" fmla="*/ 2580 h 10000"/>
                    <a:gd name="connsiteX54" fmla="*/ 638 w 10000"/>
                    <a:gd name="connsiteY54" fmla="*/ 2178 h 10000"/>
                    <a:gd name="connsiteX55" fmla="*/ 867 w 10000"/>
                    <a:gd name="connsiteY55" fmla="*/ 1992 h 10000"/>
                    <a:gd name="connsiteX56" fmla="*/ 1148 w 10000"/>
                    <a:gd name="connsiteY56" fmla="*/ 2121 h 10000"/>
                    <a:gd name="connsiteX57" fmla="*/ 1786 w 10000"/>
                    <a:gd name="connsiteY57" fmla="*/ 1763 h 10000"/>
                    <a:gd name="connsiteX58" fmla="*/ 1977 w 10000"/>
                    <a:gd name="connsiteY58" fmla="*/ 1288 h 10000"/>
                    <a:gd name="connsiteX59" fmla="*/ 2730 w 10000"/>
                    <a:gd name="connsiteY59" fmla="*/ 1490 h 10000"/>
                    <a:gd name="connsiteX60" fmla="*/ 2997 w 10000"/>
                    <a:gd name="connsiteY60" fmla="*/ 1805 h 10000"/>
                    <a:gd name="connsiteX61" fmla="*/ 3520 w 10000"/>
                    <a:gd name="connsiteY61" fmla="*/ 1733 h 10000"/>
                    <a:gd name="connsiteX62" fmla="*/ 3801 w 10000"/>
                    <a:gd name="connsiteY62" fmla="*/ 1876 h 10000"/>
                    <a:gd name="connsiteX63" fmla="*/ 3852 w 10000"/>
                    <a:gd name="connsiteY63" fmla="*/ 2020 h 10000"/>
                    <a:gd name="connsiteX64" fmla="*/ 4452 w 10000"/>
                    <a:gd name="connsiteY64" fmla="*/ 2092 h 10000"/>
                    <a:gd name="connsiteX65" fmla="*/ 4630 w 10000"/>
                    <a:gd name="connsiteY65" fmla="*/ 1763 h 10000"/>
                    <a:gd name="connsiteX66" fmla="*/ 5242 w 10000"/>
                    <a:gd name="connsiteY66" fmla="*/ 1418 h 10000"/>
                    <a:gd name="connsiteX67" fmla="*/ 5472 w 10000"/>
                    <a:gd name="connsiteY67" fmla="*/ 1576 h 10000"/>
                    <a:gd name="connsiteX68" fmla="*/ 5816 w 10000"/>
                    <a:gd name="connsiteY68" fmla="*/ 1160 h 10000"/>
                    <a:gd name="connsiteX69" fmla="*/ 5867 w 10000"/>
                    <a:gd name="connsiteY69" fmla="*/ 717 h 10000"/>
                    <a:gd name="connsiteX70" fmla="*/ 6173 w 10000"/>
                    <a:gd name="connsiteY70" fmla="*/ 358 h 10000"/>
                    <a:gd name="connsiteX71" fmla="*/ 6390 w 10000"/>
                    <a:gd name="connsiteY71" fmla="*/ 115 h 10000"/>
                    <a:gd name="connsiteX72" fmla="*/ 6467 w 10000"/>
                    <a:gd name="connsiteY72" fmla="*/ 28 h 10000"/>
                    <a:gd name="connsiteX73" fmla="*/ 6492 w 10000"/>
                    <a:gd name="connsiteY73" fmla="*/ 0 h 10000"/>
                    <a:gd name="connsiteX74" fmla="*/ 6492 w 10000"/>
                    <a:gd name="connsiteY74" fmla="*/ 13 h 10000"/>
                    <a:gd name="connsiteX75" fmla="*/ 6582 w 10000"/>
                    <a:gd name="connsiteY75" fmla="*/ 85 h 10000"/>
                    <a:gd name="connsiteX76" fmla="*/ 6722 w 10000"/>
                    <a:gd name="connsiteY76" fmla="*/ 272 h 10000"/>
                    <a:gd name="connsiteX77" fmla="*/ 6913 w 10000"/>
                    <a:gd name="connsiteY77" fmla="*/ 530 h 10000"/>
                    <a:gd name="connsiteX78" fmla="*/ 7347 w 10000"/>
                    <a:gd name="connsiteY78" fmla="*/ 329 h 10000"/>
                    <a:gd name="connsiteX79" fmla="*/ 7628 w 10000"/>
                    <a:gd name="connsiteY79" fmla="*/ 386 h 10000"/>
                    <a:gd name="connsiteX80" fmla="*/ 7679 w 10000"/>
                    <a:gd name="connsiteY80" fmla="*/ 802 h 10000"/>
                    <a:gd name="connsiteX81" fmla="*/ 7423 w 10000"/>
                    <a:gd name="connsiteY81" fmla="*/ 1032 h 10000"/>
                    <a:gd name="connsiteX82" fmla="*/ 7462 w 10000"/>
                    <a:gd name="connsiteY82" fmla="*/ 1260 h 10000"/>
                    <a:gd name="connsiteX83" fmla="*/ 7883 w 10000"/>
                    <a:gd name="connsiteY83" fmla="*/ 1188 h 10000"/>
                    <a:gd name="connsiteX84" fmla="*/ 7972 w 10000"/>
                    <a:gd name="connsiteY84" fmla="*/ 974 h 10000"/>
                    <a:gd name="connsiteX0" fmla="*/ 7972 w 10000"/>
                    <a:gd name="connsiteY0" fmla="*/ 974 h 10000"/>
                    <a:gd name="connsiteX1" fmla="*/ 8380 w 10000"/>
                    <a:gd name="connsiteY1" fmla="*/ 802 h 10000"/>
                    <a:gd name="connsiteX2" fmla="*/ 8457 w 10000"/>
                    <a:gd name="connsiteY2" fmla="*/ 1032 h 10000"/>
                    <a:gd name="connsiteX3" fmla="*/ 8202 w 10000"/>
                    <a:gd name="connsiteY3" fmla="*/ 1633 h 10000"/>
                    <a:gd name="connsiteX4" fmla="*/ 8304 w 10000"/>
                    <a:gd name="connsiteY4" fmla="*/ 1992 h 10000"/>
                    <a:gd name="connsiteX5" fmla="*/ 7959 w 10000"/>
                    <a:gd name="connsiteY5" fmla="*/ 2723 h 10000"/>
                    <a:gd name="connsiteX6" fmla="*/ 7628 w 10000"/>
                    <a:gd name="connsiteY6" fmla="*/ 2967 h 10000"/>
                    <a:gd name="connsiteX7" fmla="*/ 7679 w 10000"/>
                    <a:gd name="connsiteY7" fmla="*/ 3482 h 10000"/>
                    <a:gd name="connsiteX8" fmla="*/ 8240 w 10000"/>
                    <a:gd name="connsiteY8" fmla="*/ 3798 h 10000"/>
                    <a:gd name="connsiteX9" fmla="*/ 8686 w 10000"/>
                    <a:gd name="connsiteY9" fmla="*/ 4327 h 10000"/>
                    <a:gd name="connsiteX10" fmla="*/ 8890 w 10000"/>
                    <a:gd name="connsiteY10" fmla="*/ 4384 h 10000"/>
                    <a:gd name="connsiteX11" fmla="*/ 9158 w 10000"/>
                    <a:gd name="connsiteY11" fmla="*/ 4671 h 10000"/>
                    <a:gd name="connsiteX12" fmla="*/ 9196 w 10000"/>
                    <a:gd name="connsiteY12" fmla="*/ 5100 h 10000"/>
                    <a:gd name="connsiteX13" fmla="*/ 8967 w 10000"/>
                    <a:gd name="connsiteY13" fmla="*/ 5731 h 10000"/>
                    <a:gd name="connsiteX14" fmla="*/ 9158 w 10000"/>
                    <a:gd name="connsiteY14" fmla="*/ 6203 h 10000"/>
                    <a:gd name="connsiteX15" fmla="*/ 9477 w 10000"/>
                    <a:gd name="connsiteY15" fmla="*/ 6390 h 10000"/>
                    <a:gd name="connsiteX16" fmla="*/ 9707 w 10000"/>
                    <a:gd name="connsiteY16" fmla="*/ 7163 h 10000"/>
                    <a:gd name="connsiteX17" fmla="*/ 9643 w 10000"/>
                    <a:gd name="connsiteY17" fmla="*/ 8009 h 10000"/>
                    <a:gd name="connsiteX18" fmla="*/ 9464 w 10000"/>
                    <a:gd name="connsiteY18" fmla="*/ 8239 h 10000"/>
                    <a:gd name="connsiteX19" fmla="*/ 9426 w 10000"/>
                    <a:gd name="connsiteY19" fmla="*/ 8453 h 10000"/>
                    <a:gd name="connsiteX20" fmla="*/ 10000 w 10000"/>
                    <a:gd name="connsiteY20" fmla="*/ 9357 h 10000"/>
                    <a:gd name="connsiteX21" fmla="*/ 9936 w 10000"/>
                    <a:gd name="connsiteY21" fmla="*/ 9415 h 10000"/>
                    <a:gd name="connsiteX22" fmla="*/ 9082 w 10000"/>
                    <a:gd name="connsiteY22" fmla="*/ 9628 h 10000"/>
                    <a:gd name="connsiteX23" fmla="*/ 8776 w 10000"/>
                    <a:gd name="connsiteY23" fmla="*/ 10000 h 10000"/>
                    <a:gd name="connsiteX24" fmla="*/ 8240 w 10000"/>
                    <a:gd name="connsiteY24" fmla="*/ 9858 h 10000"/>
                    <a:gd name="connsiteX25" fmla="*/ 8298 w 10000"/>
                    <a:gd name="connsiteY25" fmla="*/ 7480 h 10000"/>
                    <a:gd name="connsiteX26" fmla="*/ 7858 w 10000"/>
                    <a:gd name="connsiteY26" fmla="*/ 7213 h 10000"/>
                    <a:gd name="connsiteX27" fmla="*/ 7107 w 10000"/>
                    <a:gd name="connsiteY27" fmla="*/ 6727 h 10000"/>
                    <a:gd name="connsiteX28" fmla="*/ 6921 w 10000"/>
                    <a:gd name="connsiteY28" fmla="*/ 6879 h 10000"/>
                    <a:gd name="connsiteX29" fmla="*/ 6878 w 10000"/>
                    <a:gd name="connsiteY29" fmla="*/ 6812 h 10000"/>
                    <a:gd name="connsiteX30" fmla="*/ 6712 w 10000"/>
                    <a:gd name="connsiteY30" fmla="*/ 7240 h 10000"/>
                    <a:gd name="connsiteX31" fmla="*/ 6623 w 10000"/>
                    <a:gd name="connsiteY31" fmla="*/ 7149 h 10000"/>
                    <a:gd name="connsiteX32" fmla="*/ 6291 w 10000"/>
                    <a:gd name="connsiteY32" fmla="*/ 7158 h 10000"/>
                    <a:gd name="connsiteX33" fmla="*/ 5735 w 10000"/>
                    <a:gd name="connsiteY33" fmla="*/ 7559 h 10000"/>
                    <a:gd name="connsiteX34" fmla="*/ 5506 w 10000"/>
                    <a:gd name="connsiteY34" fmla="*/ 7873 h 10000"/>
                    <a:gd name="connsiteX35" fmla="*/ 5068 w 10000"/>
                    <a:gd name="connsiteY35" fmla="*/ 7972 h 10000"/>
                    <a:gd name="connsiteX36" fmla="*/ 4585 w 10000"/>
                    <a:gd name="connsiteY36" fmla="*/ 7649 h 10000"/>
                    <a:gd name="connsiteX37" fmla="*/ 4429 w 10000"/>
                    <a:gd name="connsiteY37" fmla="*/ 7837 h 10000"/>
                    <a:gd name="connsiteX38" fmla="*/ 3743 w 10000"/>
                    <a:gd name="connsiteY38" fmla="*/ 7361 h 10000"/>
                    <a:gd name="connsiteX39" fmla="*/ 3548 w 10000"/>
                    <a:gd name="connsiteY39" fmla="*/ 7448 h 10000"/>
                    <a:gd name="connsiteX40" fmla="*/ 2832 w 10000"/>
                    <a:gd name="connsiteY40" fmla="*/ 7134 h 10000"/>
                    <a:gd name="connsiteX41" fmla="*/ 2997 w 10000"/>
                    <a:gd name="connsiteY41" fmla="*/ 5646 h 10000"/>
                    <a:gd name="connsiteX42" fmla="*/ 2500 w 10000"/>
                    <a:gd name="connsiteY42" fmla="*/ 5503 h 10000"/>
                    <a:gd name="connsiteX43" fmla="*/ 2513 w 10000"/>
                    <a:gd name="connsiteY43" fmla="*/ 5014 h 10000"/>
                    <a:gd name="connsiteX44" fmla="*/ 2653 w 10000"/>
                    <a:gd name="connsiteY44" fmla="*/ 4885 h 10000"/>
                    <a:gd name="connsiteX45" fmla="*/ 2577 w 10000"/>
                    <a:gd name="connsiteY45" fmla="*/ 4213 h 10000"/>
                    <a:gd name="connsiteX46" fmla="*/ 2691 w 10000"/>
                    <a:gd name="connsiteY46" fmla="*/ 3897 h 10000"/>
                    <a:gd name="connsiteX47" fmla="*/ 2487 w 10000"/>
                    <a:gd name="connsiteY47" fmla="*/ 3654 h 10000"/>
                    <a:gd name="connsiteX48" fmla="*/ 1901 w 10000"/>
                    <a:gd name="connsiteY48" fmla="*/ 3840 h 10000"/>
                    <a:gd name="connsiteX49" fmla="*/ 867 w 10000"/>
                    <a:gd name="connsiteY49" fmla="*/ 3138 h 10000"/>
                    <a:gd name="connsiteX50" fmla="*/ 0 w 10000"/>
                    <a:gd name="connsiteY50" fmla="*/ 2951 h 10000"/>
                    <a:gd name="connsiteX51" fmla="*/ 383 w 10000"/>
                    <a:gd name="connsiteY51" fmla="*/ 2608 h 10000"/>
                    <a:gd name="connsiteX52" fmla="*/ 612 w 10000"/>
                    <a:gd name="connsiteY52" fmla="*/ 2737 h 10000"/>
                    <a:gd name="connsiteX53" fmla="*/ 727 w 10000"/>
                    <a:gd name="connsiteY53" fmla="*/ 2580 h 10000"/>
                    <a:gd name="connsiteX54" fmla="*/ 638 w 10000"/>
                    <a:gd name="connsiteY54" fmla="*/ 2178 h 10000"/>
                    <a:gd name="connsiteX55" fmla="*/ 867 w 10000"/>
                    <a:gd name="connsiteY55" fmla="*/ 1992 h 10000"/>
                    <a:gd name="connsiteX56" fmla="*/ 1148 w 10000"/>
                    <a:gd name="connsiteY56" fmla="*/ 2121 h 10000"/>
                    <a:gd name="connsiteX57" fmla="*/ 1786 w 10000"/>
                    <a:gd name="connsiteY57" fmla="*/ 1763 h 10000"/>
                    <a:gd name="connsiteX58" fmla="*/ 1977 w 10000"/>
                    <a:gd name="connsiteY58" fmla="*/ 1288 h 10000"/>
                    <a:gd name="connsiteX59" fmla="*/ 2730 w 10000"/>
                    <a:gd name="connsiteY59" fmla="*/ 1490 h 10000"/>
                    <a:gd name="connsiteX60" fmla="*/ 2997 w 10000"/>
                    <a:gd name="connsiteY60" fmla="*/ 1805 h 10000"/>
                    <a:gd name="connsiteX61" fmla="*/ 3520 w 10000"/>
                    <a:gd name="connsiteY61" fmla="*/ 1733 h 10000"/>
                    <a:gd name="connsiteX62" fmla="*/ 3801 w 10000"/>
                    <a:gd name="connsiteY62" fmla="*/ 1876 h 10000"/>
                    <a:gd name="connsiteX63" fmla="*/ 3852 w 10000"/>
                    <a:gd name="connsiteY63" fmla="*/ 2020 h 10000"/>
                    <a:gd name="connsiteX64" fmla="*/ 4452 w 10000"/>
                    <a:gd name="connsiteY64" fmla="*/ 2092 h 10000"/>
                    <a:gd name="connsiteX65" fmla="*/ 4630 w 10000"/>
                    <a:gd name="connsiteY65" fmla="*/ 1763 h 10000"/>
                    <a:gd name="connsiteX66" fmla="*/ 5242 w 10000"/>
                    <a:gd name="connsiteY66" fmla="*/ 1418 h 10000"/>
                    <a:gd name="connsiteX67" fmla="*/ 5472 w 10000"/>
                    <a:gd name="connsiteY67" fmla="*/ 1576 h 10000"/>
                    <a:gd name="connsiteX68" fmla="*/ 5816 w 10000"/>
                    <a:gd name="connsiteY68" fmla="*/ 1160 h 10000"/>
                    <a:gd name="connsiteX69" fmla="*/ 5867 w 10000"/>
                    <a:gd name="connsiteY69" fmla="*/ 717 h 10000"/>
                    <a:gd name="connsiteX70" fmla="*/ 6173 w 10000"/>
                    <a:gd name="connsiteY70" fmla="*/ 358 h 10000"/>
                    <a:gd name="connsiteX71" fmla="*/ 6390 w 10000"/>
                    <a:gd name="connsiteY71" fmla="*/ 115 h 10000"/>
                    <a:gd name="connsiteX72" fmla="*/ 6467 w 10000"/>
                    <a:gd name="connsiteY72" fmla="*/ 28 h 10000"/>
                    <a:gd name="connsiteX73" fmla="*/ 6492 w 10000"/>
                    <a:gd name="connsiteY73" fmla="*/ 0 h 10000"/>
                    <a:gd name="connsiteX74" fmla="*/ 6492 w 10000"/>
                    <a:gd name="connsiteY74" fmla="*/ 13 h 10000"/>
                    <a:gd name="connsiteX75" fmla="*/ 6582 w 10000"/>
                    <a:gd name="connsiteY75" fmla="*/ 85 h 10000"/>
                    <a:gd name="connsiteX76" fmla="*/ 6722 w 10000"/>
                    <a:gd name="connsiteY76" fmla="*/ 272 h 10000"/>
                    <a:gd name="connsiteX77" fmla="*/ 6913 w 10000"/>
                    <a:gd name="connsiteY77" fmla="*/ 530 h 10000"/>
                    <a:gd name="connsiteX78" fmla="*/ 7347 w 10000"/>
                    <a:gd name="connsiteY78" fmla="*/ 329 h 10000"/>
                    <a:gd name="connsiteX79" fmla="*/ 7628 w 10000"/>
                    <a:gd name="connsiteY79" fmla="*/ 386 h 10000"/>
                    <a:gd name="connsiteX80" fmla="*/ 7679 w 10000"/>
                    <a:gd name="connsiteY80" fmla="*/ 802 h 10000"/>
                    <a:gd name="connsiteX81" fmla="*/ 7423 w 10000"/>
                    <a:gd name="connsiteY81" fmla="*/ 1032 h 10000"/>
                    <a:gd name="connsiteX82" fmla="*/ 7462 w 10000"/>
                    <a:gd name="connsiteY82" fmla="*/ 1260 h 10000"/>
                    <a:gd name="connsiteX83" fmla="*/ 7883 w 10000"/>
                    <a:gd name="connsiteY83" fmla="*/ 1188 h 10000"/>
                    <a:gd name="connsiteX84" fmla="*/ 7972 w 10000"/>
                    <a:gd name="connsiteY84" fmla="*/ 974 h 10000"/>
                    <a:gd name="connsiteX0" fmla="*/ 7972 w 10000"/>
                    <a:gd name="connsiteY0" fmla="*/ 974 h 10000"/>
                    <a:gd name="connsiteX1" fmla="*/ 8380 w 10000"/>
                    <a:gd name="connsiteY1" fmla="*/ 802 h 10000"/>
                    <a:gd name="connsiteX2" fmla="*/ 8457 w 10000"/>
                    <a:gd name="connsiteY2" fmla="*/ 1032 h 10000"/>
                    <a:gd name="connsiteX3" fmla="*/ 8202 w 10000"/>
                    <a:gd name="connsiteY3" fmla="*/ 1633 h 10000"/>
                    <a:gd name="connsiteX4" fmla="*/ 8304 w 10000"/>
                    <a:gd name="connsiteY4" fmla="*/ 1992 h 10000"/>
                    <a:gd name="connsiteX5" fmla="*/ 7959 w 10000"/>
                    <a:gd name="connsiteY5" fmla="*/ 2723 h 10000"/>
                    <a:gd name="connsiteX6" fmla="*/ 7628 w 10000"/>
                    <a:gd name="connsiteY6" fmla="*/ 2967 h 10000"/>
                    <a:gd name="connsiteX7" fmla="*/ 7679 w 10000"/>
                    <a:gd name="connsiteY7" fmla="*/ 3482 h 10000"/>
                    <a:gd name="connsiteX8" fmla="*/ 8240 w 10000"/>
                    <a:gd name="connsiteY8" fmla="*/ 3798 h 10000"/>
                    <a:gd name="connsiteX9" fmla="*/ 8686 w 10000"/>
                    <a:gd name="connsiteY9" fmla="*/ 4327 h 10000"/>
                    <a:gd name="connsiteX10" fmla="*/ 8890 w 10000"/>
                    <a:gd name="connsiteY10" fmla="*/ 4384 h 10000"/>
                    <a:gd name="connsiteX11" fmla="*/ 9158 w 10000"/>
                    <a:gd name="connsiteY11" fmla="*/ 4671 h 10000"/>
                    <a:gd name="connsiteX12" fmla="*/ 9196 w 10000"/>
                    <a:gd name="connsiteY12" fmla="*/ 5100 h 10000"/>
                    <a:gd name="connsiteX13" fmla="*/ 8967 w 10000"/>
                    <a:gd name="connsiteY13" fmla="*/ 5731 h 10000"/>
                    <a:gd name="connsiteX14" fmla="*/ 9158 w 10000"/>
                    <a:gd name="connsiteY14" fmla="*/ 6203 h 10000"/>
                    <a:gd name="connsiteX15" fmla="*/ 9477 w 10000"/>
                    <a:gd name="connsiteY15" fmla="*/ 6390 h 10000"/>
                    <a:gd name="connsiteX16" fmla="*/ 9707 w 10000"/>
                    <a:gd name="connsiteY16" fmla="*/ 7163 h 10000"/>
                    <a:gd name="connsiteX17" fmla="*/ 9643 w 10000"/>
                    <a:gd name="connsiteY17" fmla="*/ 8009 h 10000"/>
                    <a:gd name="connsiteX18" fmla="*/ 9464 w 10000"/>
                    <a:gd name="connsiteY18" fmla="*/ 8239 h 10000"/>
                    <a:gd name="connsiteX19" fmla="*/ 9426 w 10000"/>
                    <a:gd name="connsiteY19" fmla="*/ 8453 h 10000"/>
                    <a:gd name="connsiteX20" fmla="*/ 10000 w 10000"/>
                    <a:gd name="connsiteY20" fmla="*/ 9357 h 10000"/>
                    <a:gd name="connsiteX21" fmla="*/ 9936 w 10000"/>
                    <a:gd name="connsiteY21" fmla="*/ 9415 h 10000"/>
                    <a:gd name="connsiteX22" fmla="*/ 9082 w 10000"/>
                    <a:gd name="connsiteY22" fmla="*/ 9628 h 10000"/>
                    <a:gd name="connsiteX23" fmla="*/ 8776 w 10000"/>
                    <a:gd name="connsiteY23" fmla="*/ 10000 h 10000"/>
                    <a:gd name="connsiteX24" fmla="*/ 8480 w 10000"/>
                    <a:gd name="connsiteY24" fmla="*/ 7024 h 10000"/>
                    <a:gd name="connsiteX25" fmla="*/ 8298 w 10000"/>
                    <a:gd name="connsiteY25" fmla="*/ 7480 h 10000"/>
                    <a:gd name="connsiteX26" fmla="*/ 7858 w 10000"/>
                    <a:gd name="connsiteY26" fmla="*/ 7213 h 10000"/>
                    <a:gd name="connsiteX27" fmla="*/ 7107 w 10000"/>
                    <a:gd name="connsiteY27" fmla="*/ 6727 h 10000"/>
                    <a:gd name="connsiteX28" fmla="*/ 6921 w 10000"/>
                    <a:gd name="connsiteY28" fmla="*/ 6879 h 10000"/>
                    <a:gd name="connsiteX29" fmla="*/ 6878 w 10000"/>
                    <a:gd name="connsiteY29" fmla="*/ 6812 h 10000"/>
                    <a:gd name="connsiteX30" fmla="*/ 6712 w 10000"/>
                    <a:gd name="connsiteY30" fmla="*/ 7240 h 10000"/>
                    <a:gd name="connsiteX31" fmla="*/ 6623 w 10000"/>
                    <a:gd name="connsiteY31" fmla="*/ 7149 h 10000"/>
                    <a:gd name="connsiteX32" fmla="*/ 6291 w 10000"/>
                    <a:gd name="connsiteY32" fmla="*/ 7158 h 10000"/>
                    <a:gd name="connsiteX33" fmla="*/ 5735 w 10000"/>
                    <a:gd name="connsiteY33" fmla="*/ 7559 h 10000"/>
                    <a:gd name="connsiteX34" fmla="*/ 5506 w 10000"/>
                    <a:gd name="connsiteY34" fmla="*/ 7873 h 10000"/>
                    <a:gd name="connsiteX35" fmla="*/ 5068 w 10000"/>
                    <a:gd name="connsiteY35" fmla="*/ 7972 h 10000"/>
                    <a:gd name="connsiteX36" fmla="*/ 4585 w 10000"/>
                    <a:gd name="connsiteY36" fmla="*/ 7649 h 10000"/>
                    <a:gd name="connsiteX37" fmla="*/ 4429 w 10000"/>
                    <a:gd name="connsiteY37" fmla="*/ 7837 h 10000"/>
                    <a:gd name="connsiteX38" fmla="*/ 3743 w 10000"/>
                    <a:gd name="connsiteY38" fmla="*/ 7361 h 10000"/>
                    <a:gd name="connsiteX39" fmla="*/ 3548 w 10000"/>
                    <a:gd name="connsiteY39" fmla="*/ 7448 h 10000"/>
                    <a:gd name="connsiteX40" fmla="*/ 2832 w 10000"/>
                    <a:gd name="connsiteY40" fmla="*/ 7134 h 10000"/>
                    <a:gd name="connsiteX41" fmla="*/ 2997 w 10000"/>
                    <a:gd name="connsiteY41" fmla="*/ 5646 h 10000"/>
                    <a:gd name="connsiteX42" fmla="*/ 2500 w 10000"/>
                    <a:gd name="connsiteY42" fmla="*/ 5503 h 10000"/>
                    <a:gd name="connsiteX43" fmla="*/ 2513 w 10000"/>
                    <a:gd name="connsiteY43" fmla="*/ 5014 h 10000"/>
                    <a:gd name="connsiteX44" fmla="*/ 2653 w 10000"/>
                    <a:gd name="connsiteY44" fmla="*/ 4885 h 10000"/>
                    <a:gd name="connsiteX45" fmla="*/ 2577 w 10000"/>
                    <a:gd name="connsiteY45" fmla="*/ 4213 h 10000"/>
                    <a:gd name="connsiteX46" fmla="*/ 2691 w 10000"/>
                    <a:gd name="connsiteY46" fmla="*/ 3897 h 10000"/>
                    <a:gd name="connsiteX47" fmla="*/ 2487 w 10000"/>
                    <a:gd name="connsiteY47" fmla="*/ 3654 h 10000"/>
                    <a:gd name="connsiteX48" fmla="*/ 1901 w 10000"/>
                    <a:gd name="connsiteY48" fmla="*/ 3840 h 10000"/>
                    <a:gd name="connsiteX49" fmla="*/ 867 w 10000"/>
                    <a:gd name="connsiteY49" fmla="*/ 3138 h 10000"/>
                    <a:gd name="connsiteX50" fmla="*/ 0 w 10000"/>
                    <a:gd name="connsiteY50" fmla="*/ 2951 h 10000"/>
                    <a:gd name="connsiteX51" fmla="*/ 383 w 10000"/>
                    <a:gd name="connsiteY51" fmla="*/ 2608 h 10000"/>
                    <a:gd name="connsiteX52" fmla="*/ 612 w 10000"/>
                    <a:gd name="connsiteY52" fmla="*/ 2737 h 10000"/>
                    <a:gd name="connsiteX53" fmla="*/ 727 w 10000"/>
                    <a:gd name="connsiteY53" fmla="*/ 2580 h 10000"/>
                    <a:gd name="connsiteX54" fmla="*/ 638 w 10000"/>
                    <a:gd name="connsiteY54" fmla="*/ 2178 h 10000"/>
                    <a:gd name="connsiteX55" fmla="*/ 867 w 10000"/>
                    <a:gd name="connsiteY55" fmla="*/ 1992 h 10000"/>
                    <a:gd name="connsiteX56" fmla="*/ 1148 w 10000"/>
                    <a:gd name="connsiteY56" fmla="*/ 2121 h 10000"/>
                    <a:gd name="connsiteX57" fmla="*/ 1786 w 10000"/>
                    <a:gd name="connsiteY57" fmla="*/ 1763 h 10000"/>
                    <a:gd name="connsiteX58" fmla="*/ 1977 w 10000"/>
                    <a:gd name="connsiteY58" fmla="*/ 1288 h 10000"/>
                    <a:gd name="connsiteX59" fmla="*/ 2730 w 10000"/>
                    <a:gd name="connsiteY59" fmla="*/ 1490 h 10000"/>
                    <a:gd name="connsiteX60" fmla="*/ 2997 w 10000"/>
                    <a:gd name="connsiteY60" fmla="*/ 1805 h 10000"/>
                    <a:gd name="connsiteX61" fmla="*/ 3520 w 10000"/>
                    <a:gd name="connsiteY61" fmla="*/ 1733 h 10000"/>
                    <a:gd name="connsiteX62" fmla="*/ 3801 w 10000"/>
                    <a:gd name="connsiteY62" fmla="*/ 1876 h 10000"/>
                    <a:gd name="connsiteX63" fmla="*/ 3852 w 10000"/>
                    <a:gd name="connsiteY63" fmla="*/ 2020 h 10000"/>
                    <a:gd name="connsiteX64" fmla="*/ 4452 w 10000"/>
                    <a:gd name="connsiteY64" fmla="*/ 2092 h 10000"/>
                    <a:gd name="connsiteX65" fmla="*/ 4630 w 10000"/>
                    <a:gd name="connsiteY65" fmla="*/ 1763 h 10000"/>
                    <a:gd name="connsiteX66" fmla="*/ 5242 w 10000"/>
                    <a:gd name="connsiteY66" fmla="*/ 1418 h 10000"/>
                    <a:gd name="connsiteX67" fmla="*/ 5472 w 10000"/>
                    <a:gd name="connsiteY67" fmla="*/ 1576 h 10000"/>
                    <a:gd name="connsiteX68" fmla="*/ 5816 w 10000"/>
                    <a:gd name="connsiteY68" fmla="*/ 1160 h 10000"/>
                    <a:gd name="connsiteX69" fmla="*/ 5867 w 10000"/>
                    <a:gd name="connsiteY69" fmla="*/ 717 h 10000"/>
                    <a:gd name="connsiteX70" fmla="*/ 6173 w 10000"/>
                    <a:gd name="connsiteY70" fmla="*/ 358 h 10000"/>
                    <a:gd name="connsiteX71" fmla="*/ 6390 w 10000"/>
                    <a:gd name="connsiteY71" fmla="*/ 115 h 10000"/>
                    <a:gd name="connsiteX72" fmla="*/ 6467 w 10000"/>
                    <a:gd name="connsiteY72" fmla="*/ 28 h 10000"/>
                    <a:gd name="connsiteX73" fmla="*/ 6492 w 10000"/>
                    <a:gd name="connsiteY73" fmla="*/ 0 h 10000"/>
                    <a:gd name="connsiteX74" fmla="*/ 6492 w 10000"/>
                    <a:gd name="connsiteY74" fmla="*/ 13 h 10000"/>
                    <a:gd name="connsiteX75" fmla="*/ 6582 w 10000"/>
                    <a:gd name="connsiteY75" fmla="*/ 85 h 10000"/>
                    <a:gd name="connsiteX76" fmla="*/ 6722 w 10000"/>
                    <a:gd name="connsiteY76" fmla="*/ 272 h 10000"/>
                    <a:gd name="connsiteX77" fmla="*/ 6913 w 10000"/>
                    <a:gd name="connsiteY77" fmla="*/ 530 h 10000"/>
                    <a:gd name="connsiteX78" fmla="*/ 7347 w 10000"/>
                    <a:gd name="connsiteY78" fmla="*/ 329 h 10000"/>
                    <a:gd name="connsiteX79" fmla="*/ 7628 w 10000"/>
                    <a:gd name="connsiteY79" fmla="*/ 386 h 10000"/>
                    <a:gd name="connsiteX80" fmla="*/ 7679 w 10000"/>
                    <a:gd name="connsiteY80" fmla="*/ 802 h 10000"/>
                    <a:gd name="connsiteX81" fmla="*/ 7423 w 10000"/>
                    <a:gd name="connsiteY81" fmla="*/ 1032 h 10000"/>
                    <a:gd name="connsiteX82" fmla="*/ 7462 w 10000"/>
                    <a:gd name="connsiteY82" fmla="*/ 1260 h 10000"/>
                    <a:gd name="connsiteX83" fmla="*/ 7883 w 10000"/>
                    <a:gd name="connsiteY83" fmla="*/ 1188 h 10000"/>
                    <a:gd name="connsiteX84" fmla="*/ 7972 w 10000"/>
                    <a:gd name="connsiteY84" fmla="*/ 974 h 10000"/>
                    <a:gd name="connsiteX0" fmla="*/ 7972 w 10000"/>
                    <a:gd name="connsiteY0" fmla="*/ 974 h 9628"/>
                    <a:gd name="connsiteX1" fmla="*/ 8380 w 10000"/>
                    <a:gd name="connsiteY1" fmla="*/ 802 h 9628"/>
                    <a:gd name="connsiteX2" fmla="*/ 8457 w 10000"/>
                    <a:gd name="connsiteY2" fmla="*/ 1032 h 9628"/>
                    <a:gd name="connsiteX3" fmla="*/ 8202 w 10000"/>
                    <a:gd name="connsiteY3" fmla="*/ 1633 h 9628"/>
                    <a:gd name="connsiteX4" fmla="*/ 8304 w 10000"/>
                    <a:gd name="connsiteY4" fmla="*/ 1992 h 9628"/>
                    <a:gd name="connsiteX5" fmla="*/ 7959 w 10000"/>
                    <a:gd name="connsiteY5" fmla="*/ 2723 h 9628"/>
                    <a:gd name="connsiteX6" fmla="*/ 7628 w 10000"/>
                    <a:gd name="connsiteY6" fmla="*/ 2967 h 9628"/>
                    <a:gd name="connsiteX7" fmla="*/ 7679 w 10000"/>
                    <a:gd name="connsiteY7" fmla="*/ 3482 h 9628"/>
                    <a:gd name="connsiteX8" fmla="*/ 8240 w 10000"/>
                    <a:gd name="connsiteY8" fmla="*/ 3798 h 9628"/>
                    <a:gd name="connsiteX9" fmla="*/ 8686 w 10000"/>
                    <a:gd name="connsiteY9" fmla="*/ 4327 h 9628"/>
                    <a:gd name="connsiteX10" fmla="*/ 8890 w 10000"/>
                    <a:gd name="connsiteY10" fmla="*/ 4384 h 9628"/>
                    <a:gd name="connsiteX11" fmla="*/ 9158 w 10000"/>
                    <a:gd name="connsiteY11" fmla="*/ 4671 h 9628"/>
                    <a:gd name="connsiteX12" fmla="*/ 9196 w 10000"/>
                    <a:gd name="connsiteY12" fmla="*/ 5100 h 9628"/>
                    <a:gd name="connsiteX13" fmla="*/ 8967 w 10000"/>
                    <a:gd name="connsiteY13" fmla="*/ 5731 h 9628"/>
                    <a:gd name="connsiteX14" fmla="*/ 9158 w 10000"/>
                    <a:gd name="connsiteY14" fmla="*/ 6203 h 9628"/>
                    <a:gd name="connsiteX15" fmla="*/ 9477 w 10000"/>
                    <a:gd name="connsiteY15" fmla="*/ 6390 h 9628"/>
                    <a:gd name="connsiteX16" fmla="*/ 9707 w 10000"/>
                    <a:gd name="connsiteY16" fmla="*/ 7163 h 9628"/>
                    <a:gd name="connsiteX17" fmla="*/ 9643 w 10000"/>
                    <a:gd name="connsiteY17" fmla="*/ 8009 h 9628"/>
                    <a:gd name="connsiteX18" fmla="*/ 9464 w 10000"/>
                    <a:gd name="connsiteY18" fmla="*/ 8239 h 9628"/>
                    <a:gd name="connsiteX19" fmla="*/ 9426 w 10000"/>
                    <a:gd name="connsiteY19" fmla="*/ 8453 h 9628"/>
                    <a:gd name="connsiteX20" fmla="*/ 10000 w 10000"/>
                    <a:gd name="connsiteY20" fmla="*/ 9357 h 9628"/>
                    <a:gd name="connsiteX21" fmla="*/ 9936 w 10000"/>
                    <a:gd name="connsiteY21" fmla="*/ 9415 h 9628"/>
                    <a:gd name="connsiteX22" fmla="*/ 9082 w 10000"/>
                    <a:gd name="connsiteY22" fmla="*/ 9628 h 9628"/>
                    <a:gd name="connsiteX23" fmla="*/ 8872 w 10000"/>
                    <a:gd name="connsiteY23" fmla="*/ 6897 h 9628"/>
                    <a:gd name="connsiteX24" fmla="*/ 8480 w 10000"/>
                    <a:gd name="connsiteY24" fmla="*/ 7024 h 9628"/>
                    <a:gd name="connsiteX25" fmla="*/ 8298 w 10000"/>
                    <a:gd name="connsiteY25" fmla="*/ 7480 h 9628"/>
                    <a:gd name="connsiteX26" fmla="*/ 7858 w 10000"/>
                    <a:gd name="connsiteY26" fmla="*/ 7213 h 9628"/>
                    <a:gd name="connsiteX27" fmla="*/ 7107 w 10000"/>
                    <a:gd name="connsiteY27" fmla="*/ 6727 h 9628"/>
                    <a:gd name="connsiteX28" fmla="*/ 6921 w 10000"/>
                    <a:gd name="connsiteY28" fmla="*/ 6879 h 9628"/>
                    <a:gd name="connsiteX29" fmla="*/ 6878 w 10000"/>
                    <a:gd name="connsiteY29" fmla="*/ 6812 h 9628"/>
                    <a:gd name="connsiteX30" fmla="*/ 6712 w 10000"/>
                    <a:gd name="connsiteY30" fmla="*/ 7240 h 9628"/>
                    <a:gd name="connsiteX31" fmla="*/ 6623 w 10000"/>
                    <a:gd name="connsiteY31" fmla="*/ 7149 h 9628"/>
                    <a:gd name="connsiteX32" fmla="*/ 6291 w 10000"/>
                    <a:gd name="connsiteY32" fmla="*/ 7158 h 9628"/>
                    <a:gd name="connsiteX33" fmla="*/ 5735 w 10000"/>
                    <a:gd name="connsiteY33" fmla="*/ 7559 h 9628"/>
                    <a:gd name="connsiteX34" fmla="*/ 5506 w 10000"/>
                    <a:gd name="connsiteY34" fmla="*/ 7873 h 9628"/>
                    <a:gd name="connsiteX35" fmla="*/ 5068 w 10000"/>
                    <a:gd name="connsiteY35" fmla="*/ 7972 h 9628"/>
                    <a:gd name="connsiteX36" fmla="*/ 4585 w 10000"/>
                    <a:gd name="connsiteY36" fmla="*/ 7649 h 9628"/>
                    <a:gd name="connsiteX37" fmla="*/ 4429 w 10000"/>
                    <a:gd name="connsiteY37" fmla="*/ 7837 h 9628"/>
                    <a:gd name="connsiteX38" fmla="*/ 3743 w 10000"/>
                    <a:gd name="connsiteY38" fmla="*/ 7361 h 9628"/>
                    <a:gd name="connsiteX39" fmla="*/ 3548 w 10000"/>
                    <a:gd name="connsiteY39" fmla="*/ 7448 h 9628"/>
                    <a:gd name="connsiteX40" fmla="*/ 2832 w 10000"/>
                    <a:gd name="connsiteY40" fmla="*/ 7134 h 9628"/>
                    <a:gd name="connsiteX41" fmla="*/ 2997 w 10000"/>
                    <a:gd name="connsiteY41" fmla="*/ 5646 h 9628"/>
                    <a:gd name="connsiteX42" fmla="*/ 2500 w 10000"/>
                    <a:gd name="connsiteY42" fmla="*/ 5503 h 9628"/>
                    <a:gd name="connsiteX43" fmla="*/ 2513 w 10000"/>
                    <a:gd name="connsiteY43" fmla="*/ 5014 h 9628"/>
                    <a:gd name="connsiteX44" fmla="*/ 2653 w 10000"/>
                    <a:gd name="connsiteY44" fmla="*/ 4885 h 9628"/>
                    <a:gd name="connsiteX45" fmla="*/ 2577 w 10000"/>
                    <a:gd name="connsiteY45" fmla="*/ 4213 h 9628"/>
                    <a:gd name="connsiteX46" fmla="*/ 2691 w 10000"/>
                    <a:gd name="connsiteY46" fmla="*/ 3897 h 9628"/>
                    <a:gd name="connsiteX47" fmla="*/ 2487 w 10000"/>
                    <a:gd name="connsiteY47" fmla="*/ 3654 h 9628"/>
                    <a:gd name="connsiteX48" fmla="*/ 1901 w 10000"/>
                    <a:gd name="connsiteY48" fmla="*/ 3840 h 9628"/>
                    <a:gd name="connsiteX49" fmla="*/ 867 w 10000"/>
                    <a:gd name="connsiteY49" fmla="*/ 3138 h 9628"/>
                    <a:gd name="connsiteX50" fmla="*/ 0 w 10000"/>
                    <a:gd name="connsiteY50" fmla="*/ 2951 h 9628"/>
                    <a:gd name="connsiteX51" fmla="*/ 383 w 10000"/>
                    <a:gd name="connsiteY51" fmla="*/ 2608 h 9628"/>
                    <a:gd name="connsiteX52" fmla="*/ 612 w 10000"/>
                    <a:gd name="connsiteY52" fmla="*/ 2737 h 9628"/>
                    <a:gd name="connsiteX53" fmla="*/ 727 w 10000"/>
                    <a:gd name="connsiteY53" fmla="*/ 2580 h 9628"/>
                    <a:gd name="connsiteX54" fmla="*/ 638 w 10000"/>
                    <a:gd name="connsiteY54" fmla="*/ 2178 h 9628"/>
                    <a:gd name="connsiteX55" fmla="*/ 867 w 10000"/>
                    <a:gd name="connsiteY55" fmla="*/ 1992 h 9628"/>
                    <a:gd name="connsiteX56" fmla="*/ 1148 w 10000"/>
                    <a:gd name="connsiteY56" fmla="*/ 2121 h 9628"/>
                    <a:gd name="connsiteX57" fmla="*/ 1786 w 10000"/>
                    <a:gd name="connsiteY57" fmla="*/ 1763 h 9628"/>
                    <a:gd name="connsiteX58" fmla="*/ 1977 w 10000"/>
                    <a:gd name="connsiteY58" fmla="*/ 1288 h 9628"/>
                    <a:gd name="connsiteX59" fmla="*/ 2730 w 10000"/>
                    <a:gd name="connsiteY59" fmla="*/ 1490 h 9628"/>
                    <a:gd name="connsiteX60" fmla="*/ 2997 w 10000"/>
                    <a:gd name="connsiteY60" fmla="*/ 1805 h 9628"/>
                    <a:gd name="connsiteX61" fmla="*/ 3520 w 10000"/>
                    <a:gd name="connsiteY61" fmla="*/ 1733 h 9628"/>
                    <a:gd name="connsiteX62" fmla="*/ 3801 w 10000"/>
                    <a:gd name="connsiteY62" fmla="*/ 1876 h 9628"/>
                    <a:gd name="connsiteX63" fmla="*/ 3852 w 10000"/>
                    <a:gd name="connsiteY63" fmla="*/ 2020 h 9628"/>
                    <a:gd name="connsiteX64" fmla="*/ 4452 w 10000"/>
                    <a:gd name="connsiteY64" fmla="*/ 2092 h 9628"/>
                    <a:gd name="connsiteX65" fmla="*/ 4630 w 10000"/>
                    <a:gd name="connsiteY65" fmla="*/ 1763 h 9628"/>
                    <a:gd name="connsiteX66" fmla="*/ 5242 w 10000"/>
                    <a:gd name="connsiteY66" fmla="*/ 1418 h 9628"/>
                    <a:gd name="connsiteX67" fmla="*/ 5472 w 10000"/>
                    <a:gd name="connsiteY67" fmla="*/ 1576 h 9628"/>
                    <a:gd name="connsiteX68" fmla="*/ 5816 w 10000"/>
                    <a:gd name="connsiteY68" fmla="*/ 1160 h 9628"/>
                    <a:gd name="connsiteX69" fmla="*/ 5867 w 10000"/>
                    <a:gd name="connsiteY69" fmla="*/ 717 h 9628"/>
                    <a:gd name="connsiteX70" fmla="*/ 6173 w 10000"/>
                    <a:gd name="connsiteY70" fmla="*/ 358 h 9628"/>
                    <a:gd name="connsiteX71" fmla="*/ 6390 w 10000"/>
                    <a:gd name="connsiteY71" fmla="*/ 115 h 9628"/>
                    <a:gd name="connsiteX72" fmla="*/ 6467 w 10000"/>
                    <a:gd name="connsiteY72" fmla="*/ 28 h 9628"/>
                    <a:gd name="connsiteX73" fmla="*/ 6492 w 10000"/>
                    <a:gd name="connsiteY73" fmla="*/ 0 h 9628"/>
                    <a:gd name="connsiteX74" fmla="*/ 6492 w 10000"/>
                    <a:gd name="connsiteY74" fmla="*/ 13 h 9628"/>
                    <a:gd name="connsiteX75" fmla="*/ 6582 w 10000"/>
                    <a:gd name="connsiteY75" fmla="*/ 85 h 9628"/>
                    <a:gd name="connsiteX76" fmla="*/ 6722 w 10000"/>
                    <a:gd name="connsiteY76" fmla="*/ 272 h 9628"/>
                    <a:gd name="connsiteX77" fmla="*/ 6913 w 10000"/>
                    <a:gd name="connsiteY77" fmla="*/ 530 h 9628"/>
                    <a:gd name="connsiteX78" fmla="*/ 7347 w 10000"/>
                    <a:gd name="connsiteY78" fmla="*/ 329 h 9628"/>
                    <a:gd name="connsiteX79" fmla="*/ 7628 w 10000"/>
                    <a:gd name="connsiteY79" fmla="*/ 386 h 9628"/>
                    <a:gd name="connsiteX80" fmla="*/ 7679 w 10000"/>
                    <a:gd name="connsiteY80" fmla="*/ 802 h 9628"/>
                    <a:gd name="connsiteX81" fmla="*/ 7423 w 10000"/>
                    <a:gd name="connsiteY81" fmla="*/ 1032 h 9628"/>
                    <a:gd name="connsiteX82" fmla="*/ 7462 w 10000"/>
                    <a:gd name="connsiteY82" fmla="*/ 1260 h 9628"/>
                    <a:gd name="connsiteX83" fmla="*/ 7883 w 10000"/>
                    <a:gd name="connsiteY83" fmla="*/ 1188 h 9628"/>
                    <a:gd name="connsiteX84" fmla="*/ 7972 w 10000"/>
                    <a:gd name="connsiteY84" fmla="*/ 974 h 9628"/>
                    <a:gd name="connsiteX0" fmla="*/ 7972 w 10000"/>
                    <a:gd name="connsiteY0" fmla="*/ 1012 h 10000"/>
                    <a:gd name="connsiteX1" fmla="*/ 8380 w 10000"/>
                    <a:gd name="connsiteY1" fmla="*/ 833 h 10000"/>
                    <a:gd name="connsiteX2" fmla="*/ 8457 w 10000"/>
                    <a:gd name="connsiteY2" fmla="*/ 1072 h 10000"/>
                    <a:gd name="connsiteX3" fmla="*/ 8202 w 10000"/>
                    <a:gd name="connsiteY3" fmla="*/ 1696 h 10000"/>
                    <a:gd name="connsiteX4" fmla="*/ 8304 w 10000"/>
                    <a:gd name="connsiteY4" fmla="*/ 2069 h 10000"/>
                    <a:gd name="connsiteX5" fmla="*/ 7959 w 10000"/>
                    <a:gd name="connsiteY5" fmla="*/ 2828 h 10000"/>
                    <a:gd name="connsiteX6" fmla="*/ 7628 w 10000"/>
                    <a:gd name="connsiteY6" fmla="*/ 3082 h 10000"/>
                    <a:gd name="connsiteX7" fmla="*/ 7679 w 10000"/>
                    <a:gd name="connsiteY7" fmla="*/ 3617 h 10000"/>
                    <a:gd name="connsiteX8" fmla="*/ 8240 w 10000"/>
                    <a:gd name="connsiteY8" fmla="*/ 3945 h 10000"/>
                    <a:gd name="connsiteX9" fmla="*/ 8686 w 10000"/>
                    <a:gd name="connsiteY9" fmla="*/ 4494 h 10000"/>
                    <a:gd name="connsiteX10" fmla="*/ 8890 w 10000"/>
                    <a:gd name="connsiteY10" fmla="*/ 4553 h 10000"/>
                    <a:gd name="connsiteX11" fmla="*/ 9158 w 10000"/>
                    <a:gd name="connsiteY11" fmla="*/ 4851 h 10000"/>
                    <a:gd name="connsiteX12" fmla="*/ 9196 w 10000"/>
                    <a:gd name="connsiteY12" fmla="*/ 5297 h 10000"/>
                    <a:gd name="connsiteX13" fmla="*/ 8967 w 10000"/>
                    <a:gd name="connsiteY13" fmla="*/ 5952 h 10000"/>
                    <a:gd name="connsiteX14" fmla="*/ 9158 w 10000"/>
                    <a:gd name="connsiteY14" fmla="*/ 6443 h 10000"/>
                    <a:gd name="connsiteX15" fmla="*/ 9477 w 10000"/>
                    <a:gd name="connsiteY15" fmla="*/ 6637 h 10000"/>
                    <a:gd name="connsiteX16" fmla="*/ 9707 w 10000"/>
                    <a:gd name="connsiteY16" fmla="*/ 7440 h 10000"/>
                    <a:gd name="connsiteX17" fmla="*/ 9643 w 10000"/>
                    <a:gd name="connsiteY17" fmla="*/ 8318 h 10000"/>
                    <a:gd name="connsiteX18" fmla="*/ 9464 w 10000"/>
                    <a:gd name="connsiteY18" fmla="*/ 8557 h 10000"/>
                    <a:gd name="connsiteX19" fmla="*/ 9426 w 10000"/>
                    <a:gd name="connsiteY19" fmla="*/ 8780 h 10000"/>
                    <a:gd name="connsiteX20" fmla="*/ 10000 w 10000"/>
                    <a:gd name="connsiteY20" fmla="*/ 9719 h 10000"/>
                    <a:gd name="connsiteX21" fmla="*/ 9936 w 10000"/>
                    <a:gd name="connsiteY21" fmla="*/ 9779 h 10000"/>
                    <a:gd name="connsiteX22" fmla="*/ 9082 w 10000"/>
                    <a:gd name="connsiteY22" fmla="*/ 10000 h 10000"/>
                    <a:gd name="connsiteX23" fmla="*/ 8480 w 10000"/>
                    <a:gd name="connsiteY23" fmla="*/ 7295 h 10000"/>
                    <a:gd name="connsiteX24" fmla="*/ 8298 w 10000"/>
                    <a:gd name="connsiteY24" fmla="*/ 7769 h 10000"/>
                    <a:gd name="connsiteX25" fmla="*/ 7858 w 10000"/>
                    <a:gd name="connsiteY25" fmla="*/ 7492 h 10000"/>
                    <a:gd name="connsiteX26" fmla="*/ 7107 w 10000"/>
                    <a:gd name="connsiteY26" fmla="*/ 6987 h 10000"/>
                    <a:gd name="connsiteX27" fmla="*/ 6921 w 10000"/>
                    <a:gd name="connsiteY27" fmla="*/ 7145 h 10000"/>
                    <a:gd name="connsiteX28" fmla="*/ 6878 w 10000"/>
                    <a:gd name="connsiteY28" fmla="*/ 7075 h 10000"/>
                    <a:gd name="connsiteX29" fmla="*/ 6712 w 10000"/>
                    <a:gd name="connsiteY29" fmla="*/ 7520 h 10000"/>
                    <a:gd name="connsiteX30" fmla="*/ 6623 w 10000"/>
                    <a:gd name="connsiteY30" fmla="*/ 7425 h 10000"/>
                    <a:gd name="connsiteX31" fmla="*/ 6291 w 10000"/>
                    <a:gd name="connsiteY31" fmla="*/ 7435 h 10000"/>
                    <a:gd name="connsiteX32" fmla="*/ 5735 w 10000"/>
                    <a:gd name="connsiteY32" fmla="*/ 7851 h 10000"/>
                    <a:gd name="connsiteX33" fmla="*/ 5506 w 10000"/>
                    <a:gd name="connsiteY33" fmla="*/ 8177 h 10000"/>
                    <a:gd name="connsiteX34" fmla="*/ 5068 w 10000"/>
                    <a:gd name="connsiteY34" fmla="*/ 8280 h 10000"/>
                    <a:gd name="connsiteX35" fmla="*/ 4585 w 10000"/>
                    <a:gd name="connsiteY35" fmla="*/ 7945 h 10000"/>
                    <a:gd name="connsiteX36" fmla="*/ 4429 w 10000"/>
                    <a:gd name="connsiteY36" fmla="*/ 8140 h 10000"/>
                    <a:gd name="connsiteX37" fmla="*/ 3743 w 10000"/>
                    <a:gd name="connsiteY37" fmla="*/ 7645 h 10000"/>
                    <a:gd name="connsiteX38" fmla="*/ 3548 w 10000"/>
                    <a:gd name="connsiteY38" fmla="*/ 7736 h 10000"/>
                    <a:gd name="connsiteX39" fmla="*/ 2832 w 10000"/>
                    <a:gd name="connsiteY39" fmla="*/ 7410 h 10000"/>
                    <a:gd name="connsiteX40" fmla="*/ 2997 w 10000"/>
                    <a:gd name="connsiteY40" fmla="*/ 5864 h 10000"/>
                    <a:gd name="connsiteX41" fmla="*/ 2500 w 10000"/>
                    <a:gd name="connsiteY41" fmla="*/ 5716 h 10000"/>
                    <a:gd name="connsiteX42" fmla="*/ 2513 w 10000"/>
                    <a:gd name="connsiteY42" fmla="*/ 5208 h 10000"/>
                    <a:gd name="connsiteX43" fmla="*/ 2653 w 10000"/>
                    <a:gd name="connsiteY43" fmla="*/ 5074 h 10000"/>
                    <a:gd name="connsiteX44" fmla="*/ 2577 w 10000"/>
                    <a:gd name="connsiteY44" fmla="*/ 4376 h 10000"/>
                    <a:gd name="connsiteX45" fmla="*/ 2691 w 10000"/>
                    <a:gd name="connsiteY45" fmla="*/ 4048 h 10000"/>
                    <a:gd name="connsiteX46" fmla="*/ 2487 w 10000"/>
                    <a:gd name="connsiteY46" fmla="*/ 3795 h 10000"/>
                    <a:gd name="connsiteX47" fmla="*/ 1901 w 10000"/>
                    <a:gd name="connsiteY47" fmla="*/ 3988 h 10000"/>
                    <a:gd name="connsiteX48" fmla="*/ 867 w 10000"/>
                    <a:gd name="connsiteY48" fmla="*/ 3259 h 10000"/>
                    <a:gd name="connsiteX49" fmla="*/ 0 w 10000"/>
                    <a:gd name="connsiteY49" fmla="*/ 3065 h 10000"/>
                    <a:gd name="connsiteX50" fmla="*/ 383 w 10000"/>
                    <a:gd name="connsiteY50" fmla="*/ 2709 h 10000"/>
                    <a:gd name="connsiteX51" fmla="*/ 612 w 10000"/>
                    <a:gd name="connsiteY51" fmla="*/ 2843 h 10000"/>
                    <a:gd name="connsiteX52" fmla="*/ 727 w 10000"/>
                    <a:gd name="connsiteY52" fmla="*/ 2680 h 10000"/>
                    <a:gd name="connsiteX53" fmla="*/ 638 w 10000"/>
                    <a:gd name="connsiteY53" fmla="*/ 2262 h 10000"/>
                    <a:gd name="connsiteX54" fmla="*/ 867 w 10000"/>
                    <a:gd name="connsiteY54" fmla="*/ 2069 h 10000"/>
                    <a:gd name="connsiteX55" fmla="*/ 1148 w 10000"/>
                    <a:gd name="connsiteY55" fmla="*/ 2203 h 10000"/>
                    <a:gd name="connsiteX56" fmla="*/ 1786 w 10000"/>
                    <a:gd name="connsiteY56" fmla="*/ 1831 h 10000"/>
                    <a:gd name="connsiteX57" fmla="*/ 1977 w 10000"/>
                    <a:gd name="connsiteY57" fmla="*/ 1338 h 10000"/>
                    <a:gd name="connsiteX58" fmla="*/ 2730 w 10000"/>
                    <a:gd name="connsiteY58" fmla="*/ 1548 h 10000"/>
                    <a:gd name="connsiteX59" fmla="*/ 2997 w 10000"/>
                    <a:gd name="connsiteY59" fmla="*/ 1875 h 10000"/>
                    <a:gd name="connsiteX60" fmla="*/ 3520 w 10000"/>
                    <a:gd name="connsiteY60" fmla="*/ 1800 h 10000"/>
                    <a:gd name="connsiteX61" fmla="*/ 3801 w 10000"/>
                    <a:gd name="connsiteY61" fmla="*/ 1948 h 10000"/>
                    <a:gd name="connsiteX62" fmla="*/ 3852 w 10000"/>
                    <a:gd name="connsiteY62" fmla="*/ 2098 h 10000"/>
                    <a:gd name="connsiteX63" fmla="*/ 4452 w 10000"/>
                    <a:gd name="connsiteY63" fmla="*/ 2173 h 10000"/>
                    <a:gd name="connsiteX64" fmla="*/ 4630 w 10000"/>
                    <a:gd name="connsiteY64" fmla="*/ 1831 h 10000"/>
                    <a:gd name="connsiteX65" fmla="*/ 5242 w 10000"/>
                    <a:gd name="connsiteY65" fmla="*/ 1473 h 10000"/>
                    <a:gd name="connsiteX66" fmla="*/ 5472 w 10000"/>
                    <a:gd name="connsiteY66" fmla="*/ 1637 h 10000"/>
                    <a:gd name="connsiteX67" fmla="*/ 5816 w 10000"/>
                    <a:gd name="connsiteY67" fmla="*/ 1205 h 10000"/>
                    <a:gd name="connsiteX68" fmla="*/ 5867 w 10000"/>
                    <a:gd name="connsiteY68" fmla="*/ 745 h 10000"/>
                    <a:gd name="connsiteX69" fmla="*/ 6173 w 10000"/>
                    <a:gd name="connsiteY69" fmla="*/ 372 h 10000"/>
                    <a:gd name="connsiteX70" fmla="*/ 6390 w 10000"/>
                    <a:gd name="connsiteY70" fmla="*/ 119 h 10000"/>
                    <a:gd name="connsiteX71" fmla="*/ 6467 w 10000"/>
                    <a:gd name="connsiteY71" fmla="*/ 29 h 10000"/>
                    <a:gd name="connsiteX72" fmla="*/ 6492 w 10000"/>
                    <a:gd name="connsiteY72" fmla="*/ 0 h 10000"/>
                    <a:gd name="connsiteX73" fmla="*/ 6492 w 10000"/>
                    <a:gd name="connsiteY73" fmla="*/ 14 h 10000"/>
                    <a:gd name="connsiteX74" fmla="*/ 6582 w 10000"/>
                    <a:gd name="connsiteY74" fmla="*/ 88 h 10000"/>
                    <a:gd name="connsiteX75" fmla="*/ 6722 w 10000"/>
                    <a:gd name="connsiteY75" fmla="*/ 283 h 10000"/>
                    <a:gd name="connsiteX76" fmla="*/ 6913 w 10000"/>
                    <a:gd name="connsiteY76" fmla="*/ 550 h 10000"/>
                    <a:gd name="connsiteX77" fmla="*/ 7347 w 10000"/>
                    <a:gd name="connsiteY77" fmla="*/ 342 h 10000"/>
                    <a:gd name="connsiteX78" fmla="*/ 7628 w 10000"/>
                    <a:gd name="connsiteY78" fmla="*/ 401 h 10000"/>
                    <a:gd name="connsiteX79" fmla="*/ 7679 w 10000"/>
                    <a:gd name="connsiteY79" fmla="*/ 833 h 10000"/>
                    <a:gd name="connsiteX80" fmla="*/ 7423 w 10000"/>
                    <a:gd name="connsiteY80" fmla="*/ 1072 h 10000"/>
                    <a:gd name="connsiteX81" fmla="*/ 7462 w 10000"/>
                    <a:gd name="connsiteY81" fmla="*/ 1309 h 10000"/>
                    <a:gd name="connsiteX82" fmla="*/ 7883 w 10000"/>
                    <a:gd name="connsiteY82" fmla="*/ 1234 h 10000"/>
                    <a:gd name="connsiteX83" fmla="*/ 7972 w 10000"/>
                    <a:gd name="connsiteY83" fmla="*/ 1012 h 10000"/>
                    <a:gd name="connsiteX0" fmla="*/ 7972 w 10000"/>
                    <a:gd name="connsiteY0" fmla="*/ 1012 h 9779"/>
                    <a:gd name="connsiteX1" fmla="*/ 8380 w 10000"/>
                    <a:gd name="connsiteY1" fmla="*/ 833 h 9779"/>
                    <a:gd name="connsiteX2" fmla="*/ 8457 w 10000"/>
                    <a:gd name="connsiteY2" fmla="*/ 1072 h 9779"/>
                    <a:gd name="connsiteX3" fmla="*/ 8202 w 10000"/>
                    <a:gd name="connsiteY3" fmla="*/ 1696 h 9779"/>
                    <a:gd name="connsiteX4" fmla="*/ 8304 w 10000"/>
                    <a:gd name="connsiteY4" fmla="*/ 2069 h 9779"/>
                    <a:gd name="connsiteX5" fmla="*/ 7959 w 10000"/>
                    <a:gd name="connsiteY5" fmla="*/ 2828 h 9779"/>
                    <a:gd name="connsiteX6" fmla="*/ 7628 w 10000"/>
                    <a:gd name="connsiteY6" fmla="*/ 3082 h 9779"/>
                    <a:gd name="connsiteX7" fmla="*/ 7679 w 10000"/>
                    <a:gd name="connsiteY7" fmla="*/ 3617 h 9779"/>
                    <a:gd name="connsiteX8" fmla="*/ 8240 w 10000"/>
                    <a:gd name="connsiteY8" fmla="*/ 3945 h 9779"/>
                    <a:gd name="connsiteX9" fmla="*/ 8686 w 10000"/>
                    <a:gd name="connsiteY9" fmla="*/ 4494 h 9779"/>
                    <a:gd name="connsiteX10" fmla="*/ 8890 w 10000"/>
                    <a:gd name="connsiteY10" fmla="*/ 4553 h 9779"/>
                    <a:gd name="connsiteX11" fmla="*/ 9158 w 10000"/>
                    <a:gd name="connsiteY11" fmla="*/ 4851 h 9779"/>
                    <a:gd name="connsiteX12" fmla="*/ 9196 w 10000"/>
                    <a:gd name="connsiteY12" fmla="*/ 5297 h 9779"/>
                    <a:gd name="connsiteX13" fmla="*/ 8967 w 10000"/>
                    <a:gd name="connsiteY13" fmla="*/ 5952 h 9779"/>
                    <a:gd name="connsiteX14" fmla="*/ 9158 w 10000"/>
                    <a:gd name="connsiteY14" fmla="*/ 6443 h 9779"/>
                    <a:gd name="connsiteX15" fmla="*/ 9477 w 10000"/>
                    <a:gd name="connsiteY15" fmla="*/ 6637 h 9779"/>
                    <a:gd name="connsiteX16" fmla="*/ 9707 w 10000"/>
                    <a:gd name="connsiteY16" fmla="*/ 7440 h 9779"/>
                    <a:gd name="connsiteX17" fmla="*/ 9643 w 10000"/>
                    <a:gd name="connsiteY17" fmla="*/ 8318 h 9779"/>
                    <a:gd name="connsiteX18" fmla="*/ 9464 w 10000"/>
                    <a:gd name="connsiteY18" fmla="*/ 8557 h 9779"/>
                    <a:gd name="connsiteX19" fmla="*/ 9426 w 10000"/>
                    <a:gd name="connsiteY19" fmla="*/ 8780 h 9779"/>
                    <a:gd name="connsiteX20" fmla="*/ 10000 w 10000"/>
                    <a:gd name="connsiteY20" fmla="*/ 9719 h 9779"/>
                    <a:gd name="connsiteX21" fmla="*/ 9936 w 10000"/>
                    <a:gd name="connsiteY21" fmla="*/ 9779 h 9779"/>
                    <a:gd name="connsiteX22" fmla="*/ 8746 w 10000"/>
                    <a:gd name="connsiteY22" fmla="*/ 6917 h 9779"/>
                    <a:gd name="connsiteX23" fmla="*/ 8480 w 10000"/>
                    <a:gd name="connsiteY23" fmla="*/ 7295 h 9779"/>
                    <a:gd name="connsiteX24" fmla="*/ 8298 w 10000"/>
                    <a:gd name="connsiteY24" fmla="*/ 7769 h 9779"/>
                    <a:gd name="connsiteX25" fmla="*/ 7858 w 10000"/>
                    <a:gd name="connsiteY25" fmla="*/ 7492 h 9779"/>
                    <a:gd name="connsiteX26" fmla="*/ 7107 w 10000"/>
                    <a:gd name="connsiteY26" fmla="*/ 6987 h 9779"/>
                    <a:gd name="connsiteX27" fmla="*/ 6921 w 10000"/>
                    <a:gd name="connsiteY27" fmla="*/ 7145 h 9779"/>
                    <a:gd name="connsiteX28" fmla="*/ 6878 w 10000"/>
                    <a:gd name="connsiteY28" fmla="*/ 7075 h 9779"/>
                    <a:gd name="connsiteX29" fmla="*/ 6712 w 10000"/>
                    <a:gd name="connsiteY29" fmla="*/ 7520 h 9779"/>
                    <a:gd name="connsiteX30" fmla="*/ 6623 w 10000"/>
                    <a:gd name="connsiteY30" fmla="*/ 7425 h 9779"/>
                    <a:gd name="connsiteX31" fmla="*/ 6291 w 10000"/>
                    <a:gd name="connsiteY31" fmla="*/ 7435 h 9779"/>
                    <a:gd name="connsiteX32" fmla="*/ 5735 w 10000"/>
                    <a:gd name="connsiteY32" fmla="*/ 7851 h 9779"/>
                    <a:gd name="connsiteX33" fmla="*/ 5506 w 10000"/>
                    <a:gd name="connsiteY33" fmla="*/ 8177 h 9779"/>
                    <a:gd name="connsiteX34" fmla="*/ 5068 w 10000"/>
                    <a:gd name="connsiteY34" fmla="*/ 8280 h 9779"/>
                    <a:gd name="connsiteX35" fmla="*/ 4585 w 10000"/>
                    <a:gd name="connsiteY35" fmla="*/ 7945 h 9779"/>
                    <a:gd name="connsiteX36" fmla="*/ 4429 w 10000"/>
                    <a:gd name="connsiteY36" fmla="*/ 8140 h 9779"/>
                    <a:gd name="connsiteX37" fmla="*/ 3743 w 10000"/>
                    <a:gd name="connsiteY37" fmla="*/ 7645 h 9779"/>
                    <a:gd name="connsiteX38" fmla="*/ 3548 w 10000"/>
                    <a:gd name="connsiteY38" fmla="*/ 7736 h 9779"/>
                    <a:gd name="connsiteX39" fmla="*/ 2832 w 10000"/>
                    <a:gd name="connsiteY39" fmla="*/ 7410 h 9779"/>
                    <a:gd name="connsiteX40" fmla="*/ 2997 w 10000"/>
                    <a:gd name="connsiteY40" fmla="*/ 5864 h 9779"/>
                    <a:gd name="connsiteX41" fmla="*/ 2500 w 10000"/>
                    <a:gd name="connsiteY41" fmla="*/ 5716 h 9779"/>
                    <a:gd name="connsiteX42" fmla="*/ 2513 w 10000"/>
                    <a:gd name="connsiteY42" fmla="*/ 5208 h 9779"/>
                    <a:gd name="connsiteX43" fmla="*/ 2653 w 10000"/>
                    <a:gd name="connsiteY43" fmla="*/ 5074 h 9779"/>
                    <a:gd name="connsiteX44" fmla="*/ 2577 w 10000"/>
                    <a:gd name="connsiteY44" fmla="*/ 4376 h 9779"/>
                    <a:gd name="connsiteX45" fmla="*/ 2691 w 10000"/>
                    <a:gd name="connsiteY45" fmla="*/ 4048 h 9779"/>
                    <a:gd name="connsiteX46" fmla="*/ 2487 w 10000"/>
                    <a:gd name="connsiteY46" fmla="*/ 3795 h 9779"/>
                    <a:gd name="connsiteX47" fmla="*/ 1901 w 10000"/>
                    <a:gd name="connsiteY47" fmla="*/ 3988 h 9779"/>
                    <a:gd name="connsiteX48" fmla="*/ 867 w 10000"/>
                    <a:gd name="connsiteY48" fmla="*/ 3259 h 9779"/>
                    <a:gd name="connsiteX49" fmla="*/ 0 w 10000"/>
                    <a:gd name="connsiteY49" fmla="*/ 3065 h 9779"/>
                    <a:gd name="connsiteX50" fmla="*/ 383 w 10000"/>
                    <a:gd name="connsiteY50" fmla="*/ 2709 h 9779"/>
                    <a:gd name="connsiteX51" fmla="*/ 612 w 10000"/>
                    <a:gd name="connsiteY51" fmla="*/ 2843 h 9779"/>
                    <a:gd name="connsiteX52" fmla="*/ 727 w 10000"/>
                    <a:gd name="connsiteY52" fmla="*/ 2680 h 9779"/>
                    <a:gd name="connsiteX53" fmla="*/ 638 w 10000"/>
                    <a:gd name="connsiteY53" fmla="*/ 2262 h 9779"/>
                    <a:gd name="connsiteX54" fmla="*/ 867 w 10000"/>
                    <a:gd name="connsiteY54" fmla="*/ 2069 h 9779"/>
                    <a:gd name="connsiteX55" fmla="*/ 1148 w 10000"/>
                    <a:gd name="connsiteY55" fmla="*/ 2203 h 9779"/>
                    <a:gd name="connsiteX56" fmla="*/ 1786 w 10000"/>
                    <a:gd name="connsiteY56" fmla="*/ 1831 h 9779"/>
                    <a:gd name="connsiteX57" fmla="*/ 1977 w 10000"/>
                    <a:gd name="connsiteY57" fmla="*/ 1338 h 9779"/>
                    <a:gd name="connsiteX58" fmla="*/ 2730 w 10000"/>
                    <a:gd name="connsiteY58" fmla="*/ 1548 h 9779"/>
                    <a:gd name="connsiteX59" fmla="*/ 2997 w 10000"/>
                    <a:gd name="connsiteY59" fmla="*/ 1875 h 9779"/>
                    <a:gd name="connsiteX60" fmla="*/ 3520 w 10000"/>
                    <a:gd name="connsiteY60" fmla="*/ 1800 h 9779"/>
                    <a:gd name="connsiteX61" fmla="*/ 3801 w 10000"/>
                    <a:gd name="connsiteY61" fmla="*/ 1948 h 9779"/>
                    <a:gd name="connsiteX62" fmla="*/ 3852 w 10000"/>
                    <a:gd name="connsiteY62" fmla="*/ 2098 h 9779"/>
                    <a:gd name="connsiteX63" fmla="*/ 4452 w 10000"/>
                    <a:gd name="connsiteY63" fmla="*/ 2173 h 9779"/>
                    <a:gd name="connsiteX64" fmla="*/ 4630 w 10000"/>
                    <a:gd name="connsiteY64" fmla="*/ 1831 h 9779"/>
                    <a:gd name="connsiteX65" fmla="*/ 5242 w 10000"/>
                    <a:gd name="connsiteY65" fmla="*/ 1473 h 9779"/>
                    <a:gd name="connsiteX66" fmla="*/ 5472 w 10000"/>
                    <a:gd name="connsiteY66" fmla="*/ 1637 h 9779"/>
                    <a:gd name="connsiteX67" fmla="*/ 5816 w 10000"/>
                    <a:gd name="connsiteY67" fmla="*/ 1205 h 9779"/>
                    <a:gd name="connsiteX68" fmla="*/ 5867 w 10000"/>
                    <a:gd name="connsiteY68" fmla="*/ 745 h 9779"/>
                    <a:gd name="connsiteX69" fmla="*/ 6173 w 10000"/>
                    <a:gd name="connsiteY69" fmla="*/ 372 h 9779"/>
                    <a:gd name="connsiteX70" fmla="*/ 6390 w 10000"/>
                    <a:gd name="connsiteY70" fmla="*/ 119 h 9779"/>
                    <a:gd name="connsiteX71" fmla="*/ 6467 w 10000"/>
                    <a:gd name="connsiteY71" fmla="*/ 29 h 9779"/>
                    <a:gd name="connsiteX72" fmla="*/ 6492 w 10000"/>
                    <a:gd name="connsiteY72" fmla="*/ 0 h 9779"/>
                    <a:gd name="connsiteX73" fmla="*/ 6492 w 10000"/>
                    <a:gd name="connsiteY73" fmla="*/ 14 h 9779"/>
                    <a:gd name="connsiteX74" fmla="*/ 6582 w 10000"/>
                    <a:gd name="connsiteY74" fmla="*/ 88 h 9779"/>
                    <a:gd name="connsiteX75" fmla="*/ 6722 w 10000"/>
                    <a:gd name="connsiteY75" fmla="*/ 283 h 9779"/>
                    <a:gd name="connsiteX76" fmla="*/ 6913 w 10000"/>
                    <a:gd name="connsiteY76" fmla="*/ 550 h 9779"/>
                    <a:gd name="connsiteX77" fmla="*/ 7347 w 10000"/>
                    <a:gd name="connsiteY77" fmla="*/ 342 h 9779"/>
                    <a:gd name="connsiteX78" fmla="*/ 7628 w 10000"/>
                    <a:gd name="connsiteY78" fmla="*/ 401 h 9779"/>
                    <a:gd name="connsiteX79" fmla="*/ 7679 w 10000"/>
                    <a:gd name="connsiteY79" fmla="*/ 833 h 9779"/>
                    <a:gd name="connsiteX80" fmla="*/ 7423 w 10000"/>
                    <a:gd name="connsiteY80" fmla="*/ 1072 h 9779"/>
                    <a:gd name="connsiteX81" fmla="*/ 7462 w 10000"/>
                    <a:gd name="connsiteY81" fmla="*/ 1309 h 9779"/>
                    <a:gd name="connsiteX82" fmla="*/ 7883 w 10000"/>
                    <a:gd name="connsiteY82" fmla="*/ 1234 h 9779"/>
                    <a:gd name="connsiteX83" fmla="*/ 7972 w 10000"/>
                    <a:gd name="connsiteY83" fmla="*/ 1012 h 9779"/>
                    <a:gd name="connsiteX0" fmla="*/ 7972 w 10000"/>
                    <a:gd name="connsiteY0" fmla="*/ 1035 h 9939"/>
                    <a:gd name="connsiteX1" fmla="*/ 8380 w 10000"/>
                    <a:gd name="connsiteY1" fmla="*/ 852 h 9939"/>
                    <a:gd name="connsiteX2" fmla="*/ 8457 w 10000"/>
                    <a:gd name="connsiteY2" fmla="*/ 1096 h 9939"/>
                    <a:gd name="connsiteX3" fmla="*/ 8202 w 10000"/>
                    <a:gd name="connsiteY3" fmla="*/ 1734 h 9939"/>
                    <a:gd name="connsiteX4" fmla="*/ 8304 w 10000"/>
                    <a:gd name="connsiteY4" fmla="*/ 2116 h 9939"/>
                    <a:gd name="connsiteX5" fmla="*/ 7959 w 10000"/>
                    <a:gd name="connsiteY5" fmla="*/ 2892 h 9939"/>
                    <a:gd name="connsiteX6" fmla="*/ 7628 w 10000"/>
                    <a:gd name="connsiteY6" fmla="*/ 3152 h 9939"/>
                    <a:gd name="connsiteX7" fmla="*/ 7679 w 10000"/>
                    <a:gd name="connsiteY7" fmla="*/ 3699 h 9939"/>
                    <a:gd name="connsiteX8" fmla="*/ 8240 w 10000"/>
                    <a:gd name="connsiteY8" fmla="*/ 4034 h 9939"/>
                    <a:gd name="connsiteX9" fmla="*/ 8686 w 10000"/>
                    <a:gd name="connsiteY9" fmla="*/ 4596 h 9939"/>
                    <a:gd name="connsiteX10" fmla="*/ 8890 w 10000"/>
                    <a:gd name="connsiteY10" fmla="*/ 4656 h 9939"/>
                    <a:gd name="connsiteX11" fmla="*/ 9158 w 10000"/>
                    <a:gd name="connsiteY11" fmla="*/ 4961 h 9939"/>
                    <a:gd name="connsiteX12" fmla="*/ 9196 w 10000"/>
                    <a:gd name="connsiteY12" fmla="*/ 5417 h 9939"/>
                    <a:gd name="connsiteX13" fmla="*/ 8967 w 10000"/>
                    <a:gd name="connsiteY13" fmla="*/ 6087 h 9939"/>
                    <a:gd name="connsiteX14" fmla="*/ 9158 w 10000"/>
                    <a:gd name="connsiteY14" fmla="*/ 6589 h 9939"/>
                    <a:gd name="connsiteX15" fmla="*/ 9477 w 10000"/>
                    <a:gd name="connsiteY15" fmla="*/ 6787 h 9939"/>
                    <a:gd name="connsiteX16" fmla="*/ 9707 w 10000"/>
                    <a:gd name="connsiteY16" fmla="*/ 7608 h 9939"/>
                    <a:gd name="connsiteX17" fmla="*/ 9643 w 10000"/>
                    <a:gd name="connsiteY17" fmla="*/ 8506 h 9939"/>
                    <a:gd name="connsiteX18" fmla="*/ 9464 w 10000"/>
                    <a:gd name="connsiteY18" fmla="*/ 8750 h 9939"/>
                    <a:gd name="connsiteX19" fmla="*/ 9426 w 10000"/>
                    <a:gd name="connsiteY19" fmla="*/ 8978 h 9939"/>
                    <a:gd name="connsiteX20" fmla="*/ 10000 w 10000"/>
                    <a:gd name="connsiteY20" fmla="*/ 9939 h 9939"/>
                    <a:gd name="connsiteX21" fmla="*/ 8951 w 10000"/>
                    <a:gd name="connsiteY21" fmla="*/ 7592 h 9939"/>
                    <a:gd name="connsiteX22" fmla="*/ 8746 w 10000"/>
                    <a:gd name="connsiteY22" fmla="*/ 7073 h 9939"/>
                    <a:gd name="connsiteX23" fmla="*/ 8480 w 10000"/>
                    <a:gd name="connsiteY23" fmla="*/ 7460 h 9939"/>
                    <a:gd name="connsiteX24" fmla="*/ 8298 w 10000"/>
                    <a:gd name="connsiteY24" fmla="*/ 7945 h 9939"/>
                    <a:gd name="connsiteX25" fmla="*/ 7858 w 10000"/>
                    <a:gd name="connsiteY25" fmla="*/ 7661 h 9939"/>
                    <a:gd name="connsiteX26" fmla="*/ 7107 w 10000"/>
                    <a:gd name="connsiteY26" fmla="*/ 7145 h 9939"/>
                    <a:gd name="connsiteX27" fmla="*/ 6921 w 10000"/>
                    <a:gd name="connsiteY27" fmla="*/ 7306 h 9939"/>
                    <a:gd name="connsiteX28" fmla="*/ 6878 w 10000"/>
                    <a:gd name="connsiteY28" fmla="*/ 7235 h 9939"/>
                    <a:gd name="connsiteX29" fmla="*/ 6712 w 10000"/>
                    <a:gd name="connsiteY29" fmla="*/ 7690 h 9939"/>
                    <a:gd name="connsiteX30" fmla="*/ 6623 w 10000"/>
                    <a:gd name="connsiteY30" fmla="*/ 7593 h 9939"/>
                    <a:gd name="connsiteX31" fmla="*/ 6291 w 10000"/>
                    <a:gd name="connsiteY31" fmla="*/ 7603 h 9939"/>
                    <a:gd name="connsiteX32" fmla="*/ 5735 w 10000"/>
                    <a:gd name="connsiteY32" fmla="*/ 8028 h 9939"/>
                    <a:gd name="connsiteX33" fmla="*/ 5506 w 10000"/>
                    <a:gd name="connsiteY33" fmla="*/ 8362 h 9939"/>
                    <a:gd name="connsiteX34" fmla="*/ 5068 w 10000"/>
                    <a:gd name="connsiteY34" fmla="*/ 8467 h 9939"/>
                    <a:gd name="connsiteX35" fmla="*/ 4585 w 10000"/>
                    <a:gd name="connsiteY35" fmla="*/ 8125 h 9939"/>
                    <a:gd name="connsiteX36" fmla="*/ 4429 w 10000"/>
                    <a:gd name="connsiteY36" fmla="*/ 8324 h 9939"/>
                    <a:gd name="connsiteX37" fmla="*/ 3743 w 10000"/>
                    <a:gd name="connsiteY37" fmla="*/ 7818 h 9939"/>
                    <a:gd name="connsiteX38" fmla="*/ 3548 w 10000"/>
                    <a:gd name="connsiteY38" fmla="*/ 7911 h 9939"/>
                    <a:gd name="connsiteX39" fmla="*/ 2832 w 10000"/>
                    <a:gd name="connsiteY39" fmla="*/ 7577 h 9939"/>
                    <a:gd name="connsiteX40" fmla="*/ 2997 w 10000"/>
                    <a:gd name="connsiteY40" fmla="*/ 5997 h 9939"/>
                    <a:gd name="connsiteX41" fmla="*/ 2500 w 10000"/>
                    <a:gd name="connsiteY41" fmla="*/ 5845 h 9939"/>
                    <a:gd name="connsiteX42" fmla="*/ 2513 w 10000"/>
                    <a:gd name="connsiteY42" fmla="*/ 5326 h 9939"/>
                    <a:gd name="connsiteX43" fmla="*/ 2653 w 10000"/>
                    <a:gd name="connsiteY43" fmla="*/ 5189 h 9939"/>
                    <a:gd name="connsiteX44" fmla="*/ 2577 w 10000"/>
                    <a:gd name="connsiteY44" fmla="*/ 4475 h 9939"/>
                    <a:gd name="connsiteX45" fmla="*/ 2691 w 10000"/>
                    <a:gd name="connsiteY45" fmla="*/ 4139 h 9939"/>
                    <a:gd name="connsiteX46" fmla="*/ 2487 w 10000"/>
                    <a:gd name="connsiteY46" fmla="*/ 3881 h 9939"/>
                    <a:gd name="connsiteX47" fmla="*/ 1901 w 10000"/>
                    <a:gd name="connsiteY47" fmla="*/ 4078 h 9939"/>
                    <a:gd name="connsiteX48" fmla="*/ 867 w 10000"/>
                    <a:gd name="connsiteY48" fmla="*/ 3333 h 9939"/>
                    <a:gd name="connsiteX49" fmla="*/ 0 w 10000"/>
                    <a:gd name="connsiteY49" fmla="*/ 3134 h 9939"/>
                    <a:gd name="connsiteX50" fmla="*/ 383 w 10000"/>
                    <a:gd name="connsiteY50" fmla="*/ 2770 h 9939"/>
                    <a:gd name="connsiteX51" fmla="*/ 612 w 10000"/>
                    <a:gd name="connsiteY51" fmla="*/ 2907 h 9939"/>
                    <a:gd name="connsiteX52" fmla="*/ 727 w 10000"/>
                    <a:gd name="connsiteY52" fmla="*/ 2741 h 9939"/>
                    <a:gd name="connsiteX53" fmla="*/ 638 w 10000"/>
                    <a:gd name="connsiteY53" fmla="*/ 2313 h 9939"/>
                    <a:gd name="connsiteX54" fmla="*/ 867 w 10000"/>
                    <a:gd name="connsiteY54" fmla="*/ 2116 h 9939"/>
                    <a:gd name="connsiteX55" fmla="*/ 1148 w 10000"/>
                    <a:gd name="connsiteY55" fmla="*/ 2253 h 9939"/>
                    <a:gd name="connsiteX56" fmla="*/ 1786 w 10000"/>
                    <a:gd name="connsiteY56" fmla="*/ 1872 h 9939"/>
                    <a:gd name="connsiteX57" fmla="*/ 1977 w 10000"/>
                    <a:gd name="connsiteY57" fmla="*/ 1368 h 9939"/>
                    <a:gd name="connsiteX58" fmla="*/ 2730 w 10000"/>
                    <a:gd name="connsiteY58" fmla="*/ 1583 h 9939"/>
                    <a:gd name="connsiteX59" fmla="*/ 2997 w 10000"/>
                    <a:gd name="connsiteY59" fmla="*/ 1917 h 9939"/>
                    <a:gd name="connsiteX60" fmla="*/ 3520 w 10000"/>
                    <a:gd name="connsiteY60" fmla="*/ 1841 h 9939"/>
                    <a:gd name="connsiteX61" fmla="*/ 3801 w 10000"/>
                    <a:gd name="connsiteY61" fmla="*/ 1992 h 9939"/>
                    <a:gd name="connsiteX62" fmla="*/ 3852 w 10000"/>
                    <a:gd name="connsiteY62" fmla="*/ 2145 h 9939"/>
                    <a:gd name="connsiteX63" fmla="*/ 4452 w 10000"/>
                    <a:gd name="connsiteY63" fmla="*/ 2222 h 9939"/>
                    <a:gd name="connsiteX64" fmla="*/ 4630 w 10000"/>
                    <a:gd name="connsiteY64" fmla="*/ 1872 h 9939"/>
                    <a:gd name="connsiteX65" fmla="*/ 5242 w 10000"/>
                    <a:gd name="connsiteY65" fmla="*/ 1506 h 9939"/>
                    <a:gd name="connsiteX66" fmla="*/ 5472 w 10000"/>
                    <a:gd name="connsiteY66" fmla="*/ 1674 h 9939"/>
                    <a:gd name="connsiteX67" fmla="*/ 5816 w 10000"/>
                    <a:gd name="connsiteY67" fmla="*/ 1232 h 9939"/>
                    <a:gd name="connsiteX68" fmla="*/ 5867 w 10000"/>
                    <a:gd name="connsiteY68" fmla="*/ 762 h 9939"/>
                    <a:gd name="connsiteX69" fmla="*/ 6173 w 10000"/>
                    <a:gd name="connsiteY69" fmla="*/ 380 h 9939"/>
                    <a:gd name="connsiteX70" fmla="*/ 6390 w 10000"/>
                    <a:gd name="connsiteY70" fmla="*/ 122 h 9939"/>
                    <a:gd name="connsiteX71" fmla="*/ 6467 w 10000"/>
                    <a:gd name="connsiteY71" fmla="*/ 30 h 9939"/>
                    <a:gd name="connsiteX72" fmla="*/ 6492 w 10000"/>
                    <a:gd name="connsiteY72" fmla="*/ 0 h 9939"/>
                    <a:gd name="connsiteX73" fmla="*/ 6492 w 10000"/>
                    <a:gd name="connsiteY73" fmla="*/ 14 h 9939"/>
                    <a:gd name="connsiteX74" fmla="*/ 6582 w 10000"/>
                    <a:gd name="connsiteY74" fmla="*/ 90 h 9939"/>
                    <a:gd name="connsiteX75" fmla="*/ 6722 w 10000"/>
                    <a:gd name="connsiteY75" fmla="*/ 289 h 9939"/>
                    <a:gd name="connsiteX76" fmla="*/ 6913 w 10000"/>
                    <a:gd name="connsiteY76" fmla="*/ 562 h 9939"/>
                    <a:gd name="connsiteX77" fmla="*/ 7347 w 10000"/>
                    <a:gd name="connsiteY77" fmla="*/ 350 h 9939"/>
                    <a:gd name="connsiteX78" fmla="*/ 7628 w 10000"/>
                    <a:gd name="connsiteY78" fmla="*/ 410 h 9939"/>
                    <a:gd name="connsiteX79" fmla="*/ 7679 w 10000"/>
                    <a:gd name="connsiteY79" fmla="*/ 852 h 9939"/>
                    <a:gd name="connsiteX80" fmla="*/ 7423 w 10000"/>
                    <a:gd name="connsiteY80" fmla="*/ 1096 h 9939"/>
                    <a:gd name="connsiteX81" fmla="*/ 7462 w 10000"/>
                    <a:gd name="connsiteY81" fmla="*/ 1339 h 9939"/>
                    <a:gd name="connsiteX82" fmla="*/ 7883 w 10000"/>
                    <a:gd name="connsiteY82" fmla="*/ 1262 h 9939"/>
                    <a:gd name="connsiteX83" fmla="*/ 7972 w 10000"/>
                    <a:gd name="connsiteY83" fmla="*/ 1035 h 9939"/>
                    <a:gd name="connsiteX0" fmla="*/ 7972 w 9707"/>
                    <a:gd name="connsiteY0" fmla="*/ 1041 h 9033"/>
                    <a:gd name="connsiteX1" fmla="*/ 8380 w 9707"/>
                    <a:gd name="connsiteY1" fmla="*/ 857 h 9033"/>
                    <a:gd name="connsiteX2" fmla="*/ 8457 w 9707"/>
                    <a:gd name="connsiteY2" fmla="*/ 1103 h 9033"/>
                    <a:gd name="connsiteX3" fmla="*/ 8202 w 9707"/>
                    <a:gd name="connsiteY3" fmla="*/ 1745 h 9033"/>
                    <a:gd name="connsiteX4" fmla="*/ 8304 w 9707"/>
                    <a:gd name="connsiteY4" fmla="*/ 2129 h 9033"/>
                    <a:gd name="connsiteX5" fmla="*/ 7959 w 9707"/>
                    <a:gd name="connsiteY5" fmla="*/ 2910 h 9033"/>
                    <a:gd name="connsiteX6" fmla="*/ 7628 w 9707"/>
                    <a:gd name="connsiteY6" fmla="*/ 3171 h 9033"/>
                    <a:gd name="connsiteX7" fmla="*/ 7679 w 9707"/>
                    <a:gd name="connsiteY7" fmla="*/ 3722 h 9033"/>
                    <a:gd name="connsiteX8" fmla="*/ 8240 w 9707"/>
                    <a:gd name="connsiteY8" fmla="*/ 4059 h 9033"/>
                    <a:gd name="connsiteX9" fmla="*/ 8686 w 9707"/>
                    <a:gd name="connsiteY9" fmla="*/ 4624 h 9033"/>
                    <a:gd name="connsiteX10" fmla="*/ 8890 w 9707"/>
                    <a:gd name="connsiteY10" fmla="*/ 4685 h 9033"/>
                    <a:gd name="connsiteX11" fmla="*/ 9158 w 9707"/>
                    <a:gd name="connsiteY11" fmla="*/ 4991 h 9033"/>
                    <a:gd name="connsiteX12" fmla="*/ 9196 w 9707"/>
                    <a:gd name="connsiteY12" fmla="*/ 5450 h 9033"/>
                    <a:gd name="connsiteX13" fmla="*/ 8967 w 9707"/>
                    <a:gd name="connsiteY13" fmla="*/ 6124 h 9033"/>
                    <a:gd name="connsiteX14" fmla="*/ 9158 w 9707"/>
                    <a:gd name="connsiteY14" fmla="*/ 6629 h 9033"/>
                    <a:gd name="connsiteX15" fmla="*/ 9477 w 9707"/>
                    <a:gd name="connsiteY15" fmla="*/ 6829 h 9033"/>
                    <a:gd name="connsiteX16" fmla="*/ 9707 w 9707"/>
                    <a:gd name="connsiteY16" fmla="*/ 7655 h 9033"/>
                    <a:gd name="connsiteX17" fmla="*/ 9643 w 9707"/>
                    <a:gd name="connsiteY17" fmla="*/ 8558 h 9033"/>
                    <a:gd name="connsiteX18" fmla="*/ 9464 w 9707"/>
                    <a:gd name="connsiteY18" fmla="*/ 8804 h 9033"/>
                    <a:gd name="connsiteX19" fmla="*/ 9426 w 9707"/>
                    <a:gd name="connsiteY19" fmla="*/ 9033 h 9033"/>
                    <a:gd name="connsiteX20" fmla="*/ 9039 w 9707"/>
                    <a:gd name="connsiteY20" fmla="*/ 7289 h 9033"/>
                    <a:gd name="connsiteX21" fmla="*/ 8951 w 9707"/>
                    <a:gd name="connsiteY21" fmla="*/ 7639 h 9033"/>
                    <a:gd name="connsiteX22" fmla="*/ 8746 w 9707"/>
                    <a:gd name="connsiteY22" fmla="*/ 7116 h 9033"/>
                    <a:gd name="connsiteX23" fmla="*/ 8480 w 9707"/>
                    <a:gd name="connsiteY23" fmla="*/ 7506 h 9033"/>
                    <a:gd name="connsiteX24" fmla="*/ 8298 w 9707"/>
                    <a:gd name="connsiteY24" fmla="*/ 7994 h 9033"/>
                    <a:gd name="connsiteX25" fmla="*/ 7858 w 9707"/>
                    <a:gd name="connsiteY25" fmla="*/ 7708 h 9033"/>
                    <a:gd name="connsiteX26" fmla="*/ 7107 w 9707"/>
                    <a:gd name="connsiteY26" fmla="*/ 7189 h 9033"/>
                    <a:gd name="connsiteX27" fmla="*/ 6921 w 9707"/>
                    <a:gd name="connsiteY27" fmla="*/ 7351 h 9033"/>
                    <a:gd name="connsiteX28" fmla="*/ 6878 w 9707"/>
                    <a:gd name="connsiteY28" fmla="*/ 7279 h 9033"/>
                    <a:gd name="connsiteX29" fmla="*/ 6712 w 9707"/>
                    <a:gd name="connsiteY29" fmla="*/ 7737 h 9033"/>
                    <a:gd name="connsiteX30" fmla="*/ 6623 w 9707"/>
                    <a:gd name="connsiteY30" fmla="*/ 7640 h 9033"/>
                    <a:gd name="connsiteX31" fmla="*/ 6291 w 9707"/>
                    <a:gd name="connsiteY31" fmla="*/ 7650 h 9033"/>
                    <a:gd name="connsiteX32" fmla="*/ 5735 w 9707"/>
                    <a:gd name="connsiteY32" fmla="*/ 8077 h 9033"/>
                    <a:gd name="connsiteX33" fmla="*/ 5506 w 9707"/>
                    <a:gd name="connsiteY33" fmla="*/ 8413 h 9033"/>
                    <a:gd name="connsiteX34" fmla="*/ 5068 w 9707"/>
                    <a:gd name="connsiteY34" fmla="*/ 8519 h 9033"/>
                    <a:gd name="connsiteX35" fmla="*/ 4585 w 9707"/>
                    <a:gd name="connsiteY35" fmla="*/ 8175 h 9033"/>
                    <a:gd name="connsiteX36" fmla="*/ 4429 w 9707"/>
                    <a:gd name="connsiteY36" fmla="*/ 8375 h 9033"/>
                    <a:gd name="connsiteX37" fmla="*/ 3743 w 9707"/>
                    <a:gd name="connsiteY37" fmla="*/ 7866 h 9033"/>
                    <a:gd name="connsiteX38" fmla="*/ 3548 w 9707"/>
                    <a:gd name="connsiteY38" fmla="*/ 7960 h 9033"/>
                    <a:gd name="connsiteX39" fmla="*/ 2832 w 9707"/>
                    <a:gd name="connsiteY39" fmla="*/ 7624 h 9033"/>
                    <a:gd name="connsiteX40" fmla="*/ 2997 w 9707"/>
                    <a:gd name="connsiteY40" fmla="*/ 6034 h 9033"/>
                    <a:gd name="connsiteX41" fmla="*/ 2500 w 9707"/>
                    <a:gd name="connsiteY41" fmla="*/ 5881 h 9033"/>
                    <a:gd name="connsiteX42" fmla="*/ 2513 w 9707"/>
                    <a:gd name="connsiteY42" fmla="*/ 5359 h 9033"/>
                    <a:gd name="connsiteX43" fmla="*/ 2653 w 9707"/>
                    <a:gd name="connsiteY43" fmla="*/ 5221 h 9033"/>
                    <a:gd name="connsiteX44" fmla="*/ 2577 w 9707"/>
                    <a:gd name="connsiteY44" fmla="*/ 4502 h 9033"/>
                    <a:gd name="connsiteX45" fmla="*/ 2691 w 9707"/>
                    <a:gd name="connsiteY45" fmla="*/ 4164 h 9033"/>
                    <a:gd name="connsiteX46" fmla="*/ 2487 w 9707"/>
                    <a:gd name="connsiteY46" fmla="*/ 3905 h 9033"/>
                    <a:gd name="connsiteX47" fmla="*/ 1901 w 9707"/>
                    <a:gd name="connsiteY47" fmla="*/ 4103 h 9033"/>
                    <a:gd name="connsiteX48" fmla="*/ 867 w 9707"/>
                    <a:gd name="connsiteY48" fmla="*/ 3353 h 9033"/>
                    <a:gd name="connsiteX49" fmla="*/ 0 w 9707"/>
                    <a:gd name="connsiteY49" fmla="*/ 3153 h 9033"/>
                    <a:gd name="connsiteX50" fmla="*/ 383 w 9707"/>
                    <a:gd name="connsiteY50" fmla="*/ 2787 h 9033"/>
                    <a:gd name="connsiteX51" fmla="*/ 612 w 9707"/>
                    <a:gd name="connsiteY51" fmla="*/ 2925 h 9033"/>
                    <a:gd name="connsiteX52" fmla="*/ 727 w 9707"/>
                    <a:gd name="connsiteY52" fmla="*/ 2758 h 9033"/>
                    <a:gd name="connsiteX53" fmla="*/ 638 w 9707"/>
                    <a:gd name="connsiteY53" fmla="*/ 2327 h 9033"/>
                    <a:gd name="connsiteX54" fmla="*/ 867 w 9707"/>
                    <a:gd name="connsiteY54" fmla="*/ 2129 h 9033"/>
                    <a:gd name="connsiteX55" fmla="*/ 1148 w 9707"/>
                    <a:gd name="connsiteY55" fmla="*/ 2267 h 9033"/>
                    <a:gd name="connsiteX56" fmla="*/ 1786 w 9707"/>
                    <a:gd name="connsiteY56" fmla="*/ 1883 h 9033"/>
                    <a:gd name="connsiteX57" fmla="*/ 1977 w 9707"/>
                    <a:gd name="connsiteY57" fmla="*/ 1376 h 9033"/>
                    <a:gd name="connsiteX58" fmla="*/ 2730 w 9707"/>
                    <a:gd name="connsiteY58" fmla="*/ 1593 h 9033"/>
                    <a:gd name="connsiteX59" fmla="*/ 2997 w 9707"/>
                    <a:gd name="connsiteY59" fmla="*/ 1929 h 9033"/>
                    <a:gd name="connsiteX60" fmla="*/ 3520 w 9707"/>
                    <a:gd name="connsiteY60" fmla="*/ 1852 h 9033"/>
                    <a:gd name="connsiteX61" fmla="*/ 3801 w 9707"/>
                    <a:gd name="connsiteY61" fmla="*/ 2004 h 9033"/>
                    <a:gd name="connsiteX62" fmla="*/ 3852 w 9707"/>
                    <a:gd name="connsiteY62" fmla="*/ 2158 h 9033"/>
                    <a:gd name="connsiteX63" fmla="*/ 4452 w 9707"/>
                    <a:gd name="connsiteY63" fmla="*/ 2236 h 9033"/>
                    <a:gd name="connsiteX64" fmla="*/ 4630 w 9707"/>
                    <a:gd name="connsiteY64" fmla="*/ 1883 h 9033"/>
                    <a:gd name="connsiteX65" fmla="*/ 5242 w 9707"/>
                    <a:gd name="connsiteY65" fmla="*/ 1515 h 9033"/>
                    <a:gd name="connsiteX66" fmla="*/ 5472 w 9707"/>
                    <a:gd name="connsiteY66" fmla="*/ 1684 h 9033"/>
                    <a:gd name="connsiteX67" fmla="*/ 5816 w 9707"/>
                    <a:gd name="connsiteY67" fmla="*/ 1240 h 9033"/>
                    <a:gd name="connsiteX68" fmla="*/ 5867 w 9707"/>
                    <a:gd name="connsiteY68" fmla="*/ 767 h 9033"/>
                    <a:gd name="connsiteX69" fmla="*/ 6173 w 9707"/>
                    <a:gd name="connsiteY69" fmla="*/ 382 h 9033"/>
                    <a:gd name="connsiteX70" fmla="*/ 6390 w 9707"/>
                    <a:gd name="connsiteY70" fmla="*/ 123 h 9033"/>
                    <a:gd name="connsiteX71" fmla="*/ 6467 w 9707"/>
                    <a:gd name="connsiteY71" fmla="*/ 30 h 9033"/>
                    <a:gd name="connsiteX72" fmla="*/ 6492 w 9707"/>
                    <a:gd name="connsiteY72" fmla="*/ 0 h 9033"/>
                    <a:gd name="connsiteX73" fmla="*/ 6492 w 9707"/>
                    <a:gd name="connsiteY73" fmla="*/ 14 h 9033"/>
                    <a:gd name="connsiteX74" fmla="*/ 6582 w 9707"/>
                    <a:gd name="connsiteY74" fmla="*/ 91 h 9033"/>
                    <a:gd name="connsiteX75" fmla="*/ 6722 w 9707"/>
                    <a:gd name="connsiteY75" fmla="*/ 291 h 9033"/>
                    <a:gd name="connsiteX76" fmla="*/ 6913 w 9707"/>
                    <a:gd name="connsiteY76" fmla="*/ 565 h 9033"/>
                    <a:gd name="connsiteX77" fmla="*/ 7347 w 9707"/>
                    <a:gd name="connsiteY77" fmla="*/ 352 h 9033"/>
                    <a:gd name="connsiteX78" fmla="*/ 7628 w 9707"/>
                    <a:gd name="connsiteY78" fmla="*/ 413 h 9033"/>
                    <a:gd name="connsiteX79" fmla="*/ 7679 w 9707"/>
                    <a:gd name="connsiteY79" fmla="*/ 857 h 9033"/>
                    <a:gd name="connsiteX80" fmla="*/ 7423 w 9707"/>
                    <a:gd name="connsiteY80" fmla="*/ 1103 h 9033"/>
                    <a:gd name="connsiteX81" fmla="*/ 7462 w 9707"/>
                    <a:gd name="connsiteY81" fmla="*/ 1347 h 9033"/>
                    <a:gd name="connsiteX82" fmla="*/ 7883 w 9707"/>
                    <a:gd name="connsiteY82" fmla="*/ 1270 h 9033"/>
                    <a:gd name="connsiteX83" fmla="*/ 7972 w 9707"/>
                    <a:gd name="connsiteY83" fmla="*/ 1041 h 9033"/>
                    <a:gd name="connsiteX0" fmla="*/ 8213 w 10000"/>
                    <a:gd name="connsiteY0" fmla="*/ 1152 h 9749"/>
                    <a:gd name="connsiteX1" fmla="*/ 8633 w 10000"/>
                    <a:gd name="connsiteY1" fmla="*/ 949 h 9749"/>
                    <a:gd name="connsiteX2" fmla="*/ 8712 w 10000"/>
                    <a:gd name="connsiteY2" fmla="*/ 1221 h 9749"/>
                    <a:gd name="connsiteX3" fmla="*/ 8450 w 10000"/>
                    <a:gd name="connsiteY3" fmla="*/ 1932 h 9749"/>
                    <a:gd name="connsiteX4" fmla="*/ 8555 w 10000"/>
                    <a:gd name="connsiteY4" fmla="*/ 2357 h 9749"/>
                    <a:gd name="connsiteX5" fmla="*/ 8199 w 10000"/>
                    <a:gd name="connsiteY5" fmla="*/ 3222 h 9749"/>
                    <a:gd name="connsiteX6" fmla="*/ 7858 w 10000"/>
                    <a:gd name="connsiteY6" fmla="*/ 3510 h 9749"/>
                    <a:gd name="connsiteX7" fmla="*/ 7911 w 10000"/>
                    <a:gd name="connsiteY7" fmla="*/ 4120 h 9749"/>
                    <a:gd name="connsiteX8" fmla="*/ 8489 w 10000"/>
                    <a:gd name="connsiteY8" fmla="*/ 4494 h 9749"/>
                    <a:gd name="connsiteX9" fmla="*/ 8948 w 10000"/>
                    <a:gd name="connsiteY9" fmla="*/ 5119 h 9749"/>
                    <a:gd name="connsiteX10" fmla="*/ 9158 w 10000"/>
                    <a:gd name="connsiteY10" fmla="*/ 5187 h 9749"/>
                    <a:gd name="connsiteX11" fmla="*/ 9434 w 10000"/>
                    <a:gd name="connsiteY11" fmla="*/ 5525 h 9749"/>
                    <a:gd name="connsiteX12" fmla="*/ 9474 w 10000"/>
                    <a:gd name="connsiteY12" fmla="*/ 6033 h 9749"/>
                    <a:gd name="connsiteX13" fmla="*/ 9238 w 10000"/>
                    <a:gd name="connsiteY13" fmla="*/ 6780 h 9749"/>
                    <a:gd name="connsiteX14" fmla="*/ 9434 w 10000"/>
                    <a:gd name="connsiteY14" fmla="*/ 7339 h 9749"/>
                    <a:gd name="connsiteX15" fmla="*/ 9763 w 10000"/>
                    <a:gd name="connsiteY15" fmla="*/ 7560 h 9749"/>
                    <a:gd name="connsiteX16" fmla="*/ 10000 w 10000"/>
                    <a:gd name="connsiteY16" fmla="*/ 8474 h 9749"/>
                    <a:gd name="connsiteX17" fmla="*/ 9934 w 10000"/>
                    <a:gd name="connsiteY17" fmla="*/ 9474 h 9749"/>
                    <a:gd name="connsiteX18" fmla="*/ 9750 w 10000"/>
                    <a:gd name="connsiteY18" fmla="*/ 9746 h 9749"/>
                    <a:gd name="connsiteX19" fmla="*/ 9414 w 10000"/>
                    <a:gd name="connsiteY19" fmla="*/ 8372 h 9749"/>
                    <a:gd name="connsiteX20" fmla="*/ 9312 w 10000"/>
                    <a:gd name="connsiteY20" fmla="*/ 8069 h 9749"/>
                    <a:gd name="connsiteX21" fmla="*/ 9221 w 10000"/>
                    <a:gd name="connsiteY21" fmla="*/ 8457 h 9749"/>
                    <a:gd name="connsiteX22" fmla="*/ 9010 w 10000"/>
                    <a:gd name="connsiteY22" fmla="*/ 7878 h 9749"/>
                    <a:gd name="connsiteX23" fmla="*/ 8736 w 10000"/>
                    <a:gd name="connsiteY23" fmla="*/ 8310 h 9749"/>
                    <a:gd name="connsiteX24" fmla="*/ 8548 w 10000"/>
                    <a:gd name="connsiteY24" fmla="*/ 8850 h 9749"/>
                    <a:gd name="connsiteX25" fmla="*/ 8095 w 10000"/>
                    <a:gd name="connsiteY25" fmla="*/ 8533 h 9749"/>
                    <a:gd name="connsiteX26" fmla="*/ 7322 w 10000"/>
                    <a:gd name="connsiteY26" fmla="*/ 7959 h 9749"/>
                    <a:gd name="connsiteX27" fmla="*/ 7130 w 10000"/>
                    <a:gd name="connsiteY27" fmla="*/ 8138 h 9749"/>
                    <a:gd name="connsiteX28" fmla="*/ 7086 w 10000"/>
                    <a:gd name="connsiteY28" fmla="*/ 8058 h 9749"/>
                    <a:gd name="connsiteX29" fmla="*/ 6915 w 10000"/>
                    <a:gd name="connsiteY29" fmla="*/ 8565 h 9749"/>
                    <a:gd name="connsiteX30" fmla="*/ 6823 w 10000"/>
                    <a:gd name="connsiteY30" fmla="*/ 8458 h 9749"/>
                    <a:gd name="connsiteX31" fmla="*/ 6481 w 10000"/>
                    <a:gd name="connsiteY31" fmla="*/ 8469 h 9749"/>
                    <a:gd name="connsiteX32" fmla="*/ 5908 w 10000"/>
                    <a:gd name="connsiteY32" fmla="*/ 8942 h 9749"/>
                    <a:gd name="connsiteX33" fmla="*/ 5672 w 10000"/>
                    <a:gd name="connsiteY33" fmla="*/ 9314 h 9749"/>
                    <a:gd name="connsiteX34" fmla="*/ 5221 w 10000"/>
                    <a:gd name="connsiteY34" fmla="*/ 9431 h 9749"/>
                    <a:gd name="connsiteX35" fmla="*/ 4723 w 10000"/>
                    <a:gd name="connsiteY35" fmla="*/ 9050 h 9749"/>
                    <a:gd name="connsiteX36" fmla="*/ 4563 w 10000"/>
                    <a:gd name="connsiteY36" fmla="*/ 9272 h 9749"/>
                    <a:gd name="connsiteX37" fmla="*/ 3856 w 10000"/>
                    <a:gd name="connsiteY37" fmla="*/ 8708 h 9749"/>
                    <a:gd name="connsiteX38" fmla="*/ 3655 w 10000"/>
                    <a:gd name="connsiteY38" fmla="*/ 8812 h 9749"/>
                    <a:gd name="connsiteX39" fmla="*/ 2917 w 10000"/>
                    <a:gd name="connsiteY39" fmla="*/ 8440 h 9749"/>
                    <a:gd name="connsiteX40" fmla="*/ 3087 w 10000"/>
                    <a:gd name="connsiteY40" fmla="*/ 6680 h 9749"/>
                    <a:gd name="connsiteX41" fmla="*/ 2575 w 10000"/>
                    <a:gd name="connsiteY41" fmla="*/ 6511 h 9749"/>
                    <a:gd name="connsiteX42" fmla="*/ 2589 w 10000"/>
                    <a:gd name="connsiteY42" fmla="*/ 5933 h 9749"/>
                    <a:gd name="connsiteX43" fmla="*/ 2733 w 10000"/>
                    <a:gd name="connsiteY43" fmla="*/ 5780 h 9749"/>
                    <a:gd name="connsiteX44" fmla="*/ 2655 w 10000"/>
                    <a:gd name="connsiteY44" fmla="*/ 4984 h 9749"/>
                    <a:gd name="connsiteX45" fmla="*/ 2772 w 10000"/>
                    <a:gd name="connsiteY45" fmla="*/ 4610 h 9749"/>
                    <a:gd name="connsiteX46" fmla="*/ 2562 w 10000"/>
                    <a:gd name="connsiteY46" fmla="*/ 4323 h 9749"/>
                    <a:gd name="connsiteX47" fmla="*/ 1958 w 10000"/>
                    <a:gd name="connsiteY47" fmla="*/ 4542 h 9749"/>
                    <a:gd name="connsiteX48" fmla="*/ 893 w 10000"/>
                    <a:gd name="connsiteY48" fmla="*/ 3712 h 9749"/>
                    <a:gd name="connsiteX49" fmla="*/ 0 w 10000"/>
                    <a:gd name="connsiteY49" fmla="*/ 3491 h 9749"/>
                    <a:gd name="connsiteX50" fmla="*/ 395 w 10000"/>
                    <a:gd name="connsiteY50" fmla="*/ 3085 h 9749"/>
                    <a:gd name="connsiteX51" fmla="*/ 630 w 10000"/>
                    <a:gd name="connsiteY51" fmla="*/ 3238 h 9749"/>
                    <a:gd name="connsiteX52" fmla="*/ 749 w 10000"/>
                    <a:gd name="connsiteY52" fmla="*/ 3053 h 9749"/>
                    <a:gd name="connsiteX53" fmla="*/ 657 w 10000"/>
                    <a:gd name="connsiteY53" fmla="*/ 2576 h 9749"/>
                    <a:gd name="connsiteX54" fmla="*/ 893 w 10000"/>
                    <a:gd name="connsiteY54" fmla="*/ 2357 h 9749"/>
                    <a:gd name="connsiteX55" fmla="*/ 1183 w 10000"/>
                    <a:gd name="connsiteY55" fmla="*/ 2510 h 9749"/>
                    <a:gd name="connsiteX56" fmla="*/ 1840 w 10000"/>
                    <a:gd name="connsiteY56" fmla="*/ 2085 h 9749"/>
                    <a:gd name="connsiteX57" fmla="*/ 2037 w 10000"/>
                    <a:gd name="connsiteY57" fmla="*/ 1523 h 9749"/>
                    <a:gd name="connsiteX58" fmla="*/ 2812 w 10000"/>
                    <a:gd name="connsiteY58" fmla="*/ 1764 h 9749"/>
                    <a:gd name="connsiteX59" fmla="*/ 3087 w 10000"/>
                    <a:gd name="connsiteY59" fmla="*/ 2136 h 9749"/>
                    <a:gd name="connsiteX60" fmla="*/ 3626 w 10000"/>
                    <a:gd name="connsiteY60" fmla="*/ 2050 h 9749"/>
                    <a:gd name="connsiteX61" fmla="*/ 3916 w 10000"/>
                    <a:gd name="connsiteY61" fmla="*/ 2219 h 9749"/>
                    <a:gd name="connsiteX62" fmla="*/ 3968 w 10000"/>
                    <a:gd name="connsiteY62" fmla="*/ 2389 h 9749"/>
                    <a:gd name="connsiteX63" fmla="*/ 4586 w 10000"/>
                    <a:gd name="connsiteY63" fmla="*/ 2475 h 9749"/>
                    <a:gd name="connsiteX64" fmla="*/ 4770 w 10000"/>
                    <a:gd name="connsiteY64" fmla="*/ 2085 h 9749"/>
                    <a:gd name="connsiteX65" fmla="*/ 5400 w 10000"/>
                    <a:gd name="connsiteY65" fmla="*/ 1677 h 9749"/>
                    <a:gd name="connsiteX66" fmla="*/ 5637 w 10000"/>
                    <a:gd name="connsiteY66" fmla="*/ 1864 h 9749"/>
                    <a:gd name="connsiteX67" fmla="*/ 5992 w 10000"/>
                    <a:gd name="connsiteY67" fmla="*/ 1373 h 9749"/>
                    <a:gd name="connsiteX68" fmla="*/ 6044 w 10000"/>
                    <a:gd name="connsiteY68" fmla="*/ 849 h 9749"/>
                    <a:gd name="connsiteX69" fmla="*/ 6359 w 10000"/>
                    <a:gd name="connsiteY69" fmla="*/ 423 h 9749"/>
                    <a:gd name="connsiteX70" fmla="*/ 6583 w 10000"/>
                    <a:gd name="connsiteY70" fmla="*/ 136 h 9749"/>
                    <a:gd name="connsiteX71" fmla="*/ 6662 w 10000"/>
                    <a:gd name="connsiteY71" fmla="*/ 33 h 9749"/>
                    <a:gd name="connsiteX72" fmla="*/ 6688 w 10000"/>
                    <a:gd name="connsiteY72" fmla="*/ 0 h 9749"/>
                    <a:gd name="connsiteX73" fmla="*/ 6688 w 10000"/>
                    <a:gd name="connsiteY73" fmla="*/ 15 h 9749"/>
                    <a:gd name="connsiteX74" fmla="*/ 6781 w 10000"/>
                    <a:gd name="connsiteY74" fmla="*/ 101 h 9749"/>
                    <a:gd name="connsiteX75" fmla="*/ 6925 w 10000"/>
                    <a:gd name="connsiteY75" fmla="*/ 322 h 9749"/>
                    <a:gd name="connsiteX76" fmla="*/ 7122 w 10000"/>
                    <a:gd name="connsiteY76" fmla="*/ 625 h 9749"/>
                    <a:gd name="connsiteX77" fmla="*/ 7569 w 10000"/>
                    <a:gd name="connsiteY77" fmla="*/ 390 h 9749"/>
                    <a:gd name="connsiteX78" fmla="*/ 7858 w 10000"/>
                    <a:gd name="connsiteY78" fmla="*/ 457 h 9749"/>
                    <a:gd name="connsiteX79" fmla="*/ 7911 w 10000"/>
                    <a:gd name="connsiteY79" fmla="*/ 949 h 9749"/>
                    <a:gd name="connsiteX80" fmla="*/ 7647 w 10000"/>
                    <a:gd name="connsiteY80" fmla="*/ 1221 h 9749"/>
                    <a:gd name="connsiteX81" fmla="*/ 7687 w 10000"/>
                    <a:gd name="connsiteY81" fmla="*/ 1491 h 9749"/>
                    <a:gd name="connsiteX82" fmla="*/ 8121 w 10000"/>
                    <a:gd name="connsiteY82" fmla="*/ 1406 h 9749"/>
                    <a:gd name="connsiteX83" fmla="*/ 8213 w 10000"/>
                    <a:gd name="connsiteY83" fmla="*/ 1152 h 9749"/>
                    <a:gd name="connsiteX0" fmla="*/ 8213 w 10000"/>
                    <a:gd name="connsiteY0" fmla="*/ 1182 h 9767"/>
                    <a:gd name="connsiteX1" fmla="*/ 8633 w 10000"/>
                    <a:gd name="connsiteY1" fmla="*/ 973 h 9767"/>
                    <a:gd name="connsiteX2" fmla="*/ 8712 w 10000"/>
                    <a:gd name="connsiteY2" fmla="*/ 1252 h 9767"/>
                    <a:gd name="connsiteX3" fmla="*/ 8450 w 10000"/>
                    <a:gd name="connsiteY3" fmla="*/ 1982 h 9767"/>
                    <a:gd name="connsiteX4" fmla="*/ 8555 w 10000"/>
                    <a:gd name="connsiteY4" fmla="*/ 2418 h 9767"/>
                    <a:gd name="connsiteX5" fmla="*/ 8199 w 10000"/>
                    <a:gd name="connsiteY5" fmla="*/ 3305 h 9767"/>
                    <a:gd name="connsiteX6" fmla="*/ 7858 w 10000"/>
                    <a:gd name="connsiteY6" fmla="*/ 3600 h 9767"/>
                    <a:gd name="connsiteX7" fmla="*/ 7911 w 10000"/>
                    <a:gd name="connsiteY7" fmla="*/ 4226 h 9767"/>
                    <a:gd name="connsiteX8" fmla="*/ 8489 w 10000"/>
                    <a:gd name="connsiteY8" fmla="*/ 4610 h 9767"/>
                    <a:gd name="connsiteX9" fmla="*/ 8948 w 10000"/>
                    <a:gd name="connsiteY9" fmla="*/ 5251 h 9767"/>
                    <a:gd name="connsiteX10" fmla="*/ 9158 w 10000"/>
                    <a:gd name="connsiteY10" fmla="*/ 5321 h 9767"/>
                    <a:gd name="connsiteX11" fmla="*/ 9434 w 10000"/>
                    <a:gd name="connsiteY11" fmla="*/ 5667 h 9767"/>
                    <a:gd name="connsiteX12" fmla="*/ 9474 w 10000"/>
                    <a:gd name="connsiteY12" fmla="*/ 6188 h 9767"/>
                    <a:gd name="connsiteX13" fmla="*/ 9238 w 10000"/>
                    <a:gd name="connsiteY13" fmla="*/ 6955 h 9767"/>
                    <a:gd name="connsiteX14" fmla="*/ 9434 w 10000"/>
                    <a:gd name="connsiteY14" fmla="*/ 7528 h 9767"/>
                    <a:gd name="connsiteX15" fmla="*/ 9763 w 10000"/>
                    <a:gd name="connsiteY15" fmla="*/ 7755 h 9767"/>
                    <a:gd name="connsiteX16" fmla="*/ 10000 w 10000"/>
                    <a:gd name="connsiteY16" fmla="*/ 8692 h 9767"/>
                    <a:gd name="connsiteX17" fmla="*/ 9934 w 10000"/>
                    <a:gd name="connsiteY17" fmla="*/ 9718 h 9767"/>
                    <a:gd name="connsiteX18" fmla="*/ 9478 w 10000"/>
                    <a:gd name="connsiteY18" fmla="*/ 8196 h 9767"/>
                    <a:gd name="connsiteX19" fmla="*/ 9414 w 10000"/>
                    <a:gd name="connsiteY19" fmla="*/ 8588 h 9767"/>
                    <a:gd name="connsiteX20" fmla="*/ 9312 w 10000"/>
                    <a:gd name="connsiteY20" fmla="*/ 8277 h 9767"/>
                    <a:gd name="connsiteX21" fmla="*/ 9221 w 10000"/>
                    <a:gd name="connsiteY21" fmla="*/ 8675 h 9767"/>
                    <a:gd name="connsiteX22" fmla="*/ 9010 w 10000"/>
                    <a:gd name="connsiteY22" fmla="*/ 8081 h 9767"/>
                    <a:gd name="connsiteX23" fmla="*/ 8736 w 10000"/>
                    <a:gd name="connsiteY23" fmla="*/ 8524 h 9767"/>
                    <a:gd name="connsiteX24" fmla="*/ 8548 w 10000"/>
                    <a:gd name="connsiteY24" fmla="*/ 9078 h 9767"/>
                    <a:gd name="connsiteX25" fmla="*/ 8095 w 10000"/>
                    <a:gd name="connsiteY25" fmla="*/ 8753 h 9767"/>
                    <a:gd name="connsiteX26" fmla="*/ 7322 w 10000"/>
                    <a:gd name="connsiteY26" fmla="*/ 8164 h 9767"/>
                    <a:gd name="connsiteX27" fmla="*/ 7130 w 10000"/>
                    <a:gd name="connsiteY27" fmla="*/ 8348 h 9767"/>
                    <a:gd name="connsiteX28" fmla="*/ 7086 w 10000"/>
                    <a:gd name="connsiteY28" fmla="*/ 8265 h 9767"/>
                    <a:gd name="connsiteX29" fmla="*/ 6915 w 10000"/>
                    <a:gd name="connsiteY29" fmla="*/ 8786 h 9767"/>
                    <a:gd name="connsiteX30" fmla="*/ 6823 w 10000"/>
                    <a:gd name="connsiteY30" fmla="*/ 8676 h 9767"/>
                    <a:gd name="connsiteX31" fmla="*/ 6481 w 10000"/>
                    <a:gd name="connsiteY31" fmla="*/ 8687 h 9767"/>
                    <a:gd name="connsiteX32" fmla="*/ 5908 w 10000"/>
                    <a:gd name="connsiteY32" fmla="*/ 9172 h 9767"/>
                    <a:gd name="connsiteX33" fmla="*/ 5672 w 10000"/>
                    <a:gd name="connsiteY33" fmla="*/ 9554 h 9767"/>
                    <a:gd name="connsiteX34" fmla="*/ 5221 w 10000"/>
                    <a:gd name="connsiteY34" fmla="*/ 9674 h 9767"/>
                    <a:gd name="connsiteX35" fmla="*/ 4723 w 10000"/>
                    <a:gd name="connsiteY35" fmla="*/ 9283 h 9767"/>
                    <a:gd name="connsiteX36" fmla="*/ 4563 w 10000"/>
                    <a:gd name="connsiteY36" fmla="*/ 9511 h 9767"/>
                    <a:gd name="connsiteX37" fmla="*/ 3856 w 10000"/>
                    <a:gd name="connsiteY37" fmla="*/ 8932 h 9767"/>
                    <a:gd name="connsiteX38" fmla="*/ 3655 w 10000"/>
                    <a:gd name="connsiteY38" fmla="*/ 9039 h 9767"/>
                    <a:gd name="connsiteX39" fmla="*/ 2917 w 10000"/>
                    <a:gd name="connsiteY39" fmla="*/ 8657 h 9767"/>
                    <a:gd name="connsiteX40" fmla="*/ 3087 w 10000"/>
                    <a:gd name="connsiteY40" fmla="*/ 6852 h 9767"/>
                    <a:gd name="connsiteX41" fmla="*/ 2575 w 10000"/>
                    <a:gd name="connsiteY41" fmla="*/ 6679 h 9767"/>
                    <a:gd name="connsiteX42" fmla="*/ 2589 w 10000"/>
                    <a:gd name="connsiteY42" fmla="*/ 6086 h 9767"/>
                    <a:gd name="connsiteX43" fmla="*/ 2733 w 10000"/>
                    <a:gd name="connsiteY43" fmla="*/ 5929 h 9767"/>
                    <a:gd name="connsiteX44" fmla="*/ 2655 w 10000"/>
                    <a:gd name="connsiteY44" fmla="*/ 5112 h 9767"/>
                    <a:gd name="connsiteX45" fmla="*/ 2772 w 10000"/>
                    <a:gd name="connsiteY45" fmla="*/ 4729 h 9767"/>
                    <a:gd name="connsiteX46" fmla="*/ 2562 w 10000"/>
                    <a:gd name="connsiteY46" fmla="*/ 4434 h 9767"/>
                    <a:gd name="connsiteX47" fmla="*/ 1958 w 10000"/>
                    <a:gd name="connsiteY47" fmla="*/ 4659 h 9767"/>
                    <a:gd name="connsiteX48" fmla="*/ 893 w 10000"/>
                    <a:gd name="connsiteY48" fmla="*/ 3808 h 9767"/>
                    <a:gd name="connsiteX49" fmla="*/ 0 w 10000"/>
                    <a:gd name="connsiteY49" fmla="*/ 3581 h 9767"/>
                    <a:gd name="connsiteX50" fmla="*/ 395 w 10000"/>
                    <a:gd name="connsiteY50" fmla="*/ 3164 h 9767"/>
                    <a:gd name="connsiteX51" fmla="*/ 630 w 10000"/>
                    <a:gd name="connsiteY51" fmla="*/ 3321 h 9767"/>
                    <a:gd name="connsiteX52" fmla="*/ 749 w 10000"/>
                    <a:gd name="connsiteY52" fmla="*/ 3132 h 9767"/>
                    <a:gd name="connsiteX53" fmla="*/ 657 w 10000"/>
                    <a:gd name="connsiteY53" fmla="*/ 2642 h 9767"/>
                    <a:gd name="connsiteX54" fmla="*/ 893 w 10000"/>
                    <a:gd name="connsiteY54" fmla="*/ 2418 h 9767"/>
                    <a:gd name="connsiteX55" fmla="*/ 1183 w 10000"/>
                    <a:gd name="connsiteY55" fmla="*/ 2575 h 9767"/>
                    <a:gd name="connsiteX56" fmla="*/ 1840 w 10000"/>
                    <a:gd name="connsiteY56" fmla="*/ 2139 h 9767"/>
                    <a:gd name="connsiteX57" fmla="*/ 2037 w 10000"/>
                    <a:gd name="connsiteY57" fmla="*/ 1562 h 9767"/>
                    <a:gd name="connsiteX58" fmla="*/ 2812 w 10000"/>
                    <a:gd name="connsiteY58" fmla="*/ 1809 h 9767"/>
                    <a:gd name="connsiteX59" fmla="*/ 3087 w 10000"/>
                    <a:gd name="connsiteY59" fmla="*/ 2191 h 9767"/>
                    <a:gd name="connsiteX60" fmla="*/ 3626 w 10000"/>
                    <a:gd name="connsiteY60" fmla="*/ 2103 h 9767"/>
                    <a:gd name="connsiteX61" fmla="*/ 3916 w 10000"/>
                    <a:gd name="connsiteY61" fmla="*/ 2276 h 9767"/>
                    <a:gd name="connsiteX62" fmla="*/ 3968 w 10000"/>
                    <a:gd name="connsiteY62" fmla="*/ 2451 h 9767"/>
                    <a:gd name="connsiteX63" fmla="*/ 4586 w 10000"/>
                    <a:gd name="connsiteY63" fmla="*/ 2539 h 9767"/>
                    <a:gd name="connsiteX64" fmla="*/ 4770 w 10000"/>
                    <a:gd name="connsiteY64" fmla="*/ 2139 h 9767"/>
                    <a:gd name="connsiteX65" fmla="*/ 5400 w 10000"/>
                    <a:gd name="connsiteY65" fmla="*/ 1720 h 9767"/>
                    <a:gd name="connsiteX66" fmla="*/ 5637 w 10000"/>
                    <a:gd name="connsiteY66" fmla="*/ 1912 h 9767"/>
                    <a:gd name="connsiteX67" fmla="*/ 5992 w 10000"/>
                    <a:gd name="connsiteY67" fmla="*/ 1408 h 9767"/>
                    <a:gd name="connsiteX68" fmla="*/ 6044 w 10000"/>
                    <a:gd name="connsiteY68" fmla="*/ 871 h 9767"/>
                    <a:gd name="connsiteX69" fmla="*/ 6359 w 10000"/>
                    <a:gd name="connsiteY69" fmla="*/ 434 h 9767"/>
                    <a:gd name="connsiteX70" fmla="*/ 6583 w 10000"/>
                    <a:gd name="connsiteY70" fmla="*/ 140 h 9767"/>
                    <a:gd name="connsiteX71" fmla="*/ 6662 w 10000"/>
                    <a:gd name="connsiteY71" fmla="*/ 34 h 9767"/>
                    <a:gd name="connsiteX72" fmla="*/ 6688 w 10000"/>
                    <a:gd name="connsiteY72" fmla="*/ 0 h 9767"/>
                    <a:gd name="connsiteX73" fmla="*/ 6688 w 10000"/>
                    <a:gd name="connsiteY73" fmla="*/ 15 h 9767"/>
                    <a:gd name="connsiteX74" fmla="*/ 6781 w 10000"/>
                    <a:gd name="connsiteY74" fmla="*/ 104 h 9767"/>
                    <a:gd name="connsiteX75" fmla="*/ 6925 w 10000"/>
                    <a:gd name="connsiteY75" fmla="*/ 330 h 9767"/>
                    <a:gd name="connsiteX76" fmla="*/ 7122 w 10000"/>
                    <a:gd name="connsiteY76" fmla="*/ 641 h 9767"/>
                    <a:gd name="connsiteX77" fmla="*/ 7569 w 10000"/>
                    <a:gd name="connsiteY77" fmla="*/ 400 h 9767"/>
                    <a:gd name="connsiteX78" fmla="*/ 7858 w 10000"/>
                    <a:gd name="connsiteY78" fmla="*/ 469 h 9767"/>
                    <a:gd name="connsiteX79" fmla="*/ 7911 w 10000"/>
                    <a:gd name="connsiteY79" fmla="*/ 973 h 9767"/>
                    <a:gd name="connsiteX80" fmla="*/ 7647 w 10000"/>
                    <a:gd name="connsiteY80" fmla="*/ 1252 h 9767"/>
                    <a:gd name="connsiteX81" fmla="*/ 7687 w 10000"/>
                    <a:gd name="connsiteY81" fmla="*/ 1529 h 9767"/>
                    <a:gd name="connsiteX82" fmla="*/ 8121 w 10000"/>
                    <a:gd name="connsiteY82" fmla="*/ 1442 h 9767"/>
                    <a:gd name="connsiteX83" fmla="*/ 8213 w 10000"/>
                    <a:gd name="connsiteY83" fmla="*/ 1182 h 9767"/>
                    <a:gd name="connsiteX0" fmla="*/ 8213 w 10000"/>
                    <a:gd name="connsiteY0" fmla="*/ 1210 h 10001"/>
                    <a:gd name="connsiteX1" fmla="*/ 8633 w 10000"/>
                    <a:gd name="connsiteY1" fmla="*/ 996 h 10001"/>
                    <a:gd name="connsiteX2" fmla="*/ 8712 w 10000"/>
                    <a:gd name="connsiteY2" fmla="*/ 1282 h 10001"/>
                    <a:gd name="connsiteX3" fmla="*/ 8450 w 10000"/>
                    <a:gd name="connsiteY3" fmla="*/ 2029 h 10001"/>
                    <a:gd name="connsiteX4" fmla="*/ 8555 w 10000"/>
                    <a:gd name="connsiteY4" fmla="*/ 2476 h 10001"/>
                    <a:gd name="connsiteX5" fmla="*/ 8199 w 10000"/>
                    <a:gd name="connsiteY5" fmla="*/ 3384 h 10001"/>
                    <a:gd name="connsiteX6" fmla="*/ 7858 w 10000"/>
                    <a:gd name="connsiteY6" fmla="*/ 3686 h 10001"/>
                    <a:gd name="connsiteX7" fmla="*/ 7911 w 10000"/>
                    <a:gd name="connsiteY7" fmla="*/ 4327 h 10001"/>
                    <a:gd name="connsiteX8" fmla="*/ 8489 w 10000"/>
                    <a:gd name="connsiteY8" fmla="*/ 4720 h 10001"/>
                    <a:gd name="connsiteX9" fmla="*/ 8948 w 10000"/>
                    <a:gd name="connsiteY9" fmla="*/ 5376 h 10001"/>
                    <a:gd name="connsiteX10" fmla="*/ 9158 w 10000"/>
                    <a:gd name="connsiteY10" fmla="*/ 5448 h 10001"/>
                    <a:gd name="connsiteX11" fmla="*/ 9434 w 10000"/>
                    <a:gd name="connsiteY11" fmla="*/ 5802 h 10001"/>
                    <a:gd name="connsiteX12" fmla="*/ 9474 w 10000"/>
                    <a:gd name="connsiteY12" fmla="*/ 6336 h 10001"/>
                    <a:gd name="connsiteX13" fmla="*/ 9238 w 10000"/>
                    <a:gd name="connsiteY13" fmla="*/ 7121 h 10001"/>
                    <a:gd name="connsiteX14" fmla="*/ 9434 w 10000"/>
                    <a:gd name="connsiteY14" fmla="*/ 7708 h 10001"/>
                    <a:gd name="connsiteX15" fmla="*/ 9763 w 10000"/>
                    <a:gd name="connsiteY15" fmla="*/ 7940 h 10001"/>
                    <a:gd name="connsiteX16" fmla="*/ 10000 w 10000"/>
                    <a:gd name="connsiteY16" fmla="*/ 8899 h 10001"/>
                    <a:gd name="connsiteX17" fmla="*/ 9736 w 10000"/>
                    <a:gd name="connsiteY17" fmla="*/ 9078 h 10001"/>
                    <a:gd name="connsiteX18" fmla="*/ 9478 w 10000"/>
                    <a:gd name="connsiteY18" fmla="*/ 8392 h 10001"/>
                    <a:gd name="connsiteX19" fmla="*/ 9414 w 10000"/>
                    <a:gd name="connsiteY19" fmla="*/ 8793 h 10001"/>
                    <a:gd name="connsiteX20" fmla="*/ 9312 w 10000"/>
                    <a:gd name="connsiteY20" fmla="*/ 8474 h 10001"/>
                    <a:gd name="connsiteX21" fmla="*/ 9221 w 10000"/>
                    <a:gd name="connsiteY21" fmla="*/ 8882 h 10001"/>
                    <a:gd name="connsiteX22" fmla="*/ 9010 w 10000"/>
                    <a:gd name="connsiteY22" fmla="*/ 8274 h 10001"/>
                    <a:gd name="connsiteX23" fmla="*/ 8736 w 10000"/>
                    <a:gd name="connsiteY23" fmla="*/ 8727 h 10001"/>
                    <a:gd name="connsiteX24" fmla="*/ 8548 w 10000"/>
                    <a:gd name="connsiteY24" fmla="*/ 9295 h 10001"/>
                    <a:gd name="connsiteX25" fmla="*/ 8095 w 10000"/>
                    <a:gd name="connsiteY25" fmla="*/ 8962 h 10001"/>
                    <a:gd name="connsiteX26" fmla="*/ 7322 w 10000"/>
                    <a:gd name="connsiteY26" fmla="*/ 8359 h 10001"/>
                    <a:gd name="connsiteX27" fmla="*/ 7130 w 10000"/>
                    <a:gd name="connsiteY27" fmla="*/ 8547 h 10001"/>
                    <a:gd name="connsiteX28" fmla="*/ 7086 w 10000"/>
                    <a:gd name="connsiteY28" fmla="*/ 8462 h 10001"/>
                    <a:gd name="connsiteX29" fmla="*/ 6915 w 10000"/>
                    <a:gd name="connsiteY29" fmla="*/ 8996 h 10001"/>
                    <a:gd name="connsiteX30" fmla="*/ 6823 w 10000"/>
                    <a:gd name="connsiteY30" fmla="*/ 8883 h 10001"/>
                    <a:gd name="connsiteX31" fmla="*/ 6481 w 10000"/>
                    <a:gd name="connsiteY31" fmla="*/ 8894 h 10001"/>
                    <a:gd name="connsiteX32" fmla="*/ 5908 w 10000"/>
                    <a:gd name="connsiteY32" fmla="*/ 9391 h 10001"/>
                    <a:gd name="connsiteX33" fmla="*/ 5672 w 10000"/>
                    <a:gd name="connsiteY33" fmla="*/ 9782 h 10001"/>
                    <a:gd name="connsiteX34" fmla="*/ 5221 w 10000"/>
                    <a:gd name="connsiteY34" fmla="*/ 9905 h 10001"/>
                    <a:gd name="connsiteX35" fmla="*/ 4723 w 10000"/>
                    <a:gd name="connsiteY35" fmla="*/ 9504 h 10001"/>
                    <a:gd name="connsiteX36" fmla="*/ 4563 w 10000"/>
                    <a:gd name="connsiteY36" fmla="*/ 9738 h 10001"/>
                    <a:gd name="connsiteX37" fmla="*/ 3856 w 10000"/>
                    <a:gd name="connsiteY37" fmla="*/ 9145 h 10001"/>
                    <a:gd name="connsiteX38" fmla="*/ 3655 w 10000"/>
                    <a:gd name="connsiteY38" fmla="*/ 9255 h 10001"/>
                    <a:gd name="connsiteX39" fmla="*/ 2917 w 10000"/>
                    <a:gd name="connsiteY39" fmla="*/ 8864 h 10001"/>
                    <a:gd name="connsiteX40" fmla="*/ 3087 w 10000"/>
                    <a:gd name="connsiteY40" fmla="*/ 7015 h 10001"/>
                    <a:gd name="connsiteX41" fmla="*/ 2575 w 10000"/>
                    <a:gd name="connsiteY41" fmla="*/ 6838 h 10001"/>
                    <a:gd name="connsiteX42" fmla="*/ 2589 w 10000"/>
                    <a:gd name="connsiteY42" fmla="*/ 6231 h 10001"/>
                    <a:gd name="connsiteX43" fmla="*/ 2733 w 10000"/>
                    <a:gd name="connsiteY43" fmla="*/ 6070 h 10001"/>
                    <a:gd name="connsiteX44" fmla="*/ 2655 w 10000"/>
                    <a:gd name="connsiteY44" fmla="*/ 5234 h 10001"/>
                    <a:gd name="connsiteX45" fmla="*/ 2772 w 10000"/>
                    <a:gd name="connsiteY45" fmla="*/ 4842 h 10001"/>
                    <a:gd name="connsiteX46" fmla="*/ 2562 w 10000"/>
                    <a:gd name="connsiteY46" fmla="*/ 4540 h 10001"/>
                    <a:gd name="connsiteX47" fmla="*/ 1958 w 10000"/>
                    <a:gd name="connsiteY47" fmla="*/ 4770 h 10001"/>
                    <a:gd name="connsiteX48" fmla="*/ 893 w 10000"/>
                    <a:gd name="connsiteY48" fmla="*/ 3899 h 10001"/>
                    <a:gd name="connsiteX49" fmla="*/ 0 w 10000"/>
                    <a:gd name="connsiteY49" fmla="*/ 3666 h 10001"/>
                    <a:gd name="connsiteX50" fmla="*/ 395 w 10000"/>
                    <a:gd name="connsiteY50" fmla="*/ 3239 h 10001"/>
                    <a:gd name="connsiteX51" fmla="*/ 630 w 10000"/>
                    <a:gd name="connsiteY51" fmla="*/ 3400 h 10001"/>
                    <a:gd name="connsiteX52" fmla="*/ 749 w 10000"/>
                    <a:gd name="connsiteY52" fmla="*/ 3207 h 10001"/>
                    <a:gd name="connsiteX53" fmla="*/ 657 w 10000"/>
                    <a:gd name="connsiteY53" fmla="*/ 2705 h 10001"/>
                    <a:gd name="connsiteX54" fmla="*/ 893 w 10000"/>
                    <a:gd name="connsiteY54" fmla="*/ 2476 h 10001"/>
                    <a:gd name="connsiteX55" fmla="*/ 1183 w 10000"/>
                    <a:gd name="connsiteY55" fmla="*/ 2636 h 10001"/>
                    <a:gd name="connsiteX56" fmla="*/ 1840 w 10000"/>
                    <a:gd name="connsiteY56" fmla="*/ 2190 h 10001"/>
                    <a:gd name="connsiteX57" fmla="*/ 2037 w 10000"/>
                    <a:gd name="connsiteY57" fmla="*/ 1599 h 10001"/>
                    <a:gd name="connsiteX58" fmla="*/ 2812 w 10000"/>
                    <a:gd name="connsiteY58" fmla="*/ 1852 h 10001"/>
                    <a:gd name="connsiteX59" fmla="*/ 3087 w 10000"/>
                    <a:gd name="connsiteY59" fmla="*/ 2243 h 10001"/>
                    <a:gd name="connsiteX60" fmla="*/ 3626 w 10000"/>
                    <a:gd name="connsiteY60" fmla="*/ 2153 h 10001"/>
                    <a:gd name="connsiteX61" fmla="*/ 3916 w 10000"/>
                    <a:gd name="connsiteY61" fmla="*/ 2330 h 10001"/>
                    <a:gd name="connsiteX62" fmla="*/ 3968 w 10000"/>
                    <a:gd name="connsiteY62" fmla="*/ 2509 h 10001"/>
                    <a:gd name="connsiteX63" fmla="*/ 4586 w 10000"/>
                    <a:gd name="connsiteY63" fmla="*/ 2600 h 10001"/>
                    <a:gd name="connsiteX64" fmla="*/ 4770 w 10000"/>
                    <a:gd name="connsiteY64" fmla="*/ 2190 h 10001"/>
                    <a:gd name="connsiteX65" fmla="*/ 5400 w 10000"/>
                    <a:gd name="connsiteY65" fmla="*/ 1761 h 10001"/>
                    <a:gd name="connsiteX66" fmla="*/ 5637 w 10000"/>
                    <a:gd name="connsiteY66" fmla="*/ 1958 h 10001"/>
                    <a:gd name="connsiteX67" fmla="*/ 5992 w 10000"/>
                    <a:gd name="connsiteY67" fmla="*/ 1442 h 10001"/>
                    <a:gd name="connsiteX68" fmla="*/ 6044 w 10000"/>
                    <a:gd name="connsiteY68" fmla="*/ 892 h 10001"/>
                    <a:gd name="connsiteX69" fmla="*/ 6359 w 10000"/>
                    <a:gd name="connsiteY69" fmla="*/ 444 h 10001"/>
                    <a:gd name="connsiteX70" fmla="*/ 6583 w 10000"/>
                    <a:gd name="connsiteY70" fmla="*/ 143 h 10001"/>
                    <a:gd name="connsiteX71" fmla="*/ 6662 w 10000"/>
                    <a:gd name="connsiteY71" fmla="*/ 35 h 10001"/>
                    <a:gd name="connsiteX72" fmla="*/ 6688 w 10000"/>
                    <a:gd name="connsiteY72" fmla="*/ 0 h 10001"/>
                    <a:gd name="connsiteX73" fmla="*/ 6688 w 10000"/>
                    <a:gd name="connsiteY73" fmla="*/ 15 h 10001"/>
                    <a:gd name="connsiteX74" fmla="*/ 6781 w 10000"/>
                    <a:gd name="connsiteY74" fmla="*/ 106 h 10001"/>
                    <a:gd name="connsiteX75" fmla="*/ 6925 w 10000"/>
                    <a:gd name="connsiteY75" fmla="*/ 338 h 10001"/>
                    <a:gd name="connsiteX76" fmla="*/ 7122 w 10000"/>
                    <a:gd name="connsiteY76" fmla="*/ 656 h 10001"/>
                    <a:gd name="connsiteX77" fmla="*/ 7569 w 10000"/>
                    <a:gd name="connsiteY77" fmla="*/ 410 h 10001"/>
                    <a:gd name="connsiteX78" fmla="*/ 7858 w 10000"/>
                    <a:gd name="connsiteY78" fmla="*/ 480 h 10001"/>
                    <a:gd name="connsiteX79" fmla="*/ 7911 w 10000"/>
                    <a:gd name="connsiteY79" fmla="*/ 996 h 10001"/>
                    <a:gd name="connsiteX80" fmla="*/ 7647 w 10000"/>
                    <a:gd name="connsiteY80" fmla="*/ 1282 h 10001"/>
                    <a:gd name="connsiteX81" fmla="*/ 7687 w 10000"/>
                    <a:gd name="connsiteY81" fmla="*/ 1565 h 10001"/>
                    <a:gd name="connsiteX82" fmla="*/ 8121 w 10000"/>
                    <a:gd name="connsiteY82" fmla="*/ 1476 h 10001"/>
                    <a:gd name="connsiteX83" fmla="*/ 8213 w 10000"/>
                    <a:gd name="connsiteY83" fmla="*/ 1210 h 10001"/>
                    <a:gd name="connsiteX0" fmla="*/ 8213 w 9951"/>
                    <a:gd name="connsiteY0" fmla="*/ 1210 h 10001"/>
                    <a:gd name="connsiteX1" fmla="*/ 8633 w 9951"/>
                    <a:gd name="connsiteY1" fmla="*/ 996 h 10001"/>
                    <a:gd name="connsiteX2" fmla="*/ 8712 w 9951"/>
                    <a:gd name="connsiteY2" fmla="*/ 1282 h 10001"/>
                    <a:gd name="connsiteX3" fmla="*/ 8450 w 9951"/>
                    <a:gd name="connsiteY3" fmla="*/ 2029 h 10001"/>
                    <a:gd name="connsiteX4" fmla="*/ 8555 w 9951"/>
                    <a:gd name="connsiteY4" fmla="*/ 2476 h 10001"/>
                    <a:gd name="connsiteX5" fmla="*/ 8199 w 9951"/>
                    <a:gd name="connsiteY5" fmla="*/ 3384 h 10001"/>
                    <a:gd name="connsiteX6" fmla="*/ 7858 w 9951"/>
                    <a:gd name="connsiteY6" fmla="*/ 3686 h 10001"/>
                    <a:gd name="connsiteX7" fmla="*/ 7911 w 9951"/>
                    <a:gd name="connsiteY7" fmla="*/ 4327 h 10001"/>
                    <a:gd name="connsiteX8" fmla="*/ 8489 w 9951"/>
                    <a:gd name="connsiteY8" fmla="*/ 4720 h 10001"/>
                    <a:gd name="connsiteX9" fmla="*/ 8948 w 9951"/>
                    <a:gd name="connsiteY9" fmla="*/ 5376 h 10001"/>
                    <a:gd name="connsiteX10" fmla="*/ 9158 w 9951"/>
                    <a:gd name="connsiteY10" fmla="*/ 5448 h 10001"/>
                    <a:gd name="connsiteX11" fmla="*/ 9434 w 9951"/>
                    <a:gd name="connsiteY11" fmla="*/ 5802 h 10001"/>
                    <a:gd name="connsiteX12" fmla="*/ 9474 w 9951"/>
                    <a:gd name="connsiteY12" fmla="*/ 6336 h 10001"/>
                    <a:gd name="connsiteX13" fmla="*/ 9238 w 9951"/>
                    <a:gd name="connsiteY13" fmla="*/ 7121 h 10001"/>
                    <a:gd name="connsiteX14" fmla="*/ 9434 w 9951"/>
                    <a:gd name="connsiteY14" fmla="*/ 7708 h 10001"/>
                    <a:gd name="connsiteX15" fmla="*/ 9763 w 9951"/>
                    <a:gd name="connsiteY15" fmla="*/ 7940 h 10001"/>
                    <a:gd name="connsiteX16" fmla="*/ 9951 w 9951"/>
                    <a:gd name="connsiteY16" fmla="*/ 8865 h 10001"/>
                    <a:gd name="connsiteX17" fmla="*/ 9736 w 9951"/>
                    <a:gd name="connsiteY17" fmla="*/ 9078 h 10001"/>
                    <a:gd name="connsiteX18" fmla="*/ 9478 w 9951"/>
                    <a:gd name="connsiteY18" fmla="*/ 8392 h 10001"/>
                    <a:gd name="connsiteX19" fmla="*/ 9414 w 9951"/>
                    <a:gd name="connsiteY19" fmla="*/ 8793 h 10001"/>
                    <a:gd name="connsiteX20" fmla="*/ 9312 w 9951"/>
                    <a:gd name="connsiteY20" fmla="*/ 8474 h 10001"/>
                    <a:gd name="connsiteX21" fmla="*/ 9221 w 9951"/>
                    <a:gd name="connsiteY21" fmla="*/ 8882 h 10001"/>
                    <a:gd name="connsiteX22" fmla="*/ 9010 w 9951"/>
                    <a:gd name="connsiteY22" fmla="*/ 8274 h 10001"/>
                    <a:gd name="connsiteX23" fmla="*/ 8736 w 9951"/>
                    <a:gd name="connsiteY23" fmla="*/ 8727 h 10001"/>
                    <a:gd name="connsiteX24" fmla="*/ 8548 w 9951"/>
                    <a:gd name="connsiteY24" fmla="*/ 9295 h 10001"/>
                    <a:gd name="connsiteX25" fmla="*/ 8095 w 9951"/>
                    <a:gd name="connsiteY25" fmla="*/ 8962 h 10001"/>
                    <a:gd name="connsiteX26" fmla="*/ 7322 w 9951"/>
                    <a:gd name="connsiteY26" fmla="*/ 8359 h 10001"/>
                    <a:gd name="connsiteX27" fmla="*/ 7130 w 9951"/>
                    <a:gd name="connsiteY27" fmla="*/ 8547 h 10001"/>
                    <a:gd name="connsiteX28" fmla="*/ 7086 w 9951"/>
                    <a:gd name="connsiteY28" fmla="*/ 8462 h 10001"/>
                    <a:gd name="connsiteX29" fmla="*/ 6915 w 9951"/>
                    <a:gd name="connsiteY29" fmla="*/ 8996 h 10001"/>
                    <a:gd name="connsiteX30" fmla="*/ 6823 w 9951"/>
                    <a:gd name="connsiteY30" fmla="*/ 8883 h 10001"/>
                    <a:gd name="connsiteX31" fmla="*/ 6481 w 9951"/>
                    <a:gd name="connsiteY31" fmla="*/ 8894 h 10001"/>
                    <a:gd name="connsiteX32" fmla="*/ 5908 w 9951"/>
                    <a:gd name="connsiteY32" fmla="*/ 9391 h 10001"/>
                    <a:gd name="connsiteX33" fmla="*/ 5672 w 9951"/>
                    <a:gd name="connsiteY33" fmla="*/ 9782 h 10001"/>
                    <a:gd name="connsiteX34" fmla="*/ 5221 w 9951"/>
                    <a:gd name="connsiteY34" fmla="*/ 9905 h 10001"/>
                    <a:gd name="connsiteX35" fmla="*/ 4723 w 9951"/>
                    <a:gd name="connsiteY35" fmla="*/ 9504 h 10001"/>
                    <a:gd name="connsiteX36" fmla="*/ 4563 w 9951"/>
                    <a:gd name="connsiteY36" fmla="*/ 9738 h 10001"/>
                    <a:gd name="connsiteX37" fmla="*/ 3856 w 9951"/>
                    <a:gd name="connsiteY37" fmla="*/ 9145 h 10001"/>
                    <a:gd name="connsiteX38" fmla="*/ 3655 w 9951"/>
                    <a:gd name="connsiteY38" fmla="*/ 9255 h 10001"/>
                    <a:gd name="connsiteX39" fmla="*/ 2917 w 9951"/>
                    <a:gd name="connsiteY39" fmla="*/ 8864 h 10001"/>
                    <a:gd name="connsiteX40" fmla="*/ 3087 w 9951"/>
                    <a:gd name="connsiteY40" fmla="*/ 7015 h 10001"/>
                    <a:gd name="connsiteX41" fmla="*/ 2575 w 9951"/>
                    <a:gd name="connsiteY41" fmla="*/ 6838 h 10001"/>
                    <a:gd name="connsiteX42" fmla="*/ 2589 w 9951"/>
                    <a:gd name="connsiteY42" fmla="*/ 6231 h 10001"/>
                    <a:gd name="connsiteX43" fmla="*/ 2733 w 9951"/>
                    <a:gd name="connsiteY43" fmla="*/ 6070 h 10001"/>
                    <a:gd name="connsiteX44" fmla="*/ 2655 w 9951"/>
                    <a:gd name="connsiteY44" fmla="*/ 5234 h 10001"/>
                    <a:gd name="connsiteX45" fmla="*/ 2772 w 9951"/>
                    <a:gd name="connsiteY45" fmla="*/ 4842 h 10001"/>
                    <a:gd name="connsiteX46" fmla="*/ 2562 w 9951"/>
                    <a:gd name="connsiteY46" fmla="*/ 4540 h 10001"/>
                    <a:gd name="connsiteX47" fmla="*/ 1958 w 9951"/>
                    <a:gd name="connsiteY47" fmla="*/ 4770 h 10001"/>
                    <a:gd name="connsiteX48" fmla="*/ 893 w 9951"/>
                    <a:gd name="connsiteY48" fmla="*/ 3899 h 10001"/>
                    <a:gd name="connsiteX49" fmla="*/ 0 w 9951"/>
                    <a:gd name="connsiteY49" fmla="*/ 3666 h 10001"/>
                    <a:gd name="connsiteX50" fmla="*/ 395 w 9951"/>
                    <a:gd name="connsiteY50" fmla="*/ 3239 h 10001"/>
                    <a:gd name="connsiteX51" fmla="*/ 630 w 9951"/>
                    <a:gd name="connsiteY51" fmla="*/ 3400 h 10001"/>
                    <a:gd name="connsiteX52" fmla="*/ 749 w 9951"/>
                    <a:gd name="connsiteY52" fmla="*/ 3207 h 10001"/>
                    <a:gd name="connsiteX53" fmla="*/ 657 w 9951"/>
                    <a:gd name="connsiteY53" fmla="*/ 2705 h 10001"/>
                    <a:gd name="connsiteX54" fmla="*/ 893 w 9951"/>
                    <a:gd name="connsiteY54" fmla="*/ 2476 h 10001"/>
                    <a:gd name="connsiteX55" fmla="*/ 1183 w 9951"/>
                    <a:gd name="connsiteY55" fmla="*/ 2636 h 10001"/>
                    <a:gd name="connsiteX56" fmla="*/ 1840 w 9951"/>
                    <a:gd name="connsiteY56" fmla="*/ 2190 h 10001"/>
                    <a:gd name="connsiteX57" fmla="*/ 2037 w 9951"/>
                    <a:gd name="connsiteY57" fmla="*/ 1599 h 10001"/>
                    <a:gd name="connsiteX58" fmla="*/ 2812 w 9951"/>
                    <a:gd name="connsiteY58" fmla="*/ 1852 h 10001"/>
                    <a:gd name="connsiteX59" fmla="*/ 3087 w 9951"/>
                    <a:gd name="connsiteY59" fmla="*/ 2243 h 10001"/>
                    <a:gd name="connsiteX60" fmla="*/ 3626 w 9951"/>
                    <a:gd name="connsiteY60" fmla="*/ 2153 h 10001"/>
                    <a:gd name="connsiteX61" fmla="*/ 3916 w 9951"/>
                    <a:gd name="connsiteY61" fmla="*/ 2330 h 10001"/>
                    <a:gd name="connsiteX62" fmla="*/ 3968 w 9951"/>
                    <a:gd name="connsiteY62" fmla="*/ 2509 h 10001"/>
                    <a:gd name="connsiteX63" fmla="*/ 4586 w 9951"/>
                    <a:gd name="connsiteY63" fmla="*/ 2600 h 10001"/>
                    <a:gd name="connsiteX64" fmla="*/ 4770 w 9951"/>
                    <a:gd name="connsiteY64" fmla="*/ 2190 h 10001"/>
                    <a:gd name="connsiteX65" fmla="*/ 5400 w 9951"/>
                    <a:gd name="connsiteY65" fmla="*/ 1761 h 10001"/>
                    <a:gd name="connsiteX66" fmla="*/ 5637 w 9951"/>
                    <a:gd name="connsiteY66" fmla="*/ 1958 h 10001"/>
                    <a:gd name="connsiteX67" fmla="*/ 5992 w 9951"/>
                    <a:gd name="connsiteY67" fmla="*/ 1442 h 10001"/>
                    <a:gd name="connsiteX68" fmla="*/ 6044 w 9951"/>
                    <a:gd name="connsiteY68" fmla="*/ 892 h 10001"/>
                    <a:gd name="connsiteX69" fmla="*/ 6359 w 9951"/>
                    <a:gd name="connsiteY69" fmla="*/ 444 h 10001"/>
                    <a:gd name="connsiteX70" fmla="*/ 6583 w 9951"/>
                    <a:gd name="connsiteY70" fmla="*/ 143 h 10001"/>
                    <a:gd name="connsiteX71" fmla="*/ 6662 w 9951"/>
                    <a:gd name="connsiteY71" fmla="*/ 35 h 10001"/>
                    <a:gd name="connsiteX72" fmla="*/ 6688 w 9951"/>
                    <a:gd name="connsiteY72" fmla="*/ 0 h 10001"/>
                    <a:gd name="connsiteX73" fmla="*/ 6688 w 9951"/>
                    <a:gd name="connsiteY73" fmla="*/ 15 h 10001"/>
                    <a:gd name="connsiteX74" fmla="*/ 6781 w 9951"/>
                    <a:gd name="connsiteY74" fmla="*/ 106 h 10001"/>
                    <a:gd name="connsiteX75" fmla="*/ 6925 w 9951"/>
                    <a:gd name="connsiteY75" fmla="*/ 338 h 10001"/>
                    <a:gd name="connsiteX76" fmla="*/ 7122 w 9951"/>
                    <a:gd name="connsiteY76" fmla="*/ 656 h 10001"/>
                    <a:gd name="connsiteX77" fmla="*/ 7569 w 9951"/>
                    <a:gd name="connsiteY77" fmla="*/ 410 h 10001"/>
                    <a:gd name="connsiteX78" fmla="*/ 7858 w 9951"/>
                    <a:gd name="connsiteY78" fmla="*/ 480 h 10001"/>
                    <a:gd name="connsiteX79" fmla="*/ 7911 w 9951"/>
                    <a:gd name="connsiteY79" fmla="*/ 996 h 10001"/>
                    <a:gd name="connsiteX80" fmla="*/ 7647 w 9951"/>
                    <a:gd name="connsiteY80" fmla="*/ 1282 h 10001"/>
                    <a:gd name="connsiteX81" fmla="*/ 7687 w 9951"/>
                    <a:gd name="connsiteY81" fmla="*/ 1565 h 10001"/>
                    <a:gd name="connsiteX82" fmla="*/ 8121 w 9951"/>
                    <a:gd name="connsiteY82" fmla="*/ 1476 h 10001"/>
                    <a:gd name="connsiteX83" fmla="*/ 8213 w 9951"/>
                    <a:gd name="connsiteY83" fmla="*/ 1210 h 10001"/>
                    <a:gd name="connsiteX0" fmla="*/ 8253 w 10000"/>
                    <a:gd name="connsiteY0" fmla="*/ 1210 h 10000"/>
                    <a:gd name="connsiteX1" fmla="*/ 8676 w 10000"/>
                    <a:gd name="connsiteY1" fmla="*/ 996 h 10000"/>
                    <a:gd name="connsiteX2" fmla="*/ 8755 w 10000"/>
                    <a:gd name="connsiteY2" fmla="*/ 1282 h 10000"/>
                    <a:gd name="connsiteX3" fmla="*/ 8492 w 10000"/>
                    <a:gd name="connsiteY3" fmla="*/ 2029 h 10000"/>
                    <a:gd name="connsiteX4" fmla="*/ 8597 w 10000"/>
                    <a:gd name="connsiteY4" fmla="*/ 2476 h 10000"/>
                    <a:gd name="connsiteX5" fmla="*/ 8239 w 10000"/>
                    <a:gd name="connsiteY5" fmla="*/ 3384 h 10000"/>
                    <a:gd name="connsiteX6" fmla="*/ 7897 w 10000"/>
                    <a:gd name="connsiteY6" fmla="*/ 3686 h 10000"/>
                    <a:gd name="connsiteX7" fmla="*/ 7950 w 10000"/>
                    <a:gd name="connsiteY7" fmla="*/ 4327 h 10000"/>
                    <a:gd name="connsiteX8" fmla="*/ 8531 w 10000"/>
                    <a:gd name="connsiteY8" fmla="*/ 4720 h 10000"/>
                    <a:gd name="connsiteX9" fmla="*/ 8992 w 10000"/>
                    <a:gd name="connsiteY9" fmla="*/ 5375 h 10000"/>
                    <a:gd name="connsiteX10" fmla="*/ 9203 w 10000"/>
                    <a:gd name="connsiteY10" fmla="*/ 5447 h 10000"/>
                    <a:gd name="connsiteX11" fmla="*/ 9480 w 10000"/>
                    <a:gd name="connsiteY11" fmla="*/ 5801 h 10000"/>
                    <a:gd name="connsiteX12" fmla="*/ 9521 w 10000"/>
                    <a:gd name="connsiteY12" fmla="*/ 6335 h 10000"/>
                    <a:gd name="connsiteX13" fmla="*/ 9283 w 10000"/>
                    <a:gd name="connsiteY13" fmla="*/ 7120 h 10000"/>
                    <a:gd name="connsiteX14" fmla="*/ 9480 w 10000"/>
                    <a:gd name="connsiteY14" fmla="*/ 7707 h 10000"/>
                    <a:gd name="connsiteX15" fmla="*/ 9811 w 10000"/>
                    <a:gd name="connsiteY15" fmla="*/ 7939 h 10000"/>
                    <a:gd name="connsiteX16" fmla="*/ 10000 w 10000"/>
                    <a:gd name="connsiteY16" fmla="*/ 8864 h 10000"/>
                    <a:gd name="connsiteX17" fmla="*/ 9784 w 10000"/>
                    <a:gd name="connsiteY17" fmla="*/ 9077 h 10000"/>
                    <a:gd name="connsiteX18" fmla="*/ 9525 w 10000"/>
                    <a:gd name="connsiteY18" fmla="*/ 8391 h 10000"/>
                    <a:gd name="connsiteX19" fmla="*/ 9460 w 10000"/>
                    <a:gd name="connsiteY19" fmla="*/ 8792 h 10000"/>
                    <a:gd name="connsiteX20" fmla="*/ 9358 w 10000"/>
                    <a:gd name="connsiteY20" fmla="*/ 8473 h 10000"/>
                    <a:gd name="connsiteX21" fmla="*/ 9266 w 10000"/>
                    <a:gd name="connsiteY21" fmla="*/ 8881 h 10000"/>
                    <a:gd name="connsiteX22" fmla="*/ 9054 w 10000"/>
                    <a:gd name="connsiteY22" fmla="*/ 8273 h 10000"/>
                    <a:gd name="connsiteX23" fmla="*/ 8779 w 10000"/>
                    <a:gd name="connsiteY23" fmla="*/ 8726 h 10000"/>
                    <a:gd name="connsiteX24" fmla="*/ 8590 w 10000"/>
                    <a:gd name="connsiteY24" fmla="*/ 9294 h 10000"/>
                    <a:gd name="connsiteX25" fmla="*/ 8135 w 10000"/>
                    <a:gd name="connsiteY25" fmla="*/ 8961 h 10000"/>
                    <a:gd name="connsiteX26" fmla="*/ 7358 w 10000"/>
                    <a:gd name="connsiteY26" fmla="*/ 8358 h 10000"/>
                    <a:gd name="connsiteX27" fmla="*/ 7165 w 10000"/>
                    <a:gd name="connsiteY27" fmla="*/ 8546 h 10000"/>
                    <a:gd name="connsiteX28" fmla="*/ 7121 w 10000"/>
                    <a:gd name="connsiteY28" fmla="*/ 8461 h 10000"/>
                    <a:gd name="connsiteX29" fmla="*/ 6949 w 10000"/>
                    <a:gd name="connsiteY29" fmla="*/ 8995 h 10000"/>
                    <a:gd name="connsiteX30" fmla="*/ 6857 w 10000"/>
                    <a:gd name="connsiteY30" fmla="*/ 8882 h 10000"/>
                    <a:gd name="connsiteX31" fmla="*/ 6513 w 10000"/>
                    <a:gd name="connsiteY31" fmla="*/ 8893 h 10000"/>
                    <a:gd name="connsiteX32" fmla="*/ 5937 w 10000"/>
                    <a:gd name="connsiteY32" fmla="*/ 9390 h 10000"/>
                    <a:gd name="connsiteX33" fmla="*/ 5700 w 10000"/>
                    <a:gd name="connsiteY33" fmla="*/ 9781 h 10000"/>
                    <a:gd name="connsiteX34" fmla="*/ 5247 w 10000"/>
                    <a:gd name="connsiteY34" fmla="*/ 9904 h 10000"/>
                    <a:gd name="connsiteX35" fmla="*/ 4746 w 10000"/>
                    <a:gd name="connsiteY35" fmla="*/ 9503 h 10000"/>
                    <a:gd name="connsiteX36" fmla="*/ 4585 w 10000"/>
                    <a:gd name="connsiteY36" fmla="*/ 9737 h 10000"/>
                    <a:gd name="connsiteX37" fmla="*/ 3875 w 10000"/>
                    <a:gd name="connsiteY37" fmla="*/ 9144 h 10000"/>
                    <a:gd name="connsiteX38" fmla="*/ 3673 w 10000"/>
                    <a:gd name="connsiteY38" fmla="*/ 9254 h 10000"/>
                    <a:gd name="connsiteX39" fmla="*/ 2931 w 10000"/>
                    <a:gd name="connsiteY39" fmla="*/ 8863 h 10000"/>
                    <a:gd name="connsiteX40" fmla="*/ 3102 w 10000"/>
                    <a:gd name="connsiteY40" fmla="*/ 7014 h 10000"/>
                    <a:gd name="connsiteX41" fmla="*/ 2588 w 10000"/>
                    <a:gd name="connsiteY41" fmla="*/ 6837 h 10000"/>
                    <a:gd name="connsiteX42" fmla="*/ 2602 w 10000"/>
                    <a:gd name="connsiteY42" fmla="*/ 6230 h 10000"/>
                    <a:gd name="connsiteX43" fmla="*/ 2746 w 10000"/>
                    <a:gd name="connsiteY43" fmla="*/ 6069 h 10000"/>
                    <a:gd name="connsiteX44" fmla="*/ 2668 w 10000"/>
                    <a:gd name="connsiteY44" fmla="*/ 5233 h 10000"/>
                    <a:gd name="connsiteX45" fmla="*/ 2786 w 10000"/>
                    <a:gd name="connsiteY45" fmla="*/ 4842 h 10000"/>
                    <a:gd name="connsiteX46" fmla="*/ 2575 w 10000"/>
                    <a:gd name="connsiteY46" fmla="*/ 4540 h 10000"/>
                    <a:gd name="connsiteX47" fmla="*/ 2117 w 10000"/>
                    <a:gd name="connsiteY47" fmla="*/ 4267 h 10000"/>
                    <a:gd name="connsiteX48" fmla="*/ 897 w 10000"/>
                    <a:gd name="connsiteY48" fmla="*/ 3899 h 10000"/>
                    <a:gd name="connsiteX49" fmla="*/ 0 w 10000"/>
                    <a:gd name="connsiteY49" fmla="*/ 3666 h 10000"/>
                    <a:gd name="connsiteX50" fmla="*/ 397 w 10000"/>
                    <a:gd name="connsiteY50" fmla="*/ 3239 h 10000"/>
                    <a:gd name="connsiteX51" fmla="*/ 633 w 10000"/>
                    <a:gd name="connsiteY51" fmla="*/ 3400 h 10000"/>
                    <a:gd name="connsiteX52" fmla="*/ 753 w 10000"/>
                    <a:gd name="connsiteY52" fmla="*/ 3207 h 10000"/>
                    <a:gd name="connsiteX53" fmla="*/ 660 w 10000"/>
                    <a:gd name="connsiteY53" fmla="*/ 2705 h 10000"/>
                    <a:gd name="connsiteX54" fmla="*/ 897 w 10000"/>
                    <a:gd name="connsiteY54" fmla="*/ 2476 h 10000"/>
                    <a:gd name="connsiteX55" fmla="*/ 1189 w 10000"/>
                    <a:gd name="connsiteY55" fmla="*/ 2636 h 10000"/>
                    <a:gd name="connsiteX56" fmla="*/ 1849 w 10000"/>
                    <a:gd name="connsiteY56" fmla="*/ 2190 h 10000"/>
                    <a:gd name="connsiteX57" fmla="*/ 2047 w 10000"/>
                    <a:gd name="connsiteY57" fmla="*/ 1599 h 10000"/>
                    <a:gd name="connsiteX58" fmla="*/ 2826 w 10000"/>
                    <a:gd name="connsiteY58" fmla="*/ 1852 h 10000"/>
                    <a:gd name="connsiteX59" fmla="*/ 3102 w 10000"/>
                    <a:gd name="connsiteY59" fmla="*/ 2243 h 10000"/>
                    <a:gd name="connsiteX60" fmla="*/ 3644 w 10000"/>
                    <a:gd name="connsiteY60" fmla="*/ 2153 h 10000"/>
                    <a:gd name="connsiteX61" fmla="*/ 3935 w 10000"/>
                    <a:gd name="connsiteY61" fmla="*/ 2330 h 10000"/>
                    <a:gd name="connsiteX62" fmla="*/ 3988 w 10000"/>
                    <a:gd name="connsiteY62" fmla="*/ 2509 h 10000"/>
                    <a:gd name="connsiteX63" fmla="*/ 4609 w 10000"/>
                    <a:gd name="connsiteY63" fmla="*/ 2600 h 10000"/>
                    <a:gd name="connsiteX64" fmla="*/ 4793 w 10000"/>
                    <a:gd name="connsiteY64" fmla="*/ 2190 h 10000"/>
                    <a:gd name="connsiteX65" fmla="*/ 5427 w 10000"/>
                    <a:gd name="connsiteY65" fmla="*/ 1761 h 10000"/>
                    <a:gd name="connsiteX66" fmla="*/ 5665 w 10000"/>
                    <a:gd name="connsiteY66" fmla="*/ 1958 h 10000"/>
                    <a:gd name="connsiteX67" fmla="*/ 6022 w 10000"/>
                    <a:gd name="connsiteY67" fmla="*/ 1442 h 10000"/>
                    <a:gd name="connsiteX68" fmla="*/ 6074 w 10000"/>
                    <a:gd name="connsiteY68" fmla="*/ 892 h 10000"/>
                    <a:gd name="connsiteX69" fmla="*/ 6390 w 10000"/>
                    <a:gd name="connsiteY69" fmla="*/ 444 h 10000"/>
                    <a:gd name="connsiteX70" fmla="*/ 6615 w 10000"/>
                    <a:gd name="connsiteY70" fmla="*/ 143 h 10000"/>
                    <a:gd name="connsiteX71" fmla="*/ 6695 w 10000"/>
                    <a:gd name="connsiteY71" fmla="*/ 35 h 10000"/>
                    <a:gd name="connsiteX72" fmla="*/ 6721 w 10000"/>
                    <a:gd name="connsiteY72" fmla="*/ 0 h 10000"/>
                    <a:gd name="connsiteX73" fmla="*/ 6721 w 10000"/>
                    <a:gd name="connsiteY73" fmla="*/ 15 h 10000"/>
                    <a:gd name="connsiteX74" fmla="*/ 6814 w 10000"/>
                    <a:gd name="connsiteY74" fmla="*/ 106 h 10000"/>
                    <a:gd name="connsiteX75" fmla="*/ 6959 w 10000"/>
                    <a:gd name="connsiteY75" fmla="*/ 338 h 10000"/>
                    <a:gd name="connsiteX76" fmla="*/ 7157 w 10000"/>
                    <a:gd name="connsiteY76" fmla="*/ 656 h 10000"/>
                    <a:gd name="connsiteX77" fmla="*/ 7606 w 10000"/>
                    <a:gd name="connsiteY77" fmla="*/ 410 h 10000"/>
                    <a:gd name="connsiteX78" fmla="*/ 7897 w 10000"/>
                    <a:gd name="connsiteY78" fmla="*/ 480 h 10000"/>
                    <a:gd name="connsiteX79" fmla="*/ 7950 w 10000"/>
                    <a:gd name="connsiteY79" fmla="*/ 996 h 10000"/>
                    <a:gd name="connsiteX80" fmla="*/ 7685 w 10000"/>
                    <a:gd name="connsiteY80" fmla="*/ 1282 h 10000"/>
                    <a:gd name="connsiteX81" fmla="*/ 7725 w 10000"/>
                    <a:gd name="connsiteY81" fmla="*/ 1565 h 10000"/>
                    <a:gd name="connsiteX82" fmla="*/ 8161 w 10000"/>
                    <a:gd name="connsiteY82" fmla="*/ 1476 h 10000"/>
                    <a:gd name="connsiteX83" fmla="*/ 8253 w 10000"/>
                    <a:gd name="connsiteY83" fmla="*/ 1210 h 10000"/>
                    <a:gd name="connsiteX0" fmla="*/ 8253 w 10000"/>
                    <a:gd name="connsiteY0" fmla="*/ 1210 h 10000"/>
                    <a:gd name="connsiteX1" fmla="*/ 8676 w 10000"/>
                    <a:gd name="connsiteY1" fmla="*/ 996 h 10000"/>
                    <a:gd name="connsiteX2" fmla="*/ 8755 w 10000"/>
                    <a:gd name="connsiteY2" fmla="*/ 1282 h 10000"/>
                    <a:gd name="connsiteX3" fmla="*/ 8492 w 10000"/>
                    <a:gd name="connsiteY3" fmla="*/ 2029 h 10000"/>
                    <a:gd name="connsiteX4" fmla="*/ 8597 w 10000"/>
                    <a:gd name="connsiteY4" fmla="*/ 2476 h 10000"/>
                    <a:gd name="connsiteX5" fmla="*/ 8239 w 10000"/>
                    <a:gd name="connsiteY5" fmla="*/ 3384 h 10000"/>
                    <a:gd name="connsiteX6" fmla="*/ 7897 w 10000"/>
                    <a:gd name="connsiteY6" fmla="*/ 3686 h 10000"/>
                    <a:gd name="connsiteX7" fmla="*/ 7950 w 10000"/>
                    <a:gd name="connsiteY7" fmla="*/ 4327 h 10000"/>
                    <a:gd name="connsiteX8" fmla="*/ 8531 w 10000"/>
                    <a:gd name="connsiteY8" fmla="*/ 4720 h 10000"/>
                    <a:gd name="connsiteX9" fmla="*/ 8992 w 10000"/>
                    <a:gd name="connsiteY9" fmla="*/ 5375 h 10000"/>
                    <a:gd name="connsiteX10" fmla="*/ 9203 w 10000"/>
                    <a:gd name="connsiteY10" fmla="*/ 5447 h 10000"/>
                    <a:gd name="connsiteX11" fmla="*/ 9480 w 10000"/>
                    <a:gd name="connsiteY11" fmla="*/ 5801 h 10000"/>
                    <a:gd name="connsiteX12" fmla="*/ 9521 w 10000"/>
                    <a:gd name="connsiteY12" fmla="*/ 6335 h 10000"/>
                    <a:gd name="connsiteX13" fmla="*/ 9283 w 10000"/>
                    <a:gd name="connsiteY13" fmla="*/ 7120 h 10000"/>
                    <a:gd name="connsiteX14" fmla="*/ 9480 w 10000"/>
                    <a:gd name="connsiteY14" fmla="*/ 7707 h 10000"/>
                    <a:gd name="connsiteX15" fmla="*/ 9811 w 10000"/>
                    <a:gd name="connsiteY15" fmla="*/ 7939 h 10000"/>
                    <a:gd name="connsiteX16" fmla="*/ 10000 w 10000"/>
                    <a:gd name="connsiteY16" fmla="*/ 8864 h 10000"/>
                    <a:gd name="connsiteX17" fmla="*/ 9784 w 10000"/>
                    <a:gd name="connsiteY17" fmla="*/ 9077 h 10000"/>
                    <a:gd name="connsiteX18" fmla="*/ 9525 w 10000"/>
                    <a:gd name="connsiteY18" fmla="*/ 8391 h 10000"/>
                    <a:gd name="connsiteX19" fmla="*/ 9460 w 10000"/>
                    <a:gd name="connsiteY19" fmla="*/ 8792 h 10000"/>
                    <a:gd name="connsiteX20" fmla="*/ 9358 w 10000"/>
                    <a:gd name="connsiteY20" fmla="*/ 8473 h 10000"/>
                    <a:gd name="connsiteX21" fmla="*/ 9266 w 10000"/>
                    <a:gd name="connsiteY21" fmla="*/ 8881 h 10000"/>
                    <a:gd name="connsiteX22" fmla="*/ 9054 w 10000"/>
                    <a:gd name="connsiteY22" fmla="*/ 8273 h 10000"/>
                    <a:gd name="connsiteX23" fmla="*/ 8779 w 10000"/>
                    <a:gd name="connsiteY23" fmla="*/ 8726 h 10000"/>
                    <a:gd name="connsiteX24" fmla="*/ 8590 w 10000"/>
                    <a:gd name="connsiteY24" fmla="*/ 9294 h 10000"/>
                    <a:gd name="connsiteX25" fmla="*/ 8135 w 10000"/>
                    <a:gd name="connsiteY25" fmla="*/ 8961 h 10000"/>
                    <a:gd name="connsiteX26" fmla="*/ 7358 w 10000"/>
                    <a:gd name="connsiteY26" fmla="*/ 8358 h 10000"/>
                    <a:gd name="connsiteX27" fmla="*/ 7165 w 10000"/>
                    <a:gd name="connsiteY27" fmla="*/ 8546 h 10000"/>
                    <a:gd name="connsiteX28" fmla="*/ 7121 w 10000"/>
                    <a:gd name="connsiteY28" fmla="*/ 8461 h 10000"/>
                    <a:gd name="connsiteX29" fmla="*/ 6949 w 10000"/>
                    <a:gd name="connsiteY29" fmla="*/ 8995 h 10000"/>
                    <a:gd name="connsiteX30" fmla="*/ 6857 w 10000"/>
                    <a:gd name="connsiteY30" fmla="*/ 8882 h 10000"/>
                    <a:gd name="connsiteX31" fmla="*/ 6513 w 10000"/>
                    <a:gd name="connsiteY31" fmla="*/ 8893 h 10000"/>
                    <a:gd name="connsiteX32" fmla="*/ 5937 w 10000"/>
                    <a:gd name="connsiteY32" fmla="*/ 9390 h 10000"/>
                    <a:gd name="connsiteX33" fmla="*/ 5700 w 10000"/>
                    <a:gd name="connsiteY33" fmla="*/ 9781 h 10000"/>
                    <a:gd name="connsiteX34" fmla="*/ 5247 w 10000"/>
                    <a:gd name="connsiteY34" fmla="*/ 9904 h 10000"/>
                    <a:gd name="connsiteX35" fmla="*/ 4746 w 10000"/>
                    <a:gd name="connsiteY35" fmla="*/ 9503 h 10000"/>
                    <a:gd name="connsiteX36" fmla="*/ 4585 w 10000"/>
                    <a:gd name="connsiteY36" fmla="*/ 9737 h 10000"/>
                    <a:gd name="connsiteX37" fmla="*/ 3875 w 10000"/>
                    <a:gd name="connsiteY37" fmla="*/ 9144 h 10000"/>
                    <a:gd name="connsiteX38" fmla="*/ 3673 w 10000"/>
                    <a:gd name="connsiteY38" fmla="*/ 9254 h 10000"/>
                    <a:gd name="connsiteX39" fmla="*/ 2931 w 10000"/>
                    <a:gd name="connsiteY39" fmla="*/ 8863 h 10000"/>
                    <a:gd name="connsiteX40" fmla="*/ 3102 w 10000"/>
                    <a:gd name="connsiteY40" fmla="*/ 7014 h 10000"/>
                    <a:gd name="connsiteX41" fmla="*/ 2588 w 10000"/>
                    <a:gd name="connsiteY41" fmla="*/ 6837 h 10000"/>
                    <a:gd name="connsiteX42" fmla="*/ 2602 w 10000"/>
                    <a:gd name="connsiteY42" fmla="*/ 6230 h 10000"/>
                    <a:gd name="connsiteX43" fmla="*/ 2746 w 10000"/>
                    <a:gd name="connsiteY43" fmla="*/ 6069 h 10000"/>
                    <a:gd name="connsiteX44" fmla="*/ 2668 w 10000"/>
                    <a:gd name="connsiteY44" fmla="*/ 5233 h 10000"/>
                    <a:gd name="connsiteX45" fmla="*/ 2786 w 10000"/>
                    <a:gd name="connsiteY45" fmla="*/ 4842 h 10000"/>
                    <a:gd name="connsiteX46" fmla="*/ 2575 w 10000"/>
                    <a:gd name="connsiteY46" fmla="*/ 4540 h 10000"/>
                    <a:gd name="connsiteX47" fmla="*/ 2117 w 10000"/>
                    <a:gd name="connsiteY47" fmla="*/ 4267 h 10000"/>
                    <a:gd name="connsiteX48" fmla="*/ 2240 w 10000"/>
                    <a:gd name="connsiteY48" fmla="*/ 3865 h 10000"/>
                    <a:gd name="connsiteX49" fmla="*/ 0 w 10000"/>
                    <a:gd name="connsiteY49" fmla="*/ 3666 h 10000"/>
                    <a:gd name="connsiteX50" fmla="*/ 397 w 10000"/>
                    <a:gd name="connsiteY50" fmla="*/ 3239 h 10000"/>
                    <a:gd name="connsiteX51" fmla="*/ 633 w 10000"/>
                    <a:gd name="connsiteY51" fmla="*/ 3400 h 10000"/>
                    <a:gd name="connsiteX52" fmla="*/ 753 w 10000"/>
                    <a:gd name="connsiteY52" fmla="*/ 3207 h 10000"/>
                    <a:gd name="connsiteX53" fmla="*/ 660 w 10000"/>
                    <a:gd name="connsiteY53" fmla="*/ 2705 h 10000"/>
                    <a:gd name="connsiteX54" fmla="*/ 897 w 10000"/>
                    <a:gd name="connsiteY54" fmla="*/ 2476 h 10000"/>
                    <a:gd name="connsiteX55" fmla="*/ 1189 w 10000"/>
                    <a:gd name="connsiteY55" fmla="*/ 2636 h 10000"/>
                    <a:gd name="connsiteX56" fmla="*/ 1849 w 10000"/>
                    <a:gd name="connsiteY56" fmla="*/ 2190 h 10000"/>
                    <a:gd name="connsiteX57" fmla="*/ 2047 w 10000"/>
                    <a:gd name="connsiteY57" fmla="*/ 1599 h 10000"/>
                    <a:gd name="connsiteX58" fmla="*/ 2826 w 10000"/>
                    <a:gd name="connsiteY58" fmla="*/ 1852 h 10000"/>
                    <a:gd name="connsiteX59" fmla="*/ 3102 w 10000"/>
                    <a:gd name="connsiteY59" fmla="*/ 2243 h 10000"/>
                    <a:gd name="connsiteX60" fmla="*/ 3644 w 10000"/>
                    <a:gd name="connsiteY60" fmla="*/ 2153 h 10000"/>
                    <a:gd name="connsiteX61" fmla="*/ 3935 w 10000"/>
                    <a:gd name="connsiteY61" fmla="*/ 2330 h 10000"/>
                    <a:gd name="connsiteX62" fmla="*/ 3988 w 10000"/>
                    <a:gd name="connsiteY62" fmla="*/ 2509 h 10000"/>
                    <a:gd name="connsiteX63" fmla="*/ 4609 w 10000"/>
                    <a:gd name="connsiteY63" fmla="*/ 2600 h 10000"/>
                    <a:gd name="connsiteX64" fmla="*/ 4793 w 10000"/>
                    <a:gd name="connsiteY64" fmla="*/ 2190 h 10000"/>
                    <a:gd name="connsiteX65" fmla="*/ 5427 w 10000"/>
                    <a:gd name="connsiteY65" fmla="*/ 1761 h 10000"/>
                    <a:gd name="connsiteX66" fmla="*/ 5665 w 10000"/>
                    <a:gd name="connsiteY66" fmla="*/ 1958 h 10000"/>
                    <a:gd name="connsiteX67" fmla="*/ 6022 w 10000"/>
                    <a:gd name="connsiteY67" fmla="*/ 1442 h 10000"/>
                    <a:gd name="connsiteX68" fmla="*/ 6074 w 10000"/>
                    <a:gd name="connsiteY68" fmla="*/ 892 h 10000"/>
                    <a:gd name="connsiteX69" fmla="*/ 6390 w 10000"/>
                    <a:gd name="connsiteY69" fmla="*/ 444 h 10000"/>
                    <a:gd name="connsiteX70" fmla="*/ 6615 w 10000"/>
                    <a:gd name="connsiteY70" fmla="*/ 143 h 10000"/>
                    <a:gd name="connsiteX71" fmla="*/ 6695 w 10000"/>
                    <a:gd name="connsiteY71" fmla="*/ 35 h 10000"/>
                    <a:gd name="connsiteX72" fmla="*/ 6721 w 10000"/>
                    <a:gd name="connsiteY72" fmla="*/ 0 h 10000"/>
                    <a:gd name="connsiteX73" fmla="*/ 6721 w 10000"/>
                    <a:gd name="connsiteY73" fmla="*/ 15 h 10000"/>
                    <a:gd name="connsiteX74" fmla="*/ 6814 w 10000"/>
                    <a:gd name="connsiteY74" fmla="*/ 106 h 10000"/>
                    <a:gd name="connsiteX75" fmla="*/ 6959 w 10000"/>
                    <a:gd name="connsiteY75" fmla="*/ 338 h 10000"/>
                    <a:gd name="connsiteX76" fmla="*/ 7157 w 10000"/>
                    <a:gd name="connsiteY76" fmla="*/ 656 h 10000"/>
                    <a:gd name="connsiteX77" fmla="*/ 7606 w 10000"/>
                    <a:gd name="connsiteY77" fmla="*/ 410 h 10000"/>
                    <a:gd name="connsiteX78" fmla="*/ 7897 w 10000"/>
                    <a:gd name="connsiteY78" fmla="*/ 480 h 10000"/>
                    <a:gd name="connsiteX79" fmla="*/ 7950 w 10000"/>
                    <a:gd name="connsiteY79" fmla="*/ 996 h 10000"/>
                    <a:gd name="connsiteX80" fmla="*/ 7685 w 10000"/>
                    <a:gd name="connsiteY80" fmla="*/ 1282 h 10000"/>
                    <a:gd name="connsiteX81" fmla="*/ 7725 w 10000"/>
                    <a:gd name="connsiteY81" fmla="*/ 1565 h 10000"/>
                    <a:gd name="connsiteX82" fmla="*/ 8161 w 10000"/>
                    <a:gd name="connsiteY82" fmla="*/ 1476 h 10000"/>
                    <a:gd name="connsiteX83" fmla="*/ 8253 w 10000"/>
                    <a:gd name="connsiteY83" fmla="*/ 1210 h 10000"/>
                    <a:gd name="connsiteX0" fmla="*/ 7856 w 9603"/>
                    <a:gd name="connsiteY0" fmla="*/ 1210 h 10000"/>
                    <a:gd name="connsiteX1" fmla="*/ 8279 w 9603"/>
                    <a:gd name="connsiteY1" fmla="*/ 996 h 10000"/>
                    <a:gd name="connsiteX2" fmla="*/ 8358 w 9603"/>
                    <a:gd name="connsiteY2" fmla="*/ 1282 h 10000"/>
                    <a:gd name="connsiteX3" fmla="*/ 8095 w 9603"/>
                    <a:gd name="connsiteY3" fmla="*/ 2029 h 10000"/>
                    <a:gd name="connsiteX4" fmla="*/ 8200 w 9603"/>
                    <a:gd name="connsiteY4" fmla="*/ 2476 h 10000"/>
                    <a:gd name="connsiteX5" fmla="*/ 7842 w 9603"/>
                    <a:gd name="connsiteY5" fmla="*/ 3384 h 10000"/>
                    <a:gd name="connsiteX6" fmla="*/ 7500 w 9603"/>
                    <a:gd name="connsiteY6" fmla="*/ 3686 h 10000"/>
                    <a:gd name="connsiteX7" fmla="*/ 7553 w 9603"/>
                    <a:gd name="connsiteY7" fmla="*/ 4327 h 10000"/>
                    <a:gd name="connsiteX8" fmla="*/ 8134 w 9603"/>
                    <a:gd name="connsiteY8" fmla="*/ 4720 h 10000"/>
                    <a:gd name="connsiteX9" fmla="*/ 8595 w 9603"/>
                    <a:gd name="connsiteY9" fmla="*/ 5375 h 10000"/>
                    <a:gd name="connsiteX10" fmla="*/ 8806 w 9603"/>
                    <a:gd name="connsiteY10" fmla="*/ 5447 h 10000"/>
                    <a:gd name="connsiteX11" fmla="*/ 9083 w 9603"/>
                    <a:gd name="connsiteY11" fmla="*/ 5801 h 10000"/>
                    <a:gd name="connsiteX12" fmla="*/ 9124 w 9603"/>
                    <a:gd name="connsiteY12" fmla="*/ 6335 h 10000"/>
                    <a:gd name="connsiteX13" fmla="*/ 8886 w 9603"/>
                    <a:gd name="connsiteY13" fmla="*/ 7120 h 10000"/>
                    <a:gd name="connsiteX14" fmla="*/ 9083 w 9603"/>
                    <a:gd name="connsiteY14" fmla="*/ 7707 h 10000"/>
                    <a:gd name="connsiteX15" fmla="*/ 9414 w 9603"/>
                    <a:gd name="connsiteY15" fmla="*/ 7939 h 10000"/>
                    <a:gd name="connsiteX16" fmla="*/ 9603 w 9603"/>
                    <a:gd name="connsiteY16" fmla="*/ 8864 h 10000"/>
                    <a:gd name="connsiteX17" fmla="*/ 9387 w 9603"/>
                    <a:gd name="connsiteY17" fmla="*/ 9077 h 10000"/>
                    <a:gd name="connsiteX18" fmla="*/ 9128 w 9603"/>
                    <a:gd name="connsiteY18" fmla="*/ 8391 h 10000"/>
                    <a:gd name="connsiteX19" fmla="*/ 9063 w 9603"/>
                    <a:gd name="connsiteY19" fmla="*/ 8792 h 10000"/>
                    <a:gd name="connsiteX20" fmla="*/ 8961 w 9603"/>
                    <a:gd name="connsiteY20" fmla="*/ 8473 h 10000"/>
                    <a:gd name="connsiteX21" fmla="*/ 8869 w 9603"/>
                    <a:gd name="connsiteY21" fmla="*/ 8881 h 10000"/>
                    <a:gd name="connsiteX22" fmla="*/ 8657 w 9603"/>
                    <a:gd name="connsiteY22" fmla="*/ 8273 h 10000"/>
                    <a:gd name="connsiteX23" fmla="*/ 8382 w 9603"/>
                    <a:gd name="connsiteY23" fmla="*/ 8726 h 10000"/>
                    <a:gd name="connsiteX24" fmla="*/ 8193 w 9603"/>
                    <a:gd name="connsiteY24" fmla="*/ 9294 h 10000"/>
                    <a:gd name="connsiteX25" fmla="*/ 7738 w 9603"/>
                    <a:gd name="connsiteY25" fmla="*/ 8961 h 10000"/>
                    <a:gd name="connsiteX26" fmla="*/ 6961 w 9603"/>
                    <a:gd name="connsiteY26" fmla="*/ 8358 h 10000"/>
                    <a:gd name="connsiteX27" fmla="*/ 6768 w 9603"/>
                    <a:gd name="connsiteY27" fmla="*/ 8546 h 10000"/>
                    <a:gd name="connsiteX28" fmla="*/ 6724 w 9603"/>
                    <a:gd name="connsiteY28" fmla="*/ 8461 h 10000"/>
                    <a:gd name="connsiteX29" fmla="*/ 6552 w 9603"/>
                    <a:gd name="connsiteY29" fmla="*/ 8995 h 10000"/>
                    <a:gd name="connsiteX30" fmla="*/ 6460 w 9603"/>
                    <a:gd name="connsiteY30" fmla="*/ 8882 h 10000"/>
                    <a:gd name="connsiteX31" fmla="*/ 6116 w 9603"/>
                    <a:gd name="connsiteY31" fmla="*/ 8893 h 10000"/>
                    <a:gd name="connsiteX32" fmla="*/ 5540 w 9603"/>
                    <a:gd name="connsiteY32" fmla="*/ 9390 h 10000"/>
                    <a:gd name="connsiteX33" fmla="*/ 5303 w 9603"/>
                    <a:gd name="connsiteY33" fmla="*/ 9781 h 10000"/>
                    <a:gd name="connsiteX34" fmla="*/ 4850 w 9603"/>
                    <a:gd name="connsiteY34" fmla="*/ 9904 h 10000"/>
                    <a:gd name="connsiteX35" fmla="*/ 4349 w 9603"/>
                    <a:gd name="connsiteY35" fmla="*/ 9503 h 10000"/>
                    <a:gd name="connsiteX36" fmla="*/ 4188 w 9603"/>
                    <a:gd name="connsiteY36" fmla="*/ 9737 h 10000"/>
                    <a:gd name="connsiteX37" fmla="*/ 3478 w 9603"/>
                    <a:gd name="connsiteY37" fmla="*/ 9144 h 10000"/>
                    <a:gd name="connsiteX38" fmla="*/ 3276 w 9603"/>
                    <a:gd name="connsiteY38" fmla="*/ 9254 h 10000"/>
                    <a:gd name="connsiteX39" fmla="*/ 2534 w 9603"/>
                    <a:gd name="connsiteY39" fmla="*/ 8863 h 10000"/>
                    <a:gd name="connsiteX40" fmla="*/ 2705 w 9603"/>
                    <a:gd name="connsiteY40" fmla="*/ 7014 h 10000"/>
                    <a:gd name="connsiteX41" fmla="*/ 2191 w 9603"/>
                    <a:gd name="connsiteY41" fmla="*/ 6837 h 10000"/>
                    <a:gd name="connsiteX42" fmla="*/ 2205 w 9603"/>
                    <a:gd name="connsiteY42" fmla="*/ 6230 h 10000"/>
                    <a:gd name="connsiteX43" fmla="*/ 2349 w 9603"/>
                    <a:gd name="connsiteY43" fmla="*/ 6069 h 10000"/>
                    <a:gd name="connsiteX44" fmla="*/ 2271 w 9603"/>
                    <a:gd name="connsiteY44" fmla="*/ 5233 h 10000"/>
                    <a:gd name="connsiteX45" fmla="*/ 2389 w 9603"/>
                    <a:gd name="connsiteY45" fmla="*/ 4842 h 10000"/>
                    <a:gd name="connsiteX46" fmla="*/ 2178 w 9603"/>
                    <a:gd name="connsiteY46" fmla="*/ 4540 h 10000"/>
                    <a:gd name="connsiteX47" fmla="*/ 1720 w 9603"/>
                    <a:gd name="connsiteY47" fmla="*/ 4267 h 10000"/>
                    <a:gd name="connsiteX48" fmla="*/ 1843 w 9603"/>
                    <a:gd name="connsiteY48" fmla="*/ 3865 h 10000"/>
                    <a:gd name="connsiteX49" fmla="*/ 2289 w 9603"/>
                    <a:gd name="connsiteY49" fmla="*/ 3934 h 10000"/>
                    <a:gd name="connsiteX50" fmla="*/ 0 w 9603"/>
                    <a:gd name="connsiteY50" fmla="*/ 3239 h 10000"/>
                    <a:gd name="connsiteX51" fmla="*/ 236 w 9603"/>
                    <a:gd name="connsiteY51" fmla="*/ 3400 h 10000"/>
                    <a:gd name="connsiteX52" fmla="*/ 356 w 9603"/>
                    <a:gd name="connsiteY52" fmla="*/ 3207 h 10000"/>
                    <a:gd name="connsiteX53" fmla="*/ 263 w 9603"/>
                    <a:gd name="connsiteY53" fmla="*/ 2705 h 10000"/>
                    <a:gd name="connsiteX54" fmla="*/ 500 w 9603"/>
                    <a:gd name="connsiteY54" fmla="*/ 2476 h 10000"/>
                    <a:gd name="connsiteX55" fmla="*/ 792 w 9603"/>
                    <a:gd name="connsiteY55" fmla="*/ 2636 h 10000"/>
                    <a:gd name="connsiteX56" fmla="*/ 1452 w 9603"/>
                    <a:gd name="connsiteY56" fmla="*/ 2190 h 10000"/>
                    <a:gd name="connsiteX57" fmla="*/ 1650 w 9603"/>
                    <a:gd name="connsiteY57" fmla="*/ 1599 h 10000"/>
                    <a:gd name="connsiteX58" fmla="*/ 2429 w 9603"/>
                    <a:gd name="connsiteY58" fmla="*/ 1852 h 10000"/>
                    <a:gd name="connsiteX59" fmla="*/ 2705 w 9603"/>
                    <a:gd name="connsiteY59" fmla="*/ 2243 h 10000"/>
                    <a:gd name="connsiteX60" fmla="*/ 3247 w 9603"/>
                    <a:gd name="connsiteY60" fmla="*/ 2153 h 10000"/>
                    <a:gd name="connsiteX61" fmla="*/ 3538 w 9603"/>
                    <a:gd name="connsiteY61" fmla="*/ 2330 h 10000"/>
                    <a:gd name="connsiteX62" fmla="*/ 3591 w 9603"/>
                    <a:gd name="connsiteY62" fmla="*/ 2509 h 10000"/>
                    <a:gd name="connsiteX63" fmla="*/ 4212 w 9603"/>
                    <a:gd name="connsiteY63" fmla="*/ 2600 h 10000"/>
                    <a:gd name="connsiteX64" fmla="*/ 4396 w 9603"/>
                    <a:gd name="connsiteY64" fmla="*/ 2190 h 10000"/>
                    <a:gd name="connsiteX65" fmla="*/ 5030 w 9603"/>
                    <a:gd name="connsiteY65" fmla="*/ 1761 h 10000"/>
                    <a:gd name="connsiteX66" fmla="*/ 5268 w 9603"/>
                    <a:gd name="connsiteY66" fmla="*/ 1958 h 10000"/>
                    <a:gd name="connsiteX67" fmla="*/ 5625 w 9603"/>
                    <a:gd name="connsiteY67" fmla="*/ 1442 h 10000"/>
                    <a:gd name="connsiteX68" fmla="*/ 5677 w 9603"/>
                    <a:gd name="connsiteY68" fmla="*/ 892 h 10000"/>
                    <a:gd name="connsiteX69" fmla="*/ 5993 w 9603"/>
                    <a:gd name="connsiteY69" fmla="*/ 444 h 10000"/>
                    <a:gd name="connsiteX70" fmla="*/ 6218 w 9603"/>
                    <a:gd name="connsiteY70" fmla="*/ 143 h 10000"/>
                    <a:gd name="connsiteX71" fmla="*/ 6298 w 9603"/>
                    <a:gd name="connsiteY71" fmla="*/ 35 h 10000"/>
                    <a:gd name="connsiteX72" fmla="*/ 6324 w 9603"/>
                    <a:gd name="connsiteY72" fmla="*/ 0 h 10000"/>
                    <a:gd name="connsiteX73" fmla="*/ 6324 w 9603"/>
                    <a:gd name="connsiteY73" fmla="*/ 15 h 10000"/>
                    <a:gd name="connsiteX74" fmla="*/ 6417 w 9603"/>
                    <a:gd name="connsiteY74" fmla="*/ 106 h 10000"/>
                    <a:gd name="connsiteX75" fmla="*/ 6562 w 9603"/>
                    <a:gd name="connsiteY75" fmla="*/ 338 h 10000"/>
                    <a:gd name="connsiteX76" fmla="*/ 6760 w 9603"/>
                    <a:gd name="connsiteY76" fmla="*/ 656 h 10000"/>
                    <a:gd name="connsiteX77" fmla="*/ 7209 w 9603"/>
                    <a:gd name="connsiteY77" fmla="*/ 410 h 10000"/>
                    <a:gd name="connsiteX78" fmla="*/ 7500 w 9603"/>
                    <a:gd name="connsiteY78" fmla="*/ 480 h 10000"/>
                    <a:gd name="connsiteX79" fmla="*/ 7553 w 9603"/>
                    <a:gd name="connsiteY79" fmla="*/ 996 h 10000"/>
                    <a:gd name="connsiteX80" fmla="*/ 7288 w 9603"/>
                    <a:gd name="connsiteY80" fmla="*/ 1282 h 10000"/>
                    <a:gd name="connsiteX81" fmla="*/ 7328 w 9603"/>
                    <a:gd name="connsiteY81" fmla="*/ 1565 h 10000"/>
                    <a:gd name="connsiteX82" fmla="*/ 7764 w 9603"/>
                    <a:gd name="connsiteY82" fmla="*/ 1476 h 10000"/>
                    <a:gd name="connsiteX83" fmla="*/ 7856 w 9603"/>
                    <a:gd name="connsiteY83" fmla="*/ 1210 h 10000"/>
                    <a:gd name="connsiteX0" fmla="*/ 8181 w 10000"/>
                    <a:gd name="connsiteY0" fmla="*/ 1210 h 10000"/>
                    <a:gd name="connsiteX1" fmla="*/ 8621 w 10000"/>
                    <a:gd name="connsiteY1" fmla="*/ 996 h 10000"/>
                    <a:gd name="connsiteX2" fmla="*/ 8704 w 10000"/>
                    <a:gd name="connsiteY2" fmla="*/ 1282 h 10000"/>
                    <a:gd name="connsiteX3" fmla="*/ 8430 w 10000"/>
                    <a:gd name="connsiteY3" fmla="*/ 2029 h 10000"/>
                    <a:gd name="connsiteX4" fmla="*/ 8539 w 10000"/>
                    <a:gd name="connsiteY4" fmla="*/ 2476 h 10000"/>
                    <a:gd name="connsiteX5" fmla="*/ 8166 w 10000"/>
                    <a:gd name="connsiteY5" fmla="*/ 3384 h 10000"/>
                    <a:gd name="connsiteX6" fmla="*/ 7810 w 10000"/>
                    <a:gd name="connsiteY6" fmla="*/ 3686 h 10000"/>
                    <a:gd name="connsiteX7" fmla="*/ 7865 w 10000"/>
                    <a:gd name="connsiteY7" fmla="*/ 4327 h 10000"/>
                    <a:gd name="connsiteX8" fmla="*/ 8470 w 10000"/>
                    <a:gd name="connsiteY8" fmla="*/ 4720 h 10000"/>
                    <a:gd name="connsiteX9" fmla="*/ 8950 w 10000"/>
                    <a:gd name="connsiteY9" fmla="*/ 5375 h 10000"/>
                    <a:gd name="connsiteX10" fmla="*/ 9170 w 10000"/>
                    <a:gd name="connsiteY10" fmla="*/ 5447 h 10000"/>
                    <a:gd name="connsiteX11" fmla="*/ 9459 w 10000"/>
                    <a:gd name="connsiteY11" fmla="*/ 5801 h 10000"/>
                    <a:gd name="connsiteX12" fmla="*/ 9501 w 10000"/>
                    <a:gd name="connsiteY12" fmla="*/ 6335 h 10000"/>
                    <a:gd name="connsiteX13" fmla="*/ 9253 w 10000"/>
                    <a:gd name="connsiteY13" fmla="*/ 7120 h 10000"/>
                    <a:gd name="connsiteX14" fmla="*/ 9459 w 10000"/>
                    <a:gd name="connsiteY14" fmla="*/ 7707 h 10000"/>
                    <a:gd name="connsiteX15" fmla="*/ 9803 w 10000"/>
                    <a:gd name="connsiteY15" fmla="*/ 7939 h 10000"/>
                    <a:gd name="connsiteX16" fmla="*/ 10000 w 10000"/>
                    <a:gd name="connsiteY16" fmla="*/ 8864 h 10000"/>
                    <a:gd name="connsiteX17" fmla="*/ 9775 w 10000"/>
                    <a:gd name="connsiteY17" fmla="*/ 9077 h 10000"/>
                    <a:gd name="connsiteX18" fmla="*/ 9505 w 10000"/>
                    <a:gd name="connsiteY18" fmla="*/ 8391 h 10000"/>
                    <a:gd name="connsiteX19" fmla="*/ 9438 w 10000"/>
                    <a:gd name="connsiteY19" fmla="*/ 8792 h 10000"/>
                    <a:gd name="connsiteX20" fmla="*/ 9331 w 10000"/>
                    <a:gd name="connsiteY20" fmla="*/ 8473 h 10000"/>
                    <a:gd name="connsiteX21" fmla="*/ 9236 w 10000"/>
                    <a:gd name="connsiteY21" fmla="*/ 8881 h 10000"/>
                    <a:gd name="connsiteX22" fmla="*/ 9015 w 10000"/>
                    <a:gd name="connsiteY22" fmla="*/ 8273 h 10000"/>
                    <a:gd name="connsiteX23" fmla="*/ 8729 w 10000"/>
                    <a:gd name="connsiteY23" fmla="*/ 8726 h 10000"/>
                    <a:gd name="connsiteX24" fmla="*/ 8532 w 10000"/>
                    <a:gd name="connsiteY24" fmla="*/ 9294 h 10000"/>
                    <a:gd name="connsiteX25" fmla="*/ 8058 w 10000"/>
                    <a:gd name="connsiteY25" fmla="*/ 8961 h 10000"/>
                    <a:gd name="connsiteX26" fmla="*/ 7249 w 10000"/>
                    <a:gd name="connsiteY26" fmla="*/ 8358 h 10000"/>
                    <a:gd name="connsiteX27" fmla="*/ 7048 w 10000"/>
                    <a:gd name="connsiteY27" fmla="*/ 8546 h 10000"/>
                    <a:gd name="connsiteX28" fmla="*/ 7002 w 10000"/>
                    <a:gd name="connsiteY28" fmla="*/ 8461 h 10000"/>
                    <a:gd name="connsiteX29" fmla="*/ 6823 w 10000"/>
                    <a:gd name="connsiteY29" fmla="*/ 8995 h 10000"/>
                    <a:gd name="connsiteX30" fmla="*/ 6727 w 10000"/>
                    <a:gd name="connsiteY30" fmla="*/ 8882 h 10000"/>
                    <a:gd name="connsiteX31" fmla="*/ 6369 w 10000"/>
                    <a:gd name="connsiteY31" fmla="*/ 8893 h 10000"/>
                    <a:gd name="connsiteX32" fmla="*/ 5769 w 10000"/>
                    <a:gd name="connsiteY32" fmla="*/ 9390 h 10000"/>
                    <a:gd name="connsiteX33" fmla="*/ 5522 w 10000"/>
                    <a:gd name="connsiteY33" fmla="*/ 9781 h 10000"/>
                    <a:gd name="connsiteX34" fmla="*/ 5051 w 10000"/>
                    <a:gd name="connsiteY34" fmla="*/ 9904 h 10000"/>
                    <a:gd name="connsiteX35" fmla="*/ 4529 w 10000"/>
                    <a:gd name="connsiteY35" fmla="*/ 9503 h 10000"/>
                    <a:gd name="connsiteX36" fmla="*/ 4361 w 10000"/>
                    <a:gd name="connsiteY36" fmla="*/ 9737 h 10000"/>
                    <a:gd name="connsiteX37" fmla="*/ 3622 w 10000"/>
                    <a:gd name="connsiteY37" fmla="*/ 9144 h 10000"/>
                    <a:gd name="connsiteX38" fmla="*/ 3411 w 10000"/>
                    <a:gd name="connsiteY38" fmla="*/ 9254 h 10000"/>
                    <a:gd name="connsiteX39" fmla="*/ 2639 w 10000"/>
                    <a:gd name="connsiteY39" fmla="*/ 8863 h 10000"/>
                    <a:gd name="connsiteX40" fmla="*/ 2817 w 10000"/>
                    <a:gd name="connsiteY40" fmla="*/ 7014 h 10000"/>
                    <a:gd name="connsiteX41" fmla="*/ 2282 w 10000"/>
                    <a:gd name="connsiteY41" fmla="*/ 6837 h 10000"/>
                    <a:gd name="connsiteX42" fmla="*/ 2296 w 10000"/>
                    <a:gd name="connsiteY42" fmla="*/ 6230 h 10000"/>
                    <a:gd name="connsiteX43" fmla="*/ 2446 w 10000"/>
                    <a:gd name="connsiteY43" fmla="*/ 6069 h 10000"/>
                    <a:gd name="connsiteX44" fmla="*/ 2365 w 10000"/>
                    <a:gd name="connsiteY44" fmla="*/ 5233 h 10000"/>
                    <a:gd name="connsiteX45" fmla="*/ 2488 w 10000"/>
                    <a:gd name="connsiteY45" fmla="*/ 4842 h 10000"/>
                    <a:gd name="connsiteX46" fmla="*/ 2268 w 10000"/>
                    <a:gd name="connsiteY46" fmla="*/ 4540 h 10000"/>
                    <a:gd name="connsiteX47" fmla="*/ 1791 w 10000"/>
                    <a:gd name="connsiteY47" fmla="*/ 4267 h 10000"/>
                    <a:gd name="connsiteX48" fmla="*/ 1919 w 10000"/>
                    <a:gd name="connsiteY48" fmla="*/ 3865 h 10000"/>
                    <a:gd name="connsiteX49" fmla="*/ 2384 w 10000"/>
                    <a:gd name="connsiteY49" fmla="*/ 3934 h 10000"/>
                    <a:gd name="connsiteX50" fmla="*/ 0 w 10000"/>
                    <a:gd name="connsiteY50" fmla="*/ 3239 h 10000"/>
                    <a:gd name="connsiteX51" fmla="*/ 2033 w 10000"/>
                    <a:gd name="connsiteY51" fmla="*/ 3534 h 10000"/>
                    <a:gd name="connsiteX52" fmla="*/ 371 w 10000"/>
                    <a:gd name="connsiteY52" fmla="*/ 3207 h 10000"/>
                    <a:gd name="connsiteX53" fmla="*/ 274 w 10000"/>
                    <a:gd name="connsiteY53" fmla="*/ 2705 h 10000"/>
                    <a:gd name="connsiteX54" fmla="*/ 521 w 10000"/>
                    <a:gd name="connsiteY54" fmla="*/ 2476 h 10000"/>
                    <a:gd name="connsiteX55" fmla="*/ 825 w 10000"/>
                    <a:gd name="connsiteY55" fmla="*/ 2636 h 10000"/>
                    <a:gd name="connsiteX56" fmla="*/ 1512 w 10000"/>
                    <a:gd name="connsiteY56" fmla="*/ 2190 h 10000"/>
                    <a:gd name="connsiteX57" fmla="*/ 1718 w 10000"/>
                    <a:gd name="connsiteY57" fmla="*/ 1599 h 10000"/>
                    <a:gd name="connsiteX58" fmla="*/ 2529 w 10000"/>
                    <a:gd name="connsiteY58" fmla="*/ 1852 h 10000"/>
                    <a:gd name="connsiteX59" fmla="*/ 2817 w 10000"/>
                    <a:gd name="connsiteY59" fmla="*/ 2243 h 10000"/>
                    <a:gd name="connsiteX60" fmla="*/ 3381 w 10000"/>
                    <a:gd name="connsiteY60" fmla="*/ 2153 h 10000"/>
                    <a:gd name="connsiteX61" fmla="*/ 3684 w 10000"/>
                    <a:gd name="connsiteY61" fmla="*/ 2330 h 10000"/>
                    <a:gd name="connsiteX62" fmla="*/ 3739 w 10000"/>
                    <a:gd name="connsiteY62" fmla="*/ 2509 h 10000"/>
                    <a:gd name="connsiteX63" fmla="*/ 4386 w 10000"/>
                    <a:gd name="connsiteY63" fmla="*/ 2600 h 10000"/>
                    <a:gd name="connsiteX64" fmla="*/ 4578 w 10000"/>
                    <a:gd name="connsiteY64" fmla="*/ 2190 h 10000"/>
                    <a:gd name="connsiteX65" fmla="*/ 5238 w 10000"/>
                    <a:gd name="connsiteY65" fmla="*/ 1761 h 10000"/>
                    <a:gd name="connsiteX66" fmla="*/ 5486 w 10000"/>
                    <a:gd name="connsiteY66" fmla="*/ 1958 h 10000"/>
                    <a:gd name="connsiteX67" fmla="*/ 5858 w 10000"/>
                    <a:gd name="connsiteY67" fmla="*/ 1442 h 10000"/>
                    <a:gd name="connsiteX68" fmla="*/ 5912 w 10000"/>
                    <a:gd name="connsiteY68" fmla="*/ 892 h 10000"/>
                    <a:gd name="connsiteX69" fmla="*/ 6241 w 10000"/>
                    <a:gd name="connsiteY69" fmla="*/ 444 h 10000"/>
                    <a:gd name="connsiteX70" fmla="*/ 6475 w 10000"/>
                    <a:gd name="connsiteY70" fmla="*/ 143 h 10000"/>
                    <a:gd name="connsiteX71" fmla="*/ 6558 w 10000"/>
                    <a:gd name="connsiteY71" fmla="*/ 35 h 10000"/>
                    <a:gd name="connsiteX72" fmla="*/ 6585 w 10000"/>
                    <a:gd name="connsiteY72" fmla="*/ 0 h 10000"/>
                    <a:gd name="connsiteX73" fmla="*/ 6585 w 10000"/>
                    <a:gd name="connsiteY73" fmla="*/ 15 h 10000"/>
                    <a:gd name="connsiteX74" fmla="*/ 6682 w 10000"/>
                    <a:gd name="connsiteY74" fmla="*/ 106 h 10000"/>
                    <a:gd name="connsiteX75" fmla="*/ 6833 w 10000"/>
                    <a:gd name="connsiteY75" fmla="*/ 338 h 10000"/>
                    <a:gd name="connsiteX76" fmla="*/ 7039 w 10000"/>
                    <a:gd name="connsiteY76" fmla="*/ 656 h 10000"/>
                    <a:gd name="connsiteX77" fmla="*/ 7507 w 10000"/>
                    <a:gd name="connsiteY77" fmla="*/ 410 h 10000"/>
                    <a:gd name="connsiteX78" fmla="*/ 7810 w 10000"/>
                    <a:gd name="connsiteY78" fmla="*/ 480 h 10000"/>
                    <a:gd name="connsiteX79" fmla="*/ 7865 w 10000"/>
                    <a:gd name="connsiteY79" fmla="*/ 996 h 10000"/>
                    <a:gd name="connsiteX80" fmla="*/ 7589 w 10000"/>
                    <a:gd name="connsiteY80" fmla="*/ 1282 h 10000"/>
                    <a:gd name="connsiteX81" fmla="*/ 7631 w 10000"/>
                    <a:gd name="connsiteY81" fmla="*/ 1565 h 10000"/>
                    <a:gd name="connsiteX82" fmla="*/ 8085 w 10000"/>
                    <a:gd name="connsiteY82" fmla="*/ 1476 h 10000"/>
                    <a:gd name="connsiteX83" fmla="*/ 8181 w 10000"/>
                    <a:gd name="connsiteY83" fmla="*/ 1210 h 10000"/>
                    <a:gd name="connsiteX0" fmla="*/ 8181 w 10000"/>
                    <a:gd name="connsiteY0" fmla="*/ 1210 h 10000"/>
                    <a:gd name="connsiteX1" fmla="*/ 8621 w 10000"/>
                    <a:gd name="connsiteY1" fmla="*/ 996 h 10000"/>
                    <a:gd name="connsiteX2" fmla="*/ 8704 w 10000"/>
                    <a:gd name="connsiteY2" fmla="*/ 1282 h 10000"/>
                    <a:gd name="connsiteX3" fmla="*/ 8430 w 10000"/>
                    <a:gd name="connsiteY3" fmla="*/ 2029 h 10000"/>
                    <a:gd name="connsiteX4" fmla="*/ 8539 w 10000"/>
                    <a:gd name="connsiteY4" fmla="*/ 2476 h 10000"/>
                    <a:gd name="connsiteX5" fmla="*/ 8166 w 10000"/>
                    <a:gd name="connsiteY5" fmla="*/ 3384 h 10000"/>
                    <a:gd name="connsiteX6" fmla="*/ 7810 w 10000"/>
                    <a:gd name="connsiteY6" fmla="*/ 3686 h 10000"/>
                    <a:gd name="connsiteX7" fmla="*/ 7865 w 10000"/>
                    <a:gd name="connsiteY7" fmla="*/ 4327 h 10000"/>
                    <a:gd name="connsiteX8" fmla="*/ 8470 w 10000"/>
                    <a:gd name="connsiteY8" fmla="*/ 4720 h 10000"/>
                    <a:gd name="connsiteX9" fmla="*/ 8950 w 10000"/>
                    <a:gd name="connsiteY9" fmla="*/ 5375 h 10000"/>
                    <a:gd name="connsiteX10" fmla="*/ 9170 w 10000"/>
                    <a:gd name="connsiteY10" fmla="*/ 5447 h 10000"/>
                    <a:gd name="connsiteX11" fmla="*/ 9459 w 10000"/>
                    <a:gd name="connsiteY11" fmla="*/ 5801 h 10000"/>
                    <a:gd name="connsiteX12" fmla="*/ 9501 w 10000"/>
                    <a:gd name="connsiteY12" fmla="*/ 6335 h 10000"/>
                    <a:gd name="connsiteX13" fmla="*/ 9253 w 10000"/>
                    <a:gd name="connsiteY13" fmla="*/ 7120 h 10000"/>
                    <a:gd name="connsiteX14" fmla="*/ 9459 w 10000"/>
                    <a:gd name="connsiteY14" fmla="*/ 7707 h 10000"/>
                    <a:gd name="connsiteX15" fmla="*/ 9803 w 10000"/>
                    <a:gd name="connsiteY15" fmla="*/ 7939 h 10000"/>
                    <a:gd name="connsiteX16" fmla="*/ 10000 w 10000"/>
                    <a:gd name="connsiteY16" fmla="*/ 8864 h 10000"/>
                    <a:gd name="connsiteX17" fmla="*/ 9775 w 10000"/>
                    <a:gd name="connsiteY17" fmla="*/ 9077 h 10000"/>
                    <a:gd name="connsiteX18" fmla="*/ 9505 w 10000"/>
                    <a:gd name="connsiteY18" fmla="*/ 8391 h 10000"/>
                    <a:gd name="connsiteX19" fmla="*/ 9438 w 10000"/>
                    <a:gd name="connsiteY19" fmla="*/ 8792 h 10000"/>
                    <a:gd name="connsiteX20" fmla="*/ 9331 w 10000"/>
                    <a:gd name="connsiteY20" fmla="*/ 8473 h 10000"/>
                    <a:gd name="connsiteX21" fmla="*/ 9236 w 10000"/>
                    <a:gd name="connsiteY21" fmla="*/ 8881 h 10000"/>
                    <a:gd name="connsiteX22" fmla="*/ 9015 w 10000"/>
                    <a:gd name="connsiteY22" fmla="*/ 8273 h 10000"/>
                    <a:gd name="connsiteX23" fmla="*/ 8729 w 10000"/>
                    <a:gd name="connsiteY23" fmla="*/ 8726 h 10000"/>
                    <a:gd name="connsiteX24" fmla="*/ 8532 w 10000"/>
                    <a:gd name="connsiteY24" fmla="*/ 9294 h 10000"/>
                    <a:gd name="connsiteX25" fmla="*/ 8058 w 10000"/>
                    <a:gd name="connsiteY25" fmla="*/ 8961 h 10000"/>
                    <a:gd name="connsiteX26" fmla="*/ 7249 w 10000"/>
                    <a:gd name="connsiteY26" fmla="*/ 8358 h 10000"/>
                    <a:gd name="connsiteX27" fmla="*/ 7048 w 10000"/>
                    <a:gd name="connsiteY27" fmla="*/ 8546 h 10000"/>
                    <a:gd name="connsiteX28" fmla="*/ 7002 w 10000"/>
                    <a:gd name="connsiteY28" fmla="*/ 8461 h 10000"/>
                    <a:gd name="connsiteX29" fmla="*/ 6823 w 10000"/>
                    <a:gd name="connsiteY29" fmla="*/ 8995 h 10000"/>
                    <a:gd name="connsiteX30" fmla="*/ 6727 w 10000"/>
                    <a:gd name="connsiteY30" fmla="*/ 8882 h 10000"/>
                    <a:gd name="connsiteX31" fmla="*/ 6369 w 10000"/>
                    <a:gd name="connsiteY31" fmla="*/ 8893 h 10000"/>
                    <a:gd name="connsiteX32" fmla="*/ 5769 w 10000"/>
                    <a:gd name="connsiteY32" fmla="*/ 9390 h 10000"/>
                    <a:gd name="connsiteX33" fmla="*/ 5522 w 10000"/>
                    <a:gd name="connsiteY33" fmla="*/ 9781 h 10000"/>
                    <a:gd name="connsiteX34" fmla="*/ 5051 w 10000"/>
                    <a:gd name="connsiteY34" fmla="*/ 9904 h 10000"/>
                    <a:gd name="connsiteX35" fmla="*/ 4529 w 10000"/>
                    <a:gd name="connsiteY35" fmla="*/ 9503 h 10000"/>
                    <a:gd name="connsiteX36" fmla="*/ 4361 w 10000"/>
                    <a:gd name="connsiteY36" fmla="*/ 9737 h 10000"/>
                    <a:gd name="connsiteX37" fmla="*/ 3622 w 10000"/>
                    <a:gd name="connsiteY37" fmla="*/ 9144 h 10000"/>
                    <a:gd name="connsiteX38" fmla="*/ 3411 w 10000"/>
                    <a:gd name="connsiteY38" fmla="*/ 9254 h 10000"/>
                    <a:gd name="connsiteX39" fmla="*/ 2639 w 10000"/>
                    <a:gd name="connsiteY39" fmla="*/ 8863 h 10000"/>
                    <a:gd name="connsiteX40" fmla="*/ 2817 w 10000"/>
                    <a:gd name="connsiteY40" fmla="*/ 7014 h 10000"/>
                    <a:gd name="connsiteX41" fmla="*/ 2282 w 10000"/>
                    <a:gd name="connsiteY41" fmla="*/ 6837 h 10000"/>
                    <a:gd name="connsiteX42" fmla="*/ 2296 w 10000"/>
                    <a:gd name="connsiteY42" fmla="*/ 6230 h 10000"/>
                    <a:gd name="connsiteX43" fmla="*/ 2446 w 10000"/>
                    <a:gd name="connsiteY43" fmla="*/ 6069 h 10000"/>
                    <a:gd name="connsiteX44" fmla="*/ 2365 w 10000"/>
                    <a:gd name="connsiteY44" fmla="*/ 5233 h 10000"/>
                    <a:gd name="connsiteX45" fmla="*/ 2488 w 10000"/>
                    <a:gd name="connsiteY45" fmla="*/ 4842 h 10000"/>
                    <a:gd name="connsiteX46" fmla="*/ 2268 w 10000"/>
                    <a:gd name="connsiteY46" fmla="*/ 4540 h 10000"/>
                    <a:gd name="connsiteX47" fmla="*/ 1791 w 10000"/>
                    <a:gd name="connsiteY47" fmla="*/ 4267 h 10000"/>
                    <a:gd name="connsiteX48" fmla="*/ 1919 w 10000"/>
                    <a:gd name="connsiteY48" fmla="*/ 3865 h 10000"/>
                    <a:gd name="connsiteX49" fmla="*/ 2384 w 10000"/>
                    <a:gd name="connsiteY49" fmla="*/ 3934 h 10000"/>
                    <a:gd name="connsiteX50" fmla="*/ 0 w 10000"/>
                    <a:gd name="connsiteY50" fmla="*/ 3239 h 10000"/>
                    <a:gd name="connsiteX51" fmla="*/ 371 w 10000"/>
                    <a:gd name="connsiteY51" fmla="*/ 3207 h 10000"/>
                    <a:gd name="connsiteX52" fmla="*/ 274 w 10000"/>
                    <a:gd name="connsiteY52" fmla="*/ 2705 h 10000"/>
                    <a:gd name="connsiteX53" fmla="*/ 521 w 10000"/>
                    <a:gd name="connsiteY53" fmla="*/ 2476 h 10000"/>
                    <a:gd name="connsiteX54" fmla="*/ 825 w 10000"/>
                    <a:gd name="connsiteY54" fmla="*/ 2636 h 10000"/>
                    <a:gd name="connsiteX55" fmla="*/ 1512 w 10000"/>
                    <a:gd name="connsiteY55" fmla="*/ 2190 h 10000"/>
                    <a:gd name="connsiteX56" fmla="*/ 1718 w 10000"/>
                    <a:gd name="connsiteY56" fmla="*/ 1599 h 10000"/>
                    <a:gd name="connsiteX57" fmla="*/ 2529 w 10000"/>
                    <a:gd name="connsiteY57" fmla="*/ 1852 h 10000"/>
                    <a:gd name="connsiteX58" fmla="*/ 2817 w 10000"/>
                    <a:gd name="connsiteY58" fmla="*/ 2243 h 10000"/>
                    <a:gd name="connsiteX59" fmla="*/ 3381 w 10000"/>
                    <a:gd name="connsiteY59" fmla="*/ 2153 h 10000"/>
                    <a:gd name="connsiteX60" fmla="*/ 3684 w 10000"/>
                    <a:gd name="connsiteY60" fmla="*/ 2330 h 10000"/>
                    <a:gd name="connsiteX61" fmla="*/ 3739 w 10000"/>
                    <a:gd name="connsiteY61" fmla="*/ 2509 h 10000"/>
                    <a:gd name="connsiteX62" fmla="*/ 4386 w 10000"/>
                    <a:gd name="connsiteY62" fmla="*/ 2600 h 10000"/>
                    <a:gd name="connsiteX63" fmla="*/ 4578 w 10000"/>
                    <a:gd name="connsiteY63" fmla="*/ 2190 h 10000"/>
                    <a:gd name="connsiteX64" fmla="*/ 5238 w 10000"/>
                    <a:gd name="connsiteY64" fmla="*/ 1761 h 10000"/>
                    <a:gd name="connsiteX65" fmla="*/ 5486 w 10000"/>
                    <a:gd name="connsiteY65" fmla="*/ 1958 h 10000"/>
                    <a:gd name="connsiteX66" fmla="*/ 5858 w 10000"/>
                    <a:gd name="connsiteY66" fmla="*/ 1442 h 10000"/>
                    <a:gd name="connsiteX67" fmla="*/ 5912 w 10000"/>
                    <a:gd name="connsiteY67" fmla="*/ 892 h 10000"/>
                    <a:gd name="connsiteX68" fmla="*/ 6241 w 10000"/>
                    <a:gd name="connsiteY68" fmla="*/ 444 h 10000"/>
                    <a:gd name="connsiteX69" fmla="*/ 6475 w 10000"/>
                    <a:gd name="connsiteY69" fmla="*/ 143 h 10000"/>
                    <a:gd name="connsiteX70" fmla="*/ 6558 w 10000"/>
                    <a:gd name="connsiteY70" fmla="*/ 35 h 10000"/>
                    <a:gd name="connsiteX71" fmla="*/ 6585 w 10000"/>
                    <a:gd name="connsiteY71" fmla="*/ 0 h 10000"/>
                    <a:gd name="connsiteX72" fmla="*/ 6585 w 10000"/>
                    <a:gd name="connsiteY72" fmla="*/ 15 h 10000"/>
                    <a:gd name="connsiteX73" fmla="*/ 6682 w 10000"/>
                    <a:gd name="connsiteY73" fmla="*/ 106 h 10000"/>
                    <a:gd name="connsiteX74" fmla="*/ 6833 w 10000"/>
                    <a:gd name="connsiteY74" fmla="*/ 338 h 10000"/>
                    <a:gd name="connsiteX75" fmla="*/ 7039 w 10000"/>
                    <a:gd name="connsiteY75" fmla="*/ 656 h 10000"/>
                    <a:gd name="connsiteX76" fmla="*/ 7507 w 10000"/>
                    <a:gd name="connsiteY76" fmla="*/ 410 h 10000"/>
                    <a:gd name="connsiteX77" fmla="*/ 7810 w 10000"/>
                    <a:gd name="connsiteY77" fmla="*/ 480 h 10000"/>
                    <a:gd name="connsiteX78" fmla="*/ 7865 w 10000"/>
                    <a:gd name="connsiteY78" fmla="*/ 996 h 10000"/>
                    <a:gd name="connsiteX79" fmla="*/ 7589 w 10000"/>
                    <a:gd name="connsiteY79" fmla="*/ 1282 h 10000"/>
                    <a:gd name="connsiteX80" fmla="*/ 7631 w 10000"/>
                    <a:gd name="connsiteY80" fmla="*/ 1565 h 10000"/>
                    <a:gd name="connsiteX81" fmla="*/ 8085 w 10000"/>
                    <a:gd name="connsiteY81" fmla="*/ 1476 h 10000"/>
                    <a:gd name="connsiteX82" fmla="*/ 8181 w 10000"/>
                    <a:gd name="connsiteY82" fmla="*/ 1210 h 10000"/>
                    <a:gd name="connsiteX0" fmla="*/ 7907 w 9726"/>
                    <a:gd name="connsiteY0" fmla="*/ 1210 h 10000"/>
                    <a:gd name="connsiteX1" fmla="*/ 8347 w 9726"/>
                    <a:gd name="connsiteY1" fmla="*/ 996 h 10000"/>
                    <a:gd name="connsiteX2" fmla="*/ 8430 w 9726"/>
                    <a:gd name="connsiteY2" fmla="*/ 1282 h 10000"/>
                    <a:gd name="connsiteX3" fmla="*/ 8156 w 9726"/>
                    <a:gd name="connsiteY3" fmla="*/ 2029 h 10000"/>
                    <a:gd name="connsiteX4" fmla="*/ 8265 w 9726"/>
                    <a:gd name="connsiteY4" fmla="*/ 2476 h 10000"/>
                    <a:gd name="connsiteX5" fmla="*/ 7892 w 9726"/>
                    <a:gd name="connsiteY5" fmla="*/ 3384 h 10000"/>
                    <a:gd name="connsiteX6" fmla="*/ 7536 w 9726"/>
                    <a:gd name="connsiteY6" fmla="*/ 3686 h 10000"/>
                    <a:gd name="connsiteX7" fmla="*/ 7591 w 9726"/>
                    <a:gd name="connsiteY7" fmla="*/ 4327 h 10000"/>
                    <a:gd name="connsiteX8" fmla="*/ 8196 w 9726"/>
                    <a:gd name="connsiteY8" fmla="*/ 4720 h 10000"/>
                    <a:gd name="connsiteX9" fmla="*/ 8676 w 9726"/>
                    <a:gd name="connsiteY9" fmla="*/ 5375 h 10000"/>
                    <a:gd name="connsiteX10" fmla="*/ 8896 w 9726"/>
                    <a:gd name="connsiteY10" fmla="*/ 5447 h 10000"/>
                    <a:gd name="connsiteX11" fmla="*/ 9185 w 9726"/>
                    <a:gd name="connsiteY11" fmla="*/ 5801 h 10000"/>
                    <a:gd name="connsiteX12" fmla="*/ 9227 w 9726"/>
                    <a:gd name="connsiteY12" fmla="*/ 6335 h 10000"/>
                    <a:gd name="connsiteX13" fmla="*/ 8979 w 9726"/>
                    <a:gd name="connsiteY13" fmla="*/ 7120 h 10000"/>
                    <a:gd name="connsiteX14" fmla="*/ 9185 w 9726"/>
                    <a:gd name="connsiteY14" fmla="*/ 7707 h 10000"/>
                    <a:gd name="connsiteX15" fmla="*/ 9529 w 9726"/>
                    <a:gd name="connsiteY15" fmla="*/ 7939 h 10000"/>
                    <a:gd name="connsiteX16" fmla="*/ 9726 w 9726"/>
                    <a:gd name="connsiteY16" fmla="*/ 8864 h 10000"/>
                    <a:gd name="connsiteX17" fmla="*/ 9501 w 9726"/>
                    <a:gd name="connsiteY17" fmla="*/ 9077 h 10000"/>
                    <a:gd name="connsiteX18" fmla="*/ 9231 w 9726"/>
                    <a:gd name="connsiteY18" fmla="*/ 8391 h 10000"/>
                    <a:gd name="connsiteX19" fmla="*/ 9164 w 9726"/>
                    <a:gd name="connsiteY19" fmla="*/ 8792 h 10000"/>
                    <a:gd name="connsiteX20" fmla="*/ 9057 w 9726"/>
                    <a:gd name="connsiteY20" fmla="*/ 8473 h 10000"/>
                    <a:gd name="connsiteX21" fmla="*/ 8962 w 9726"/>
                    <a:gd name="connsiteY21" fmla="*/ 8881 h 10000"/>
                    <a:gd name="connsiteX22" fmla="*/ 8741 w 9726"/>
                    <a:gd name="connsiteY22" fmla="*/ 8273 h 10000"/>
                    <a:gd name="connsiteX23" fmla="*/ 8455 w 9726"/>
                    <a:gd name="connsiteY23" fmla="*/ 8726 h 10000"/>
                    <a:gd name="connsiteX24" fmla="*/ 8258 w 9726"/>
                    <a:gd name="connsiteY24" fmla="*/ 9294 h 10000"/>
                    <a:gd name="connsiteX25" fmla="*/ 7784 w 9726"/>
                    <a:gd name="connsiteY25" fmla="*/ 8961 h 10000"/>
                    <a:gd name="connsiteX26" fmla="*/ 6975 w 9726"/>
                    <a:gd name="connsiteY26" fmla="*/ 8358 h 10000"/>
                    <a:gd name="connsiteX27" fmla="*/ 6774 w 9726"/>
                    <a:gd name="connsiteY27" fmla="*/ 8546 h 10000"/>
                    <a:gd name="connsiteX28" fmla="*/ 6728 w 9726"/>
                    <a:gd name="connsiteY28" fmla="*/ 8461 h 10000"/>
                    <a:gd name="connsiteX29" fmla="*/ 6549 w 9726"/>
                    <a:gd name="connsiteY29" fmla="*/ 8995 h 10000"/>
                    <a:gd name="connsiteX30" fmla="*/ 6453 w 9726"/>
                    <a:gd name="connsiteY30" fmla="*/ 8882 h 10000"/>
                    <a:gd name="connsiteX31" fmla="*/ 6095 w 9726"/>
                    <a:gd name="connsiteY31" fmla="*/ 8893 h 10000"/>
                    <a:gd name="connsiteX32" fmla="*/ 5495 w 9726"/>
                    <a:gd name="connsiteY32" fmla="*/ 9390 h 10000"/>
                    <a:gd name="connsiteX33" fmla="*/ 5248 w 9726"/>
                    <a:gd name="connsiteY33" fmla="*/ 9781 h 10000"/>
                    <a:gd name="connsiteX34" fmla="*/ 4777 w 9726"/>
                    <a:gd name="connsiteY34" fmla="*/ 9904 h 10000"/>
                    <a:gd name="connsiteX35" fmla="*/ 4255 w 9726"/>
                    <a:gd name="connsiteY35" fmla="*/ 9503 h 10000"/>
                    <a:gd name="connsiteX36" fmla="*/ 4087 w 9726"/>
                    <a:gd name="connsiteY36" fmla="*/ 9737 h 10000"/>
                    <a:gd name="connsiteX37" fmla="*/ 3348 w 9726"/>
                    <a:gd name="connsiteY37" fmla="*/ 9144 h 10000"/>
                    <a:gd name="connsiteX38" fmla="*/ 3137 w 9726"/>
                    <a:gd name="connsiteY38" fmla="*/ 9254 h 10000"/>
                    <a:gd name="connsiteX39" fmla="*/ 2365 w 9726"/>
                    <a:gd name="connsiteY39" fmla="*/ 8863 h 10000"/>
                    <a:gd name="connsiteX40" fmla="*/ 2543 w 9726"/>
                    <a:gd name="connsiteY40" fmla="*/ 7014 h 10000"/>
                    <a:gd name="connsiteX41" fmla="*/ 2008 w 9726"/>
                    <a:gd name="connsiteY41" fmla="*/ 6837 h 10000"/>
                    <a:gd name="connsiteX42" fmla="*/ 2022 w 9726"/>
                    <a:gd name="connsiteY42" fmla="*/ 6230 h 10000"/>
                    <a:gd name="connsiteX43" fmla="*/ 2172 w 9726"/>
                    <a:gd name="connsiteY43" fmla="*/ 6069 h 10000"/>
                    <a:gd name="connsiteX44" fmla="*/ 2091 w 9726"/>
                    <a:gd name="connsiteY44" fmla="*/ 5233 h 10000"/>
                    <a:gd name="connsiteX45" fmla="*/ 2214 w 9726"/>
                    <a:gd name="connsiteY45" fmla="*/ 4842 h 10000"/>
                    <a:gd name="connsiteX46" fmla="*/ 1994 w 9726"/>
                    <a:gd name="connsiteY46" fmla="*/ 4540 h 10000"/>
                    <a:gd name="connsiteX47" fmla="*/ 1517 w 9726"/>
                    <a:gd name="connsiteY47" fmla="*/ 4267 h 10000"/>
                    <a:gd name="connsiteX48" fmla="*/ 1645 w 9726"/>
                    <a:gd name="connsiteY48" fmla="*/ 3865 h 10000"/>
                    <a:gd name="connsiteX49" fmla="*/ 2110 w 9726"/>
                    <a:gd name="connsiteY49" fmla="*/ 3934 h 10000"/>
                    <a:gd name="connsiteX50" fmla="*/ 1643 w 9726"/>
                    <a:gd name="connsiteY50" fmla="*/ 3340 h 10000"/>
                    <a:gd name="connsiteX51" fmla="*/ 97 w 9726"/>
                    <a:gd name="connsiteY51" fmla="*/ 3207 h 10000"/>
                    <a:gd name="connsiteX52" fmla="*/ 0 w 9726"/>
                    <a:gd name="connsiteY52" fmla="*/ 2705 h 10000"/>
                    <a:gd name="connsiteX53" fmla="*/ 247 w 9726"/>
                    <a:gd name="connsiteY53" fmla="*/ 2476 h 10000"/>
                    <a:gd name="connsiteX54" fmla="*/ 551 w 9726"/>
                    <a:gd name="connsiteY54" fmla="*/ 2636 h 10000"/>
                    <a:gd name="connsiteX55" fmla="*/ 1238 w 9726"/>
                    <a:gd name="connsiteY55" fmla="*/ 2190 h 10000"/>
                    <a:gd name="connsiteX56" fmla="*/ 1444 w 9726"/>
                    <a:gd name="connsiteY56" fmla="*/ 1599 h 10000"/>
                    <a:gd name="connsiteX57" fmla="*/ 2255 w 9726"/>
                    <a:gd name="connsiteY57" fmla="*/ 1852 h 10000"/>
                    <a:gd name="connsiteX58" fmla="*/ 2543 w 9726"/>
                    <a:gd name="connsiteY58" fmla="*/ 2243 h 10000"/>
                    <a:gd name="connsiteX59" fmla="*/ 3107 w 9726"/>
                    <a:gd name="connsiteY59" fmla="*/ 2153 h 10000"/>
                    <a:gd name="connsiteX60" fmla="*/ 3410 w 9726"/>
                    <a:gd name="connsiteY60" fmla="*/ 2330 h 10000"/>
                    <a:gd name="connsiteX61" fmla="*/ 3465 w 9726"/>
                    <a:gd name="connsiteY61" fmla="*/ 2509 h 10000"/>
                    <a:gd name="connsiteX62" fmla="*/ 4112 w 9726"/>
                    <a:gd name="connsiteY62" fmla="*/ 2600 h 10000"/>
                    <a:gd name="connsiteX63" fmla="*/ 4304 w 9726"/>
                    <a:gd name="connsiteY63" fmla="*/ 2190 h 10000"/>
                    <a:gd name="connsiteX64" fmla="*/ 4964 w 9726"/>
                    <a:gd name="connsiteY64" fmla="*/ 1761 h 10000"/>
                    <a:gd name="connsiteX65" fmla="*/ 5212 w 9726"/>
                    <a:gd name="connsiteY65" fmla="*/ 1958 h 10000"/>
                    <a:gd name="connsiteX66" fmla="*/ 5584 w 9726"/>
                    <a:gd name="connsiteY66" fmla="*/ 1442 h 10000"/>
                    <a:gd name="connsiteX67" fmla="*/ 5638 w 9726"/>
                    <a:gd name="connsiteY67" fmla="*/ 892 h 10000"/>
                    <a:gd name="connsiteX68" fmla="*/ 5967 w 9726"/>
                    <a:gd name="connsiteY68" fmla="*/ 444 h 10000"/>
                    <a:gd name="connsiteX69" fmla="*/ 6201 w 9726"/>
                    <a:gd name="connsiteY69" fmla="*/ 143 h 10000"/>
                    <a:gd name="connsiteX70" fmla="*/ 6284 w 9726"/>
                    <a:gd name="connsiteY70" fmla="*/ 35 h 10000"/>
                    <a:gd name="connsiteX71" fmla="*/ 6311 w 9726"/>
                    <a:gd name="connsiteY71" fmla="*/ 0 h 10000"/>
                    <a:gd name="connsiteX72" fmla="*/ 6311 w 9726"/>
                    <a:gd name="connsiteY72" fmla="*/ 15 h 10000"/>
                    <a:gd name="connsiteX73" fmla="*/ 6408 w 9726"/>
                    <a:gd name="connsiteY73" fmla="*/ 106 h 10000"/>
                    <a:gd name="connsiteX74" fmla="*/ 6559 w 9726"/>
                    <a:gd name="connsiteY74" fmla="*/ 338 h 10000"/>
                    <a:gd name="connsiteX75" fmla="*/ 6765 w 9726"/>
                    <a:gd name="connsiteY75" fmla="*/ 656 h 10000"/>
                    <a:gd name="connsiteX76" fmla="*/ 7233 w 9726"/>
                    <a:gd name="connsiteY76" fmla="*/ 410 h 10000"/>
                    <a:gd name="connsiteX77" fmla="*/ 7536 w 9726"/>
                    <a:gd name="connsiteY77" fmla="*/ 480 h 10000"/>
                    <a:gd name="connsiteX78" fmla="*/ 7591 w 9726"/>
                    <a:gd name="connsiteY78" fmla="*/ 996 h 10000"/>
                    <a:gd name="connsiteX79" fmla="*/ 7315 w 9726"/>
                    <a:gd name="connsiteY79" fmla="*/ 1282 h 10000"/>
                    <a:gd name="connsiteX80" fmla="*/ 7357 w 9726"/>
                    <a:gd name="connsiteY80" fmla="*/ 1565 h 10000"/>
                    <a:gd name="connsiteX81" fmla="*/ 7811 w 9726"/>
                    <a:gd name="connsiteY81" fmla="*/ 1476 h 10000"/>
                    <a:gd name="connsiteX82" fmla="*/ 7907 w 9726"/>
                    <a:gd name="connsiteY82" fmla="*/ 1210 h 10000"/>
                    <a:gd name="connsiteX0" fmla="*/ 8130 w 10000"/>
                    <a:gd name="connsiteY0" fmla="*/ 1210 h 10000"/>
                    <a:gd name="connsiteX1" fmla="*/ 8582 w 10000"/>
                    <a:gd name="connsiteY1" fmla="*/ 996 h 10000"/>
                    <a:gd name="connsiteX2" fmla="*/ 8667 w 10000"/>
                    <a:gd name="connsiteY2" fmla="*/ 1282 h 10000"/>
                    <a:gd name="connsiteX3" fmla="*/ 8386 w 10000"/>
                    <a:gd name="connsiteY3" fmla="*/ 2029 h 10000"/>
                    <a:gd name="connsiteX4" fmla="*/ 8498 w 10000"/>
                    <a:gd name="connsiteY4" fmla="*/ 2476 h 10000"/>
                    <a:gd name="connsiteX5" fmla="*/ 8114 w 10000"/>
                    <a:gd name="connsiteY5" fmla="*/ 3384 h 10000"/>
                    <a:gd name="connsiteX6" fmla="*/ 7748 w 10000"/>
                    <a:gd name="connsiteY6" fmla="*/ 3686 h 10000"/>
                    <a:gd name="connsiteX7" fmla="*/ 7805 w 10000"/>
                    <a:gd name="connsiteY7" fmla="*/ 4327 h 10000"/>
                    <a:gd name="connsiteX8" fmla="*/ 8427 w 10000"/>
                    <a:gd name="connsiteY8" fmla="*/ 4720 h 10000"/>
                    <a:gd name="connsiteX9" fmla="*/ 8920 w 10000"/>
                    <a:gd name="connsiteY9" fmla="*/ 5375 h 10000"/>
                    <a:gd name="connsiteX10" fmla="*/ 9147 w 10000"/>
                    <a:gd name="connsiteY10" fmla="*/ 5447 h 10000"/>
                    <a:gd name="connsiteX11" fmla="*/ 9444 w 10000"/>
                    <a:gd name="connsiteY11" fmla="*/ 5801 h 10000"/>
                    <a:gd name="connsiteX12" fmla="*/ 9487 w 10000"/>
                    <a:gd name="connsiteY12" fmla="*/ 6335 h 10000"/>
                    <a:gd name="connsiteX13" fmla="*/ 9232 w 10000"/>
                    <a:gd name="connsiteY13" fmla="*/ 7120 h 10000"/>
                    <a:gd name="connsiteX14" fmla="*/ 9444 w 10000"/>
                    <a:gd name="connsiteY14" fmla="*/ 7707 h 10000"/>
                    <a:gd name="connsiteX15" fmla="*/ 9797 w 10000"/>
                    <a:gd name="connsiteY15" fmla="*/ 7939 h 10000"/>
                    <a:gd name="connsiteX16" fmla="*/ 10000 w 10000"/>
                    <a:gd name="connsiteY16" fmla="*/ 8864 h 10000"/>
                    <a:gd name="connsiteX17" fmla="*/ 9769 w 10000"/>
                    <a:gd name="connsiteY17" fmla="*/ 9077 h 10000"/>
                    <a:gd name="connsiteX18" fmla="*/ 9491 w 10000"/>
                    <a:gd name="connsiteY18" fmla="*/ 8391 h 10000"/>
                    <a:gd name="connsiteX19" fmla="*/ 9422 w 10000"/>
                    <a:gd name="connsiteY19" fmla="*/ 8792 h 10000"/>
                    <a:gd name="connsiteX20" fmla="*/ 9312 w 10000"/>
                    <a:gd name="connsiteY20" fmla="*/ 8473 h 10000"/>
                    <a:gd name="connsiteX21" fmla="*/ 9214 w 10000"/>
                    <a:gd name="connsiteY21" fmla="*/ 8881 h 10000"/>
                    <a:gd name="connsiteX22" fmla="*/ 8987 w 10000"/>
                    <a:gd name="connsiteY22" fmla="*/ 8273 h 10000"/>
                    <a:gd name="connsiteX23" fmla="*/ 8693 w 10000"/>
                    <a:gd name="connsiteY23" fmla="*/ 8726 h 10000"/>
                    <a:gd name="connsiteX24" fmla="*/ 8491 w 10000"/>
                    <a:gd name="connsiteY24" fmla="*/ 9294 h 10000"/>
                    <a:gd name="connsiteX25" fmla="*/ 8003 w 10000"/>
                    <a:gd name="connsiteY25" fmla="*/ 8961 h 10000"/>
                    <a:gd name="connsiteX26" fmla="*/ 7171 w 10000"/>
                    <a:gd name="connsiteY26" fmla="*/ 8358 h 10000"/>
                    <a:gd name="connsiteX27" fmla="*/ 6965 w 10000"/>
                    <a:gd name="connsiteY27" fmla="*/ 8546 h 10000"/>
                    <a:gd name="connsiteX28" fmla="*/ 6918 w 10000"/>
                    <a:gd name="connsiteY28" fmla="*/ 8461 h 10000"/>
                    <a:gd name="connsiteX29" fmla="*/ 6733 w 10000"/>
                    <a:gd name="connsiteY29" fmla="*/ 8995 h 10000"/>
                    <a:gd name="connsiteX30" fmla="*/ 6635 w 10000"/>
                    <a:gd name="connsiteY30" fmla="*/ 8882 h 10000"/>
                    <a:gd name="connsiteX31" fmla="*/ 6267 w 10000"/>
                    <a:gd name="connsiteY31" fmla="*/ 8893 h 10000"/>
                    <a:gd name="connsiteX32" fmla="*/ 5650 w 10000"/>
                    <a:gd name="connsiteY32" fmla="*/ 9390 h 10000"/>
                    <a:gd name="connsiteX33" fmla="*/ 5396 w 10000"/>
                    <a:gd name="connsiteY33" fmla="*/ 9781 h 10000"/>
                    <a:gd name="connsiteX34" fmla="*/ 4912 w 10000"/>
                    <a:gd name="connsiteY34" fmla="*/ 9904 h 10000"/>
                    <a:gd name="connsiteX35" fmla="*/ 4375 w 10000"/>
                    <a:gd name="connsiteY35" fmla="*/ 9503 h 10000"/>
                    <a:gd name="connsiteX36" fmla="*/ 4202 w 10000"/>
                    <a:gd name="connsiteY36" fmla="*/ 9737 h 10000"/>
                    <a:gd name="connsiteX37" fmla="*/ 3442 w 10000"/>
                    <a:gd name="connsiteY37" fmla="*/ 9144 h 10000"/>
                    <a:gd name="connsiteX38" fmla="*/ 3225 w 10000"/>
                    <a:gd name="connsiteY38" fmla="*/ 9254 h 10000"/>
                    <a:gd name="connsiteX39" fmla="*/ 2432 w 10000"/>
                    <a:gd name="connsiteY39" fmla="*/ 8863 h 10000"/>
                    <a:gd name="connsiteX40" fmla="*/ 2615 w 10000"/>
                    <a:gd name="connsiteY40" fmla="*/ 7014 h 10000"/>
                    <a:gd name="connsiteX41" fmla="*/ 2065 w 10000"/>
                    <a:gd name="connsiteY41" fmla="*/ 6837 h 10000"/>
                    <a:gd name="connsiteX42" fmla="*/ 2079 w 10000"/>
                    <a:gd name="connsiteY42" fmla="*/ 6230 h 10000"/>
                    <a:gd name="connsiteX43" fmla="*/ 2233 w 10000"/>
                    <a:gd name="connsiteY43" fmla="*/ 6069 h 10000"/>
                    <a:gd name="connsiteX44" fmla="*/ 2150 w 10000"/>
                    <a:gd name="connsiteY44" fmla="*/ 5233 h 10000"/>
                    <a:gd name="connsiteX45" fmla="*/ 2276 w 10000"/>
                    <a:gd name="connsiteY45" fmla="*/ 4842 h 10000"/>
                    <a:gd name="connsiteX46" fmla="*/ 2050 w 10000"/>
                    <a:gd name="connsiteY46" fmla="*/ 4540 h 10000"/>
                    <a:gd name="connsiteX47" fmla="*/ 1560 w 10000"/>
                    <a:gd name="connsiteY47" fmla="*/ 4267 h 10000"/>
                    <a:gd name="connsiteX48" fmla="*/ 1691 w 10000"/>
                    <a:gd name="connsiteY48" fmla="*/ 3865 h 10000"/>
                    <a:gd name="connsiteX49" fmla="*/ 2169 w 10000"/>
                    <a:gd name="connsiteY49" fmla="*/ 3934 h 10000"/>
                    <a:gd name="connsiteX50" fmla="*/ 1689 w 10000"/>
                    <a:gd name="connsiteY50" fmla="*/ 3340 h 10000"/>
                    <a:gd name="connsiteX51" fmla="*/ 1431 w 10000"/>
                    <a:gd name="connsiteY51" fmla="*/ 2905 h 10000"/>
                    <a:gd name="connsiteX52" fmla="*/ 0 w 10000"/>
                    <a:gd name="connsiteY52" fmla="*/ 2705 h 10000"/>
                    <a:gd name="connsiteX53" fmla="*/ 254 w 10000"/>
                    <a:gd name="connsiteY53" fmla="*/ 2476 h 10000"/>
                    <a:gd name="connsiteX54" fmla="*/ 567 w 10000"/>
                    <a:gd name="connsiteY54" fmla="*/ 2636 h 10000"/>
                    <a:gd name="connsiteX55" fmla="*/ 1273 w 10000"/>
                    <a:gd name="connsiteY55" fmla="*/ 2190 h 10000"/>
                    <a:gd name="connsiteX56" fmla="*/ 1485 w 10000"/>
                    <a:gd name="connsiteY56" fmla="*/ 1599 h 10000"/>
                    <a:gd name="connsiteX57" fmla="*/ 2319 w 10000"/>
                    <a:gd name="connsiteY57" fmla="*/ 1852 h 10000"/>
                    <a:gd name="connsiteX58" fmla="*/ 2615 w 10000"/>
                    <a:gd name="connsiteY58" fmla="*/ 2243 h 10000"/>
                    <a:gd name="connsiteX59" fmla="*/ 3195 w 10000"/>
                    <a:gd name="connsiteY59" fmla="*/ 2153 h 10000"/>
                    <a:gd name="connsiteX60" fmla="*/ 3506 w 10000"/>
                    <a:gd name="connsiteY60" fmla="*/ 2330 h 10000"/>
                    <a:gd name="connsiteX61" fmla="*/ 3563 w 10000"/>
                    <a:gd name="connsiteY61" fmla="*/ 2509 h 10000"/>
                    <a:gd name="connsiteX62" fmla="*/ 4228 w 10000"/>
                    <a:gd name="connsiteY62" fmla="*/ 2600 h 10000"/>
                    <a:gd name="connsiteX63" fmla="*/ 4425 w 10000"/>
                    <a:gd name="connsiteY63" fmla="*/ 2190 h 10000"/>
                    <a:gd name="connsiteX64" fmla="*/ 5104 w 10000"/>
                    <a:gd name="connsiteY64" fmla="*/ 1761 h 10000"/>
                    <a:gd name="connsiteX65" fmla="*/ 5359 w 10000"/>
                    <a:gd name="connsiteY65" fmla="*/ 1958 h 10000"/>
                    <a:gd name="connsiteX66" fmla="*/ 5741 w 10000"/>
                    <a:gd name="connsiteY66" fmla="*/ 1442 h 10000"/>
                    <a:gd name="connsiteX67" fmla="*/ 5797 w 10000"/>
                    <a:gd name="connsiteY67" fmla="*/ 892 h 10000"/>
                    <a:gd name="connsiteX68" fmla="*/ 6135 w 10000"/>
                    <a:gd name="connsiteY68" fmla="*/ 444 h 10000"/>
                    <a:gd name="connsiteX69" fmla="*/ 6376 w 10000"/>
                    <a:gd name="connsiteY69" fmla="*/ 143 h 10000"/>
                    <a:gd name="connsiteX70" fmla="*/ 6461 w 10000"/>
                    <a:gd name="connsiteY70" fmla="*/ 35 h 10000"/>
                    <a:gd name="connsiteX71" fmla="*/ 6489 w 10000"/>
                    <a:gd name="connsiteY71" fmla="*/ 0 h 10000"/>
                    <a:gd name="connsiteX72" fmla="*/ 6489 w 10000"/>
                    <a:gd name="connsiteY72" fmla="*/ 15 h 10000"/>
                    <a:gd name="connsiteX73" fmla="*/ 6589 w 10000"/>
                    <a:gd name="connsiteY73" fmla="*/ 106 h 10000"/>
                    <a:gd name="connsiteX74" fmla="*/ 6744 w 10000"/>
                    <a:gd name="connsiteY74" fmla="*/ 338 h 10000"/>
                    <a:gd name="connsiteX75" fmla="*/ 6956 w 10000"/>
                    <a:gd name="connsiteY75" fmla="*/ 656 h 10000"/>
                    <a:gd name="connsiteX76" fmla="*/ 7437 w 10000"/>
                    <a:gd name="connsiteY76" fmla="*/ 410 h 10000"/>
                    <a:gd name="connsiteX77" fmla="*/ 7748 w 10000"/>
                    <a:gd name="connsiteY77" fmla="*/ 480 h 10000"/>
                    <a:gd name="connsiteX78" fmla="*/ 7805 w 10000"/>
                    <a:gd name="connsiteY78" fmla="*/ 996 h 10000"/>
                    <a:gd name="connsiteX79" fmla="*/ 7521 w 10000"/>
                    <a:gd name="connsiteY79" fmla="*/ 1282 h 10000"/>
                    <a:gd name="connsiteX80" fmla="*/ 7564 w 10000"/>
                    <a:gd name="connsiteY80" fmla="*/ 1565 h 10000"/>
                    <a:gd name="connsiteX81" fmla="*/ 8031 w 10000"/>
                    <a:gd name="connsiteY81" fmla="*/ 1476 h 10000"/>
                    <a:gd name="connsiteX82" fmla="*/ 8130 w 10000"/>
                    <a:gd name="connsiteY82" fmla="*/ 1210 h 10000"/>
                    <a:gd name="connsiteX0" fmla="*/ 7876 w 9746"/>
                    <a:gd name="connsiteY0" fmla="*/ 1210 h 10000"/>
                    <a:gd name="connsiteX1" fmla="*/ 8328 w 9746"/>
                    <a:gd name="connsiteY1" fmla="*/ 996 h 10000"/>
                    <a:gd name="connsiteX2" fmla="*/ 8413 w 9746"/>
                    <a:gd name="connsiteY2" fmla="*/ 1282 h 10000"/>
                    <a:gd name="connsiteX3" fmla="*/ 8132 w 9746"/>
                    <a:gd name="connsiteY3" fmla="*/ 2029 h 10000"/>
                    <a:gd name="connsiteX4" fmla="*/ 8244 w 9746"/>
                    <a:gd name="connsiteY4" fmla="*/ 2476 h 10000"/>
                    <a:gd name="connsiteX5" fmla="*/ 7860 w 9746"/>
                    <a:gd name="connsiteY5" fmla="*/ 3384 h 10000"/>
                    <a:gd name="connsiteX6" fmla="*/ 7494 w 9746"/>
                    <a:gd name="connsiteY6" fmla="*/ 3686 h 10000"/>
                    <a:gd name="connsiteX7" fmla="*/ 7551 w 9746"/>
                    <a:gd name="connsiteY7" fmla="*/ 4327 h 10000"/>
                    <a:gd name="connsiteX8" fmla="*/ 8173 w 9746"/>
                    <a:gd name="connsiteY8" fmla="*/ 4720 h 10000"/>
                    <a:gd name="connsiteX9" fmla="*/ 8666 w 9746"/>
                    <a:gd name="connsiteY9" fmla="*/ 5375 h 10000"/>
                    <a:gd name="connsiteX10" fmla="*/ 8893 w 9746"/>
                    <a:gd name="connsiteY10" fmla="*/ 5447 h 10000"/>
                    <a:gd name="connsiteX11" fmla="*/ 9190 w 9746"/>
                    <a:gd name="connsiteY11" fmla="*/ 5801 h 10000"/>
                    <a:gd name="connsiteX12" fmla="*/ 9233 w 9746"/>
                    <a:gd name="connsiteY12" fmla="*/ 6335 h 10000"/>
                    <a:gd name="connsiteX13" fmla="*/ 8978 w 9746"/>
                    <a:gd name="connsiteY13" fmla="*/ 7120 h 10000"/>
                    <a:gd name="connsiteX14" fmla="*/ 9190 w 9746"/>
                    <a:gd name="connsiteY14" fmla="*/ 7707 h 10000"/>
                    <a:gd name="connsiteX15" fmla="*/ 9543 w 9746"/>
                    <a:gd name="connsiteY15" fmla="*/ 7939 h 10000"/>
                    <a:gd name="connsiteX16" fmla="*/ 9746 w 9746"/>
                    <a:gd name="connsiteY16" fmla="*/ 8864 h 10000"/>
                    <a:gd name="connsiteX17" fmla="*/ 9515 w 9746"/>
                    <a:gd name="connsiteY17" fmla="*/ 9077 h 10000"/>
                    <a:gd name="connsiteX18" fmla="*/ 9237 w 9746"/>
                    <a:gd name="connsiteY18" fmla="*/ 8391 h 10000"/>
                    <a:gd name="connsiteX19" fmla="*/ 9168 w 9746"/>
                    <a:gd name="connsiteY19" fmla="*/ 8792 h 10000"/>
                    <a:gd name="connsiteX20" fmla="*/ 9058 w 9746"/>
                    <a:gd name="connsiteY20" fmla="*/ 8473 h 10000"/>
                    <a:gd name="connsiteX21" fmla="*/ 8960 w 9746"/>
                    <a:gd name="connsiteY21" fmla="*/ 8881 h 10000"/>
                    <a:gd name="connsiteX22" fmla="*/ 8733 w 9746"/>
                    <a:gd name="connsiteY22" fmla="*/ 8273 h 10000"/>
                    <a:gd name="connsiteX23" fmla="*/ 8439 w 9746"/>
                    <a:gd name="connsiteY23" fmla="*/ 8726 h 10000"/>
                    <a:gd name="connsiteX24" fmla="*/ 8237 w 9746"/>
                    <a:gd name="connsiteY24" fmla="*/ 9294 h 10000"/>
                    <a:gd name="connsiteX25" fmla="*/ 7749 w 9746"/>
                    <a:gd name="connsiteY25" fmla="*/ 8961 h 10000"/>
                    <a:gd name="connsiteX26" fmla="*/ 6917 w 9746"/>
                    <a:gd name="connsiteY26" fmla="*/ 8358 h 10000"/>
                    <a:gd name="connsiteX27" fmla="*/ 6711 w 9746"/>
                    <a:gd name="connsiteY27" fmla="*/ 8546 h 10000"/>
                    <a:gd name="connsiteX28" fmla="*/ 6664 w 9746"/>
                    <a:gd name="connsiteY28" fmla="*/ 8461 h 10000"/>
                    <a:gd name="connsiteX29" fmla="*/ 6479 w 9746"/>
                    <a:gd name="connsiteY29" fmla="*/ 8995 h 10000"/>
                    <a:gd name="connsiteX30" fmla="*/ 6381 w 9746"/>
                    <a:gd name="connsiteY30" fmla="*/ 8882 h 10000"/>
                    <a:gd name="connsiteX31" fmla="*/ 6013 w 9746"/>
                    <a:gd name="connsiteY31" fmla="*/ 8893 h 10000"/>
                    <a:gd name="connsiteX32" fmla="*/ 5396 w 9746"/>
                    <a:gd name="connsiteY32" fmla="*/ 9390 h 10000"/>
                    <a:gd name="connsiteX33" fmla="*/ 5142 w 9746"/>
                    <a:gd name="connsiteY33" fmla="*/ 9781 h 10000"/>
                    <a:gd name="connsiteX34" fmla="*/ 4658 w 9746"/>
                    <a:gd name="connsiteY34" fmla="*/ 9904 h 10000"/>
                    <a:gd name="connsiteX35" fmla="*/ 4121 w 9746"/>
                    <a:gd name="connsiteY35" fmla="*/ 9503 h 10000"/>
                    <a:gd name="connsiteX36" fmla="*/ 3948 w 9746"/>
                    <a:gd name="connsiteY36" fmla="*/ 9737 h 10000"/>
                    <a:gd name="connsiteX37" fmla="*/ 3188 w 9746"/>
                    <a:gd name="connsiteY37" fmla="*/ 9144 h 10000"/>
                    <a:gd name="connsiteX38" fmla="*/ 2971 w 9746"/>
                    <a:gd name="connsiteY38" fmla="*/ 9254 h 10000"/>
                    <a:gd name="connsiteX39" fmla="*/ 2178 w 9746"/>
                    <a:gd name="connsiteY39" fmla="*/ 8863 h 10000"/>
                    <a:gd name="connsiteX40" fmla="*/ 2361 w 9746"/>
                    <a:gd name="connsiteY40" fmla="*/ 7014 h 10000"/>
                    <a:gd name="connsiteX41" fmla="*/ 1811 w 9746"/>
                    <a:gd name="connsiteY41" fmla="*/ 6837 h 10000"/>
                    <a:gd name="connsiteX42" fmla="*/ 1825 w 9746"/>
                    <a:gd name="connsiteY42" fmla="*/ 6230 h 10000"/>
                    <a:gd name="connsiteX43" fmla="*/ 1979 w 9746"/>
                    <a:gd name="connsiteY43" fmla="*/ 6069 h 10000"/>
                    <a:gd name="connsiteX44" fmla="*/ 1896 w 9746"/>
                    <a:gd name="connsiteY44" fmla="*/ 5233 h 10000"/>
                    <a:gd name="connsiteX45" fmla="*/ 2022 w 9746"/>
                    <a:gd name="connsiteY45" fmla="*/ 4842 h 10000"/>
                    <a:gd name="connsiteX46" fmla="*/ 1796 w 9746"/>
                    <a:gd name="connsiteY46" fmla="*/ 4540 h 10000"/>
                    <a:gd name="connsiteX47" fmla="*/ 1306 w 9746"/>
                    <a:gd name="connsiteY47" fmla="*/ 4267 h 10000"/>
                    <a:gd name="connsiteX48" fmla="*/ 1437 w 9746"/>
                    <a:gd name="connsiteY48" fmla="*/ 3865 h 10000"/>
                    <a:gd name="connsiteX49" fmla="*/ 1915 w 9746"/>
                    <a:gd name="connsiteY49" fmla="*/ 3934 h 10000"/>
                    <a:gd name="connsiteX50" fmla="*/ 1435 w 9746"/>
                    <a:gd name="connsiteY50" fmla="*/ 3340 h 10000"/>
                    <a:gd name="connsiteX51" fmla="*/ 1177 w 9746"/>
                    <a:gd name="connsiteY51" fmla="*/ 2905 h 10000"/>
                    <a:gd name="connsiteX52" fmla="*/ 1024 w 9746"/>
                    <a:gd name="connsiteY52" fmla="*/ 2437 h 10000"/>
                    <a:gd name="connsiteX53" fmla="*/ 0 w 9746"/>
                    <a:gd name="connsiteY53" fmla="*/ 2476 h 10000"/>
                    <a:gd name="connsiteX54" fmla="*/ 313 w 9746"/>
                    <a:gd name="connsiteY54" fmla="*/ 2636 h 10000"/>
                    <a:gd name="connsiteX55" fmla="*/ 1019 w 9746"/>
                    <a:gd name="connsiteY55" fmla="*/ 2190 h 10000"/>
                    <a:gd name="connsiteX56" fmla="*/ 1231 w 9746"/>
                    <a:gd name="connsiteY56" fmla="*/ 1599 h 10000"/>
                    <a:gd name="connsiteX57" fmla="*/ 2065 w 9746"/>
                    <a:gd name="connsiteY57" fmla="*/ 1852 h 10000"/>
                    <a:gd name="connsiteX58" fmla="*/ 2361 w 9746"/>
                    <a:gd name="connsiteY58" fmla="*/ 2243 h 10000"/>
                    <a:gd name="connsiteX59" fmla="*/ 2941 w 9746"/>
                    <a:gd name="connsiteY59" fmla="*/ 2153 h 10000"/>
                    <a:gd name="connsiteX60" fmla="*/ 3252 w 9746"/>
                    <a:gd name="connsiteY60" fmla="*/ 2330 h 10000"/>
                    <a:gd name="connsiteX61" fmla="*/ 3309 w 9746"/>
                    <a:gd name="connsiteY61" fmla="*/ 2509 h 10000"/>
                    <a:gd name="connsiteX62" fmla="*/ 3974 w 9746"/>
                    <a:gd name="connsiteY62" fmla="*/ 2600 h 10000"/>
                    <a:gd name="connsiteX63" fmla="*/ 4171 w 9746"/>
                    <a:gd name="connsiteY63" fmla="*/ 2190 h 10000"/>
                    <a:gd name="connsiteX64" fmla="*/ 4850 w 9746"/>
                    <a:gd name="connsiteY64" fmla="*/ 1761 h 10000"/>
                    <a:gd name="connsiteX65" fmla="*/ 5105 w 9746"/>
                    <a:gd name="connsiteY65" fmla="*/ 1958 h 10000"/>
                    <a:gd name="connsiteX66" fmla="*/ 5487 w 9746"/>
                    <a:gd name="connsiteY66" fmla="*/ 1442 h 10000"/>
                    <a:gd name="connsiteX67" fmla="*/ 5543 w 9746"/>
                    <a:gd name="connsiteY67" fmla="*/ 892 h 10000"/>
                    <a:gd name="connsiteX68" fmla="*/ 5881 w 9746"/>
                    <a:gd name="connsiteY68" fmla="*/ 444 h 10000"/>
                    <a:gd name="connsiteX69" fmla="*/ 6122 w 9746"/>
                    <a:gd name="connsiteY69" fmla="*/ 143 h 10000"/>
                    <a:gd name="connsiteX70" fmla="*/ 6207 w 9746"/>
                    <a:gd name="connsiteY70" fmla="*/ 35 h 10000"/>
                    <a:gd name="connsiteX71" fmla="*/ 6235 w 9746"/>
                    <a:gd name="connsiteY71" fmla="*/ 0 h 10000"/>
                    <a:gd name="connsiteX72" fmla="*/ 6235 w 9746"/>
                    <a:gd name="connsiteY72" fmla="*/ 15 h 10000"/>
                    <a:gd name="connsiteX73" fmla="*/ 6335 w 9746"/>
                    <a:gd name="connsiteY73" fmla="*/ 106 h 10000"/>
                    <a:gd name="connsiteX74" fmla="*/ 6490 w 9746"/>
                    <a:gd name="connsiteY74" fmla="*/ 338 h 10000"/>
                    <a:gd name="connsiteX75" fmla="*/ 6702 w 9746"/>
                    <a:gd name="connsiteY75" fmla="*/ 656 h 10000"/>
                    <a:gd name="connsiteX76" fmla="*/ 7183 w 9746"/>
                    <a:gd name="connsiteY76" fmla="*/ 410 h 10000"/>
                    <a:gd name="connsiteX77" fmla="*/ 7494 w 9746"/>
                    <a:gd name="connsiteY77" fmla="*/ 480 h 10000"/>
                    <a:gd name="connsiteX78" fmla="*/ 7551 w 9746"/>
                    <a:gd name="connsiteY78" fmla="*/ 996 h 10000"/>
                    <a:gd name="connsiteX79" fmla="*/ 7267 w 9746"/>
                    <a:gd name="connsiteY79" fmla="*/ 1282 h 10000"/>
                    <a:gd name="connsiteX80" fmla="*/ 7310 w 9746"/>
                    <a:gd name="connsiteY80" fmla="*/ 1565 h 10000"/>
                    <a:gd name="connsiteX81" fmla="*/ 7777 w 9746"/>
                    <a:gd name="connsiteY81" fmla="*/ 1476 h 10000"/>
                    <a:gd name="connsiteX82" fmla="*/ 7876 w 9746"/>
                    <a:gd name="connsiteY82" fmla="*/ 1210 h 10000"/>
                    <a:gd name="connsiteX0" fmla="*/ 8081 w 10000"/>
                    <a:gd name="connsiteY0" fmla="*/ 1210 h 10000"/>
                    <a:gd name="connsiteX1" fmla="*/ 8545 w 10000"/>
                    <a:gd name="connsiteY1" fmla="*/ 996 h 10000"/>
                    <a:gd name="connsiteX2" fmla="*/ 8632 w 10000"/>
                    <a:gd name="connsiteY2" fmla="*/ 1282 h 10000"/>
                    <a:gd name="connsiteX3" fmla="*/ 8344 w 10000"/>
                    <a:gd name="connsiteY3" fmla="*/ 2029 h 10000"/>
                    <a:gd name="connsiteX4" fmla="*/ 8459 w 10000"/>
                    <a:gd name="connsiteY4" fmla="*/ 2476 h 10000"/>
                    <a:gd name="connsiteX5" fmla="*/ 8065 w 10000"/>
                    <a:gd name="connsiteY5" fmla="*/ 3384 h 10000"/>
                    <a:gd name="connsiteX6" fmla="*/ 7689 w 10000"/>
                    <a:gd name="connsiteY6" fmla="*/ 3686 h 10000"/>
                    <a:gd name="connsiteX7" fmla="*/ 7748 w 10000"/>
                    <a:gd name="connsiteY7" fmla="*/ 4327 h 10000"/>
                    <a:gd name="connsiteX8" fmla="*/ 8386 w 10000"/>
                    <a:gd name="connsiteY8" fmla="*/ 4720 h 10000"/>
                    <a:gd name="connsiteX9" fmla="*/ 8892 w 10000"/>
                    <a:gd name="connsiteY9" fmla="*/ 5375 h 10000"/>
                    <a:gd name="connsiteX10" fmla="*/ 9125 w 10000"/>
                    <a:gd name="connsiteY10" fmla="*/ 5447 h 10000"/>
                    <a:gd name="connsiteX11" fmla="*/ 9430 w 10000"/>
                    <a:gd name="connsiteY11" fmla="*/ 5801 h 10000"/>
                    <a:gd name="connsiteX12" fmla="*/ 9474 w 10000"/>
                    <a:gd name="connsiteY12" fmla="*/ 6335 h 10000"/>
                    <a:gd name="connsiteX13" fmla="*/ 9212 w 10000"/>
                    <a:gd name="connsiteY13" fmla="*/ 7120 h 10000"/>
                    <a:gd name="connsiteX14" fmla="*/ 9430 w 10000"/>
                    <a:gd name="connsiteY14" fmla="*/ 7707 h 10000"/>
                    <a:gd name="connsiteX15" fmla="*/ 9792 w 10000"/>
                    <a:gd name="connsiteY15" fmla="*/ 7939 h 10000"/>
                    <a:gd name="connsiteX16" fmla="*/ 10000 w 10000"/>
                    <a:gd name="connsiteY16" fmla="*/ 8864 h 10000"/>
                    <a:gd name="connsiteX17" fmla="*/ 9763 w 10000"/>
                    <a:gd name="connsiteY17" fmla="*/ 9077 h 10000"/>
                    <a:gd name="connsiteX18" fmla="*/ 9478 w 10000"/>
                    <a:gd name="connsiteY18" fmla="*/ 8391 h 10000"/>
                    <a:gd name="connsiteX19" fmla="*/ 9407 w 10000"/>
                    <a:gd name="connsiteY19" fmla="*/ 8792 h 10000"/>
                    <a:gd name="connsiteX20" fmla="*/ 9294 w 10000"/>
                    <a:gd name="connsiteY20" fmla="*/ 8473 h 10000"/>
                    <a:gd name="connsiteX21" fmla="*/ 9194 w 10000"/>
                    <a:gd name="connsiteY21" fmla="*/ 8881 h 10000"/>
                    <a:gd name="connsiteX22" fmla="*/ 8961 w 10000"/>
                    <a:gd name="connsiteY22" fmla="*/ 8273 h 10000"/>
                    <a:gd name="connsiteX23" fmla="*/ 8659 w 10000"/>
                    <a:gd name="connsiteY23" fmla="*/ 8726 h 10000"/>
                    <a:gd name="connsiteX24" fmla="*/ 8452 w 10000"/>
                    <a:gd name="connsiteY24" fmla="*/ 9294 h 10000"/>
                    <a:gd name="connsiteX25" fmla="*/ 7951 w 10000"/>
                    <a:gd name="connsiteY25" fmla="*/ 8961 h 10000"/>
                    <a:gd name="connsiteX26" fmla="*/ 7097 w 10000"/>
                    <a:gd name="connsiteY26" fmla="*/ 8358 h 10000"/>
                    <a:gd name="connsiteX27" fmla="*/ 6886 w 10000"/>
                    <a:gd name="connsiteY27" fmla="*/ 8546 h 10000"/>
                    <a:gd name="connsiteX28" fmla="*/ 6838 w 10000"/>
                    <a:gd name="connsiteY28" fmla="*/ 8461 h 10000"/>
                    <a:gd name="connsiteX29" fmla="*/ 6648 w 10000"/>
                    <a:gd name="connsiteY29" fmla="*/ 8995 h 10000"/>
                    <a:gd name="connsiteX30" fmla="*/ 6547 w 10000"/>
                    <a:gd name="connsiteY30" fmla="*/ 8882 h 10000"/>
                    <a:gd name="connsiteX31" fmla="*/ 6170 w 10000"/>
                    <a:gd name="connsiteY31" fmla="*/ 8893 h 10000"/>
                    <a:gd name="connsiteX32" fmla="*/ 5537 w 10000"/>
                    <a:gd name="connsiteY32" fmla="*/ 9390 h 10000"/>
                    <a:gd name="connsiteX33" fmla="*/ 5276 w 10000"/>
                    <a:gd name="connsiteY33" fmla="*/ 9781 h 10000"/>
                    <a:gd name="connsiteX34" fmla="*/ 4779 w 10000"/>
                    <a:gd name="connsiteY34" fmla="*/ 9904 h 10000"/>
                    <a:gd name="connsiteX35" fmla="*/ 4228 w 10000"/>
                    <a:gd name="connsiteY35" fmla="*/ 9503 h 10000"/>
                    <a:gd name="connsiteX36" fmla="*/ 4051 w 10000"/>
                    <a:gd name="connsiteY36" fmla="*/ 9737 h 10000"/>
                    <a:gd name="connsiteX37" fmla="*/ 3271 w 10000"/>
                    <a:gd name="connsiteY37" fmla="*/ 9144 h 10000"/>
                    <a:gd name="connsiteX38" fmla="*/ 3048 w 10000"/>
                    <a:gd name="connsiteY38" fmla="*/ 9254 h 10000"/>
                    <a:gd name="connsiteX39" fmla="*/ 2235 w 10000"/>
                    <a:gd name="connsiteY39" fmla="*/ 8863 h 10000"/>
                    <a:gd name="connsiteX40" fmla="*/ 2423 w 10000"/>
                    <a:gd name="connsiteY40" fmla="*/ 7014 h 10000"/>
                    <a:gd name="connsiteX41" fmla="*/ 1858 w 10000"/>
                    <a:gd name="connsiteY41" fmla="*/ 6837 h 10000"/>
                    <a:gd name="connsiteX42" fmla="*/ 1873 w 10000"/>
                    <a:gd name="connsiteY42" fmla="*/ 6230 h 10000"/>
                    <a:gd name="connsiteX43" fmla="*/ 2031 w 10000"/>
                    <a:gd name="connsiteY43" fmla="*/ 6069 h 10000"/>
                    <a:gd name="connsiteX44" fmla="*/ 1945 w 10000"/>
                    <a:gd name="connsiteY44" fmla="*/ 5233 h 10000"/>
                    <a:gd name="connsiteX45" fmla="*/ 2075 w 10000"/>
                    <a:gd name="connsiteY45" fmla="*/ 4842 h 10000"/>
                    <a:gd name="connsiteX46" fmla="*/ 1843 w 10000"/>
                    <a:gd name="connsiteY46" fmla="*/ 4540 h 10000"/>
                    <a:gd name="connsiteX47" fmla="*/ 1340 w 10000"/>
                    <a:gd name="connsiteY47" fmla="*/ 4267 h 10000"/>
                    <a:gd name="connsiteX48" fmla="*/ 1474 w 10000"/>
                    <a:gd name="connsiteY48" fmla="*/ 3865 h 10000"/>
                    <a:gd name="connsiteX49" fmla="*/ 1965 w 10000"/>
                    <a:gd name="connsiteY49" fmla="*/ 3934 h 10000"/>
                    <a:gd name="connsiteX50" fmla="*/ 1472 w 10000"/>
                    <a:gd name="connsiteY50" fmla="*/ 3340 h 10000"/>
                    <a:gd name="connsiteX51" fmla="*/ 1208 w 10000"/>
                    <a:gd name="connsiteY51" fmla="*/ 2905 h 10000"/>
                    <a:gd name="connsiteX52" fmla="*/ 1051 w 10000"/>
                    <a:gd name="connsiteY52" fmla="*/ 2437 h 10000"/>
                    <a:gd name="connsiteX53" fmla="*/ 0 w 10000"/>
                    <a:gd name="connsiteY53" fmla="*/ 2476 h 10000"/>
                    <a:gd name="connsiteX54" fmla="*/ 1046 w 10000"/>
                    <a:gd name="connsiteY54" fmla="*/ 2190 h 10000"/>
                    <a:gd name="connsiteX55" fmla="*/ 1263 w 10000"/>
                    <a:gd name="connsiteY55" fmla="*/ 1599 h 10000"/>
                    <a:gd name="connsiteX56" fmla="*/ 2119 w 10000"/>
                    <a:gd name="connsiteY56" fmla="*/ 1852 h 10000"/>
                    <a:gd name="connsiteX57" fmla="*/ 2423 w 10000"/>
                    <a:gd name="connsiteY57" fmla="*/ 2243 h 10000"/>
                    <a:gd name="connsiteX58" fmla="*/ 3018 w 10000"/>
                    <a:gd name="connsiteY58" fmla="*/ 2153 h 10000"/>
                    <a:gd name="connsiteX59" fmla="*/ 3337 w 10000"/>
                    <a:gd name="connsiteY59" fmla="*/ 2330 h 10000"/>
                    <a:gd name="connsiteX60" fmla="*/ 3395 w 10000"/>
                    <a:gd name="connsiteY60" fmla="*/ 2509 h 10000"/>
                    <a:gd name="connsiteX61" fmla="*/ 4078 w 10000"/>
                    <a:gd name="connsiteY61" fmla="*/ 2600 h 10000"/>
                    <a:gd name="connsiteX62" fmla="*/ 4280 w 10000"/>
                    <a:gd name="connsiteY62" fmla="*/ 2190 h 10000"/>
                    <a:gd name="connsiteX63" fmla="*/ 4976 w 10000"/>
                    <a:gd name="connsiteY63" fmla="*/ 1761 h 10000"/>
                    <a:gd name="connsiteX64" fmla="*/ 5238 w 10000"/>
                    <a:gd name="connsiteY64" fmla="*/ 1958 h 10000"/>
                    <a:gd name="connsiteX65" fmla="*/ 5630 w 10000"/>
                    <a:gd name="connsiteY65" fmla="*/ 1442 h 10000"/>
                    <a:gd name="connsiteX66" fmla="*/ 5687 w 10000"/>
                    <a:gd name="connsiteY66" fmla="*/ 892 h 10000"/>
                    <a:gd name="connsiteX67" fmla="*/ 6034 w 10000"/>
                    <a:gd name="connsiteY67" fmla="*/ 444 h 10000"/>
                    <a:gd name="connsiteX68" fmla="*/ 6282 w 10000"/>
                    <a:gd name="connsiteY68" fmla="*/ 143 h 10000"/>
                    <a:gd name="connsiteX69" fmla="*/ 6369 w 10000"/>
                    <a:gd name="connsiteY69" fmla="*/ 35 h 10000"/>
                    <a:gd name="connsiteX70" fmla="*/ 6397 w 10000"/>
                    <a:gd name="connsiteY70" fmla="*/ 0 h 10000"/>
                    <a:gd name="connsiteX71" fmla="*/ 6397 w 10000"/>
                    <a:gd name="connsiteY71" fmla="*/ 15 h 10000"/>
                    <a:gd name="connsiteX72" fmla="*/ 6500 w 10000"/>
                    <a:gd name="connsiteY72" fmla="*/ 106 h 10000"/>
                    <a:gd name="connsiteX73" fmla="*/ 6659 w 10000"/>
                    <a:gd name="connsiteY73" fmla="*/ 338 h 10000"/>
                    <a:gd name="connsiteX74" fmla="*/ 6877 w 10000"/>
                    <a:gd name="connsiteY74" fmla="*/ 656 h 10000"/>
                    <a:gd name="connsiteX75" fmla="*/ 7370 w 10000"/>
                    <a:gd name="connsiteY75" fmla="*/ 410 h 10000"/>
                    <a:gd name="connsiteX76" fmla="*/ 7689 w 10000"/>
                    <a:gd name="connsiteY76" fmla="*/ 480 h 10000"/>
                    <a:gd name="connsiteX77" fmla="*/ 7748 w 10000"/>
                    <a:gd name="connsiteY77" fmla="*/ 996 h 10000"/>
                    <a:gd name="connsiteX78" fmla="*/ 7456 w 10000"/>
                    <a:gd name="connsiteY78" fmla="*/ 1282 h 10000"/>
                    <a:gd name="connsiteX79" fmla="*/ 7501 w 10000"/>
                    <a:gd name="connsiteY79" fmla="*/ 1565 h 10000"/>
                    <a:gd name="connsiteX80" fmla="*/ 7980 w 10000"/>
                    <a:gd name="connsiteY80" fmla="*/ 1476 h 10000"/>
                    <a:gd name="connsiteX81" fmla="*/ 8081 w 10000"/>
                    <a:gd name="connsiteY81" fmla="*/ 1210 h 10000"/>
                    <a:gd name="connsiteX0" fmla="*/ 7035 w 8954"/>
                    <a:gd name="connsiteY0" fmla="*/ 1210 h 10000"/>
                    <a:gd name="connsiteX1" fmla="*/ 7499 w 8954"/>
                    <a:gd name="connsiteY1" fmla="*/ 996 h 10000"/>
                    <a:gd name="connsiteX2" fmla="*/ 7586 w 8954"/>
                    <a:gd name="connsiteY2" fmla="*/ 1282 h 10000"/>
                    <a:gd name="connsiteX3" fmla="*/ 7298 w 8954"/>
                    <a:gd name="connsiteY3" fmla="*/ 2029 h 10000"/>
                    <a:gd name="connsiteX4" fmla="*/ 7413 w 8954"/>
                    <a:gd name="connsiteY4" fmla="*/ 2476 h 10000"/>
                    <a:gd name="connsiteX5" fmla="*/ 7019 w 8954"/>
                    <a:gd name="connsiteY5" fmla="*/ 3384 h 10000"/>
                    <a:gd name="connsiteX6" fmla="*/ 6643 w 8954"/>
                    <a:gd name="connsiteY6" fmla="*/ 3686 h 10000"/>
                    <a:gd name="connsiteX7" fmla="*/ 6702 w 8954"/>
                    <a:gd name="connsiteY7" fmla="*/ 4327 h 10000"/>
                    <a:gd name="connsiteX8" fmla="*/ 7340 w 8954"/>
                    <a:gd name="connsiteY8" fmla="*/ 4720 h 10000"/>
                    <a:gd name="connsiteX9" fmla="*/ 7846 w 8954"/>
                    <a:gd name="connsiteY9" fmla="*/ 5375 h 10000"/>
                    <a:gd name="connsiteX10" fmla="*/ 8079 w 8954"/>
                    <a:gd name="connsiteY10" fmla="*/ 5447 h 10000"/>
                    <a:gd name="connsiteX11" fmla="*/ 8384 w 8954"/>
                    <a:gd name="connsiteY11" fmla="*/ 5801 h 10000"/>
                    <a:gd name="connsiteX12" fmla="*/ 8428 w 8954"/>
                    <a:gd name="connsiteY12" fmla="*/ 6335 h 10000"/>
                    <a:gd name="connsiteX13" fmla="*/ 8166 w 8954"/>
                    <a:gd name="connsiteY13" fmla="*/ 7120 h 10000"/>
                    <a:gd name="connsiteX14" fmla="*/ 8384 w 8954"/>
                    <a:gd name="connsiteY14" fmla="*/ 7707 h 10000"/>
                    <a:gd name="connsiteX15" fmla="*/ 8746 w 8954"/>
                    <a:gd name="connsiteY15" fmla="*/ 7939 h 10000"/>
                    <a:gd name="connsiteX16" fmla="*/ 8954 w 8954"/>
                    <a:gd name="connsiteY16" fmla="*/ 8864 h 10000"/>
                    <a:gd name="connsiteX17" fmla="*/ 8717 w 8954"/>
                    <a:gd name="connsiteY17" fmla="*/ 9077 h 10000"/>
                    <a:gd name="connsiteX18" fmla="*/ 8432 w 8954"/>
                    <a:gd name="connsiteY18" fmla="*/ 8391 h 10000"/>
                    <a:gd name="connsiteX19" fmla="*/ 8361 w 8954"/>
                    <a:gd name="connsiteY19" fmla="*/ 8792 h 10000"/>
                    <a:gd name="connsiteX20" fmla="*/ 8248 w 8954"/>
                    <a:gd name="connsiteY20" fmla="*/ 8473 h 10000"/>
                    <a:gd name="connsiteX21" fmla="*/ 8148 w 8954"/>
                    <a:gd name="connsiteY21" fmla="*/ 8881 h 10000"/>
                    <a:gd name="connsiteX22" fmla="*/ 7915 w 8954"/>
                    <a:gd name="connsiteY22" fmla="*/ 8273 h 10000"/>
                    <a:gd name="connsiteX23" fmla="*/ 7613 w 8954"/>
                    <a:gd name="connsiteY23" fmla="*/ 8726 h 10000"/>
                    <a:gd name="connsiteX24" fmla="*/ 7406 w 8954"/>
                    <a:gd name="connsiteY24" fmla="*/ 9294 h 10000"/>
                    <a:gd name="connsiteX25" fmla="*/ 6905 w 8954"/>
                    <a:gd name="connsiteY25" fmla="*/ 8961 h 10000"/>
                    <a:gd name="connsiteX26" fmla="*/ 6051 w 8954"/>
                    <a:gd name="connsiteY26" fmla="*/ 8358 h 10000"/>
                    <a:gd name="connsiteX27" fmla="*/ 5840 w 8954"/>
                    <a:gd name="connsiteY27" fmla="*/ 8546 h 10000"/>
                    <a:gd name="connsiteX28" fmla="*/ 5792 w 8954"/>
                    <a:gd name="connsiteY28" fmla="*/ 8461 h 10000"/>
                    <a:gd name="connsiteX29" fmla="*/ 5602 w 8954"/>
                    <a:gd name="connsiteY29" fmla="*/ 8995 h 10000"/>
                    <a:gd name="connsiteX30" fmla="*/ 5501 w 8954"/>
                    <a:gd name="connsiteY30" fmla="*/ 8882 h 10000"/>
                    <a:gd name="connsiteX31" fmla="*/ 5124 w 8954"/>
                    <a:gd name="connsiteY31" fmla="*/ 8893 h 10000"/>
                    <a:gd name="connsiteX32" fmla="*/ 4491 w 8954"/>
                    <a:gd name="connsiteY32" fmla="*/ 9390 h 10000"/>
                    <a:gd name="connsiteX33" fmla="*/ 4230 w 8954"/>
                    <a:gd name="connsiteY33" fmla="*/ 9781 h 10000"/>
                    <a:gd name="connsiteX34" fmla="*/ 3733 w 8954"/>
                    <a:gd name="connsiteY34" fmla="*/ 9904 h 10000"/>
                    <a:gd name="connsiteX35" fmla="*/ 3182 w 8954"/>
                    <a:gd name="connsiteY35" fmla="*/ 9503 h 10000"/>
                    <a:gd name="connsiteX36" fmla="*/ 3005 w 8954"/>
                    <a:gd name="connsiteY36" fmla="*/ 9737 h 10000"/>
                    <a:gd name="connsiteX37" fmla="*/ 2225 w 8954"/>
                    <a:gd name="connsiteY37" fmla="*/ 9144 h 10000"/>
                    <a:gd name="connsiteX38" fmla="*/ 2002 w 8954"/>
                    <a:gd name="connsiteY38" fmla="*/ 9254 h 10000"/>
                    <a:gd name="connsiteX39" fmla="*/ 1189 w 8954"/>
                    <a:gd name="connsiteY39" fmla="*/ 8863 h 10000"/>
                    <a:gd name="connsiteX40" fmla="*/ 1377 w 8954"/>
                    <a:gd name="connsiteY40" fmla="*/ 7014 h 10000"/>
                    <a:gd name="connsiteX41" fmla="*/ 812 w 8954"/>
                    <a:gd name="connsiteY41" fmla="*/ 6837 h 10000"/>
                    <a:gd name="connsiteX42" fmla="*/ 827 w 8954"/>
                    <a:gd name="connsiteY42" fmla="*/ 6230 h 10000"/>
                    <a:gd name="connsiteX43" fmla="*/ 985 w 8954"/>
                    <a:gd name="connsiteY43" fmla="*/ 6069 h 10000"/>
                    <a:gd name="connsiteX44" fmla="*/ 899 w 8954"/>
                    <a:gd name="connsiteY44" fmla="*/ 5233 h 10000"/>
                    <a:gd name="connsiteX45" fmla="*/ 1029 w 8954"/>
                    <a:gd name="connsiteY45" fmla="*/ 4842 h 10000"/>
                    <a:gd name="connsiteX46" fmla="*/ 797 w 8954"/>
                    <a:gd name="connsiteY46" fmla="*/ 4540 h 10000"/>
                    <a:gd name="connsiteX47" fmla="*/ 294 w 8954"/>
                    <a:gd name="connsiteY47" fmla="*/ 4267 h 10000"/>
                    <a:gd name="connsiteX48" fmla="*/ 428 w 8954"/>
                    <a:gd name="connsiteY48" fmla="*/ 3865 h 10000"/>
                    <a:gd name="connsiteX49" fmla="*/ 919 w 8954"/>
                    <a:gd name="connsiteY49" fmla="*/ 3934 h 10000"/>
                    <a:gd name="connsiteX50" fmla="*/ 426 w 8954"/>
                    <a:gd name="connsiteY50" fmla="*/ 3340 h 10000"/>
                    <a:gd name="connsiteX51" fmla="*/ 162 w 8954"/>
                    <a:gd name="connsiteY51" fmla="*/ 2905 h 10000"/>
                    <a:gd name="connsiteX52" fmla="*/ 5 w 8954"/>
                    <a:gd name="connsiteY52" fmla="*/ 2437 h 10000"/>
                    <a:gd name="connsiteX53" fmla="*/ 0 w 8954"/>
                    <a:gd name="connsiteY53" fmla="*/ 2190 h 10000"/>
                    <a:gd name="connsiteX54" fmla="*/ 217 w 8954"/>
                    <a:gd name="connsiteY54" fmla="*/ 1599 h 10000"/>
                    <a:gd name="connsiteX55" fmla="*/ 1073 w 8954"/>
                    <a:gd name="connsiteY55" fmla="*/ 1852 h 10000"/>
                    <a:gd name="connsiteX56" fmla="*/ 1377 w 8954"/>
                    <a:gd name="connsiteY56" fmla="*/ 2243 h 10000"/>
                    <a:gd name="connsiteX57" fmla="*/ 1972 w 8954"/>
                    <a:gd name="connsiteY57" fmla="*/ 2153 h 10000"/>
                    <a:gd name="connsiteX58" fmla="*/ 2291 w 8954"/>
                    <a:gd name="connsiteY58" fmla="*/ 2330 h 10000"/>
                    <a:gd name="connsiteX59" fmla="*/ 2349 w 8954"/>
                    <a:gd name="connsiteY59" fmla="*/ 2509 h 10000"/>
                    <a:gd name="connsiteX60" fmla="*/ 3032 w 8954"/>
                    <a:gd name="connsiteY60" fmla="*/ 2600 h 10000"/>
                    <a:gd name="connsiteX61" fmla="*/ 3234 w 8954"/>
                    <a:gd name="connsiteY61" fmla="*/ 2190 h 10000"/>
                    <a:gd name="connsiteX62" fmla="*/ 3930 w 8954"/>
                    <a:gd name="connsiteY62" fmla="*/ 1761 h 10000"/>
                    <a:gd name="connsiteX63" fmla="*/ 4192 w 8954"/>
                    <a:gd name="connsiteY63" fmla="*/ 1958 h 10000"/>
                    <a:gd name="connsiteX64" fmla="*/ 4584 w 8954"/>
                    <a:gd name="connsiteY64" fmla="*/ 1442 h 10000"/>
                    <a:gd name="connsiteX65" fmla="*/ 4641 w 8954"/>
                    <a:gd name="connsiteY65" fmla="*/ 892 h 10000"/>
                    <a:gd name="connsiteX66" fmla="*/ 4988 w 8954"/>
                    <a:gd name="connsiteY66" fmla="*/ 444 h 10000"/>
                    <a:gd name="connsiteX67" fmla="*/ 5236 w 8954"/>
                    <a:gd name="connsiteY67" fmla="*/ 143 h 10000"/>
                    <a:gd name="connsiteX68" fmla="*/ 5323 w 8954"/>
                    <a:gd name="connsiteY68" fmla="*/ 35 h 10000"/>
                    <a:gd name="connsiteX69" fmla="*/ 5351 w 8954"/>
                    <a:gd name="connsiteY69" fmla="*/ 0 h 10000"/>
                    <a:gd name="connsiteX70" fmla="*/ 5351 w 8954"/>
                    <a:gd name="connsiteY70" fmla="*/ 15 h 10000"/>
                    <a:gd name="connsiteX71" fmla="*/ 5454 w 8954"/>
                    <a:gd name="connsiteY71" fmla="*/ 106 h 10000"/>
                    <a:gd name="connsiteX72" fmla="*/ 5613 w 8954"/>
                    <a:gd name="connsiteY72" fmla="*/ 338 h 10000"/>
                    <a:gd name="connsiteX73" fmla="*/ 5831 w 8954"/>
                    <a:gd name="connsiteY73" fmla="*/ 656 h 10000"/>
                    <a:gd name="connsiteX74" fmla="*/ 6324 w 8954"/>
                    <a:gd name="connsiteY74" fmla="*/ 410 h 10000"/>
                    <a:gd name="connsiteX75" fmla="*/ 6643 w 8954"/>
                    <a:gd name="connsiteY75" fmla="*/ 480 h 10000"/>
                    <a:gd name="connsiteX76" fmla="*/ 6702 w 8954"/>
                    <a:gd name="connsiteY76" fmla="*/ 996 h 10000"/>
                    <a:gd name="connsiteX77" fmla="*/ 6410 w 8954"/>
                    <a:gd name="connsiteY77" fmla="*/ 1282 h 10000"/>
                    <a:gd name="connsiteX78" fmla="*/ 6455 w 8954"/>
                    <a:gd name="connsiteY78" fmla="*/ 1565 h 10000"/>
                    <a:gd name="connsiteX79" fmla="*/ 6934 w 8954"/>
                    <a:gd name="connsiteY79" fmla="*/ 1476 h 10000"/>
                    <a:gd name="connsiteX80" fmla="*/ 7035 w 8954"/>
                    <a:gd name="connsiteY80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2202 w 10000"/>
                    <a:gd name="connsiteY56" fmla="*/ 2153 h 10000"/>
                    <a:gd name="connsiteX57" fmla="*/ 2559 w 10000"/>
                    <a:gd name="connsiteY57" fmla="*/ 2330 h 10000"/>
                    <a:gd name="connsiteX58" fmla="*/ 2623 w 10000"/>
                    <a:gd name="connsiteY58" fmla="*/ 2509 h 10000"/>
                    <a:gd name="connsiteX59" fmla="*/ 3386 w 10000"/>
                    <a:gd name="connsiteY59" fmla="*/ 2600 h 10000"/>
                    <a:gd name="connsiteX60" fmla="*/ 3612 w 10000"/>
                    <a:gd name="connsiteY60" fmla="*/ 2190 h 10000"/>
                    <a:gd name="connsiteX61" fmla="*/ 4389 w 10000"/>
                    <a:gd name="connsiteY61" fmla="*/ 1761 h 10000"/>
                    <a:gd name="connsiteX62" fmla="*/ 4682 w 10000"/>
                    <a:gd name="connsiteY62" fmla="*/ 1958 h 10000"/>
                    <a:gd name="connsiteX63" fmla="*/ 5119 w 10000"/>
                    <a:gd name="connsiteY63" fmla="*/ 1442 h 10000"/>
                    <a:gd name="connsiteX64" fmla="*/ 5183 w 10000"/>
                    <a:gd name="connsiteY64" fmla="*/ 892 h 10000"/>
                    <a:gd name="connsiteX65" fmla="*/ 5571 w 10000"/>
                    <a:gd name="connsiteY65" fmla="*/ 444 h 10000"/>
                    <a:gd name="connsiteX66" fmla="*/ 5848 w 10000"/>
                    <a:gd name="connsiteY66" fmla="*/ 143 h 10000"/>
                    <a:gd name="connsiteX67" fmla="*/ 5945 w 10000"/>
                    <a:gd name="connsiteY67" fmla="*/ 35 h 10000"/>
                    <a:gd name="connsiteX68" fmla="*/ 5976 w 10000"/>
                    <a:gd name="connsiteY68" fmla="*/ 0 h 10000"/>
                    <a:gd name="connsiteX69" fmla="*/ 5976 w 10000"/>
                    <a:gd name="connsiteY69" fmla="*/ 15 h 10000"/>
                    <a:gd name="connsiteX70" fmla="*/ 6091 w 10000"/>
                    <a:gd name="connsiteY70" fmla="*/ 106 h 10000"/>
                    <a:gd name="connsiteX71" fmla="*/ 6269 w 10000"/>
                    <a:gd name="connsiteY71" fmla="*/ 338 h 10000"/>
                    <a:gd name="connsiteX72" fmla="*/ 6512 w 10000"/>
                    <a:gd name="connsiteY72" fmla="*/ 656 h 10000"/>
                    <a:gd name="connsiteX73" fmla="*/ 7063 w 10000"/>
                    <a:gd name="connsiteY73" fmla="*/ 410 h 10000"/>
                    <a:gd name="connsiteX74" fmla="*/ 7419 w 10000"/>
                    <a:gd name="connsiteY74" fmla="*/ 480 h 10000"/>
                    <a:gd name="connsiteX75" fmla="*/ 7485 w 10000"/>
                    <a:gd name="connsiteY75" fmla="*/ 996 h 10000"/>
                    <a:gd name="connsiteX76" fmla="*/ 7159 w 10000"/>
                    <a:gd name="connsiteY76" fmla="*/ 1282 h 10000"/>
                    <a:gd name="connsiteX77" fmla="*/ 7209 w 10000"/>
                    <a:gd name="connsiteY77" fmla="*/ 1565 h 10000"/>
                    <a:gd name="connsiteX78" fmla="*/ 7744 w 10000"/>
                    <a:gd name="connsiteY78" fmla="*/ 1476 h 10000"/>
                    <a:gd name="connsiteX79" fmla="*/ 7857 w 10000"/>
                    <a:gd name="connsiteY79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2202 w 10000"/>
                    <a:gd name="connsiteY57" fmla="*/ 2153 h 10000"/>
                    <a:gd name="connsiteX58" fmla="*/ 2559 w 10000"/>
                    <a:gd name="connsiteY58" fmla="*/ 2330 h 10000"/>
                    <a:gd name="connsiteX59" fmla="*/ 2623 w 10000"/>
                    <a:gd name="connsiteY59" fmla="*/ 2509 h 10000"/>
                    <a:gd name="connsiteX60" fmla="*/ 3386 w 10000"/>
                    <a:gd name="connsiteY60" fmla="*/ 2600 h 10000"/>
                    <a:gd name="connsiteX61" fmla="*/ 3612 w 10000"/>
                    <a:gd name="connsiteY61" fmla="*/ 2190 h 10000"/>
                    <a:gd name="connsiteX62" fmla="*/ 4389 w 10000"/>
                    <a:gd name="connsiteY62" fmla="*/ 1761 h 10000"/>
                    <a:gd name="connsiteX63" fmla="*/ 4682 w 10000"/>
                    <a:gd name="connsiteY63" fmla="*/ 1958 h 10000"/>
                    <a:gd name="connsiteX64" fmla="*/ 5119 w 10000"/>
                    <a:gd name="connsiteY64" fmla="*/ 1442 h 10000"/>
                    <a:gd name="connsiteX65" fmla="*/ 5183 w 10000"/>
                    <a:gd name="connsiteY65" fmla="*/ 892 h 10000"/>
                    <a:gd name="connsiteX66" fmla="*/ 5571 w 10000"/>
                    <a:gd name="connsiteY66" fmla="*/ 444 h 10000"/>
                    <a:gd name="connsiteX67" fmla="*/ 5848 w 10000"/>
                    <a:gd name="connsiteY67" fmla="*/ 143 h 10000"/>
                    <a:gd name="connsiteX68" fmla="*/ 5945 w 10000"/>
                    <a:gd name="connsiteY68" fmla="*/ 35 h 10000"/>
                    <a:gd name="connsiteX69" fmla="*/ 5976 w 10000"/>
                    <a:gd name="connsiteY69" fmla="*/ 0 h 10000"/>
                    <a:gd name="connsiteX70" fmla="*/ 5976 w 10000"/>
                    <a:gd name="connsiteY70" fmla="*/ 15 h 10000"/>
                    <a:gd name="connsiteX71" fmla="*/ 6091 w 10000"/>
                    <a:gd name="connsiteY71" fmla="*/ 106 h 10000"/>
                    <a:gd name="connsiteX72" fmla="*/ 6269 w 10000"/>
                    <a:gd name="connsiteY72" fmla="*/ 338 h 10000"/>
                    <a:gd name="connsiteX73" fmla="*/ 6512 w 10000"/>
                    <a:gd name="connsiteY73" fmla="*/ 656 h 10000"/>
                    <a:gd name="connsiteX74" fmla="*/ 7063 w 10000"/>
                    <a:gd name="connsiteY74" fmla="*/ 410 h 10000"/>
                    <a:gd name="connsiteX75" fmla="*/ 7419 w 10000"/>
                    <a:gd name="connsiteY75" fmla="*/ 480 h 10000"/>
                    <a:gd name="connsiteX76" fmla="*/ 7485 w 10000"/>
                    <a:gd name="connsiteY76" fmla="*/ 996 h 10000"/>
                    <a:gd name="connsiteX77" fmla="*/ 7159 w 10000"/>
                    <a:gd name="connsiteY77" fmla="*/ 1282 h 10000"/>
                    <a:gd name="connsiteX78" fmla="*/ 7209 w 10000"/>
                    <a:gd name="connsiteY78" fmla="*/ 1565 h 10000"/>
                    <a:gd name="connsiteX79" fmla="*/ 7744 w 10000"/>
                    <a:gd name="connsiteY79" fmla="*/ 1476 h 10000"/>
                    <a:gd name="connsiteX80" fmla="*/ 7857 w 10000"/>
                    <a:gd name="connsiteY80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2559 w 10000"/>
                    <a:gd name="connsiteY57" fmla="*/ 2330 h 10000"/>
                    <a:gd name="connsiteX58" fmla="*/ 2623 w 10000"/>
                    <a:gd name="connsiteY58" fmla="*/ 2509 h 10000"/>
                    <a:gd name="connsiteX59" fmla="*/ 3386 w 10000"/>
                    <a:gd name="connsiteY59" fmla="*/ 2600 h 10000"/>
                    <a:gd name="connsiteX60" fmla="*/ 3612 w 10000"/>
                    <a:gd name="connsiteY60" fmla="*/ 2190 h 10000"/>
                    <a:gd name="connsiteX61" fmla="*/ 4389 w 10000"/>
                    <a:gd name="connsiteY61" fmla="*/ 1761 h 10000"/>
                    <a:gd name="connsiteX62" fmla="*/ 4682 w 10000"/>
                    <a:gd name="connsiteY62" fmla="*/ 1958 h 10000"/>
                    <a:gd name="connsiteX63" fmla="*/ 5119 w 10000"/>
                    <a:gd name="connsiteY63" fmla="*/ 1442 h 10000"/>
                    <a:gd name="connsiteX64" fmla="*/ 5183 w 10000"/>
                    <a:gd name="connsiteY64" fmla="*/ 892 h 10000"/>
                    <a:gd name="connsiteX65" fmla="*/ 5571 w 10000"/>
                    <a:gd name="connsiteY65" fmla="*/ 444 h 10000"/>
                    <a:gd name="connsiteX66" fmla="*/ 5848 w 10000"/>
                    <a:gd name="connsiteY66" fmla="*/ 143 h 10000"/>
                    <a:gd name="connsiteX67" fmla="*/ 5945 w 10000"/>
                    <a:gd name="connsiteY67" fmla="*/ 35 h 10000"/>
                    <a:gd name="connsiteX68" fmla="*/ 5976 w 10000"/>
                    <a:gd name="connsiteY68" fmla="*/ 0 h 10000"/>
                    <a:gd name="connsiteX69" fmla="*/ 5976 w 10000"/>
                    <a:gd name="connsiteY69" fmla="*/ 15 h 10000"/>
                    <a:gd name="connsiteX70" fmla="*/ 6091 w 10000"/>
                    <a:gd name="connsiteY70" fmla="*/ 106 h 10000"/>
                    <a:gd name="connsiteX71" fmla="*/ 6269 w 10000"/>
                    <a:gd name="connsiteY71" fmla="*/ 338 h 10000"/>
                    <a:gd name="connsiteX72" fmla="*/ 6512 w 10000"/>
                    <a:gd name="connsiteY72" fmla="*/ 656 h 10000"/>
                    <a:gd name="connsiteX73" fmla="*/ 7063 w 10000"/>
                    <a:gd name="connsiteY73" fmla="*/ 410 h 10000"/>
                    <a:gd name="connsiteX74" fmla="*/ 7419 w 10000"/>
                    <a:gd name="connsiteY74" fmla="*/ 480 h 10000"/>
                    <a:gd name="connsiteX75" fmla="*/ 7485 w 10000"/>
                    <a:gd name="connsiteY75" fmla="*/ 996 h 10000"/>
                    <a:gd name="connsiteX76" fmla="*/ 7159 w 10000"/>
                    <a:gd name="connsiteY76" fmla="*/ 1282 h 10000"/>
                    <a:gd name="connsiteX77" fmla="*/ 7209 w 10000"/>
                    <a:gd name="connsiteY77" fmla="*/ 1565 h 10000"/>
                    <a:gd name="connsiteX78" fmla="*/ 7744 w 10000"/>
                    <a:gd name="connsiteY78" fmla="*/ 1476 h 10000"/>
                    <a:gd name="connsiteX79" fmla="*/ 7857 w 10000"/>
                    <a:gd name="connsiteY79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2559 w 10000"/>
                    <a:gd name="connsiteY57" fmla="*/ 2330 h 10000"/>
                    <a:gd name="connsiteX58" fmla="*/ 3386 w 10000"/>
                    <a:gd name="connsiteY58" fmla="*/ 2600 h 10000"/>
                    <a:gd name="connsiteX59" fmla="*/ 3612 w 10000"/>
                    <a:gd name="connsiteY59" fmla="*/ 2190 h 10000"/>
                    <a:gd name="connsiteX60" fmla="*/ 4389 w 10000"/>
                    <a:gd name="connsiteY60" fmla="*/ 1761 h 10000"/>
                    <a:gd name="connsiteX61" fmla="*/ 4682 w 10000"/>
                    <a:gd name="connsiteY61" fmla="*/ 1958 h 10000"/>
                    <a:gd name="connsiteX62" fmla="*/ 5119 w 10000"/>
                    <a:gd name="connsiteY62" fmla="*/ 1442 h 10000"/>
                    <a:gd name="connsiteX63" fmla="*/ 5183 w 10000"/>
                    <a:gd name="connsiteY63" fmla="*/ 892 h 10000"/>
                    <a:gd name="connsiteX64" fmla="*/ 5571 w 10000"/>
                    <a:gd name="connsiteY64" fmla="*/ 444 h 10000"/>
                    <a:gd name="connsiteX65" fmla="*/ 5848 w 10000"/>
                    <a:gd name="connsiteY65" fmla="*/ 143 h 10000"/>
                    <a:gd name="connsiteX66" fmla="*/ 5945 w 10000"/>
                    <a:gd name="connsiteY66" fmla="*/ 35 h 10000"/>
                    <a:gd name="connsiteX67" fmla="*/ 5976 w 10000"/>
                    <a:gd name="connsiteY67" fmla="*/ 0 h 10000"/>
                    <a:gd name="connsiteX68" fmla="*/ 5976 w 10000"/>
                    <a:gd name="connsiteY68" fmla="*/ 15 h 10000"/>
                    <a:gd name="connsiteX69" fmla="*/ 6091 w 10000"/>
                    <a:gd name="connsiteY69" fmla="*/ 106 h 10000"/>
                    <a:gd name="connsiteX70" fmla="*/ 6269 w 10000"/>
                    <a:gd name="connsiteY70" fmla="*/ 338 h 10000"/>
                    <a:gd name="connsiteX71" fmla="*/ 6512 w 10000"/>
                    <a:gd name="connsiteY71" fmla="*/ 656 h 10000"/>
                    <a:gd name="connsiteX72" fmla="*/ 7063 w 10000"/>
                    <a:gd name="connsiteY72" fmla="*/ 410 h 10000"/>
                    <a:gd name="connsiteX73" fmla="*/ 7419 w 10000"/>
                    <a:gd name="connsiteY73" fmla="*/ 480 h 10000"/>
                    <a:gd name="connsiteX74" fmla="*/ 7485 w 10000"/>
                    <a:gd name="connsiteY74" fmla="*/ 996 h 10000"/>
                    <a:gd name="connsiteX75" fmla="*/ 7159 w 10000"/>
                    <a:gd name="connsiteY75" fmla="*/ 1282 h 10000"/>
                    <a:gd name="connsiteX76" fmla="*/ 7209 w 10000"/>
                    <a:gd name="connsiteY76" fmla="*/ 1565 h 10000"/>
                    <a:gd name="connsiteX77" fmla="*/ 7744 w 10000"/>
                    <a:gd name="connsiteY77" fmla="*/ 1476 h 10000"/>
                    <a:gd name="connsiteX78" fmla="*/ 7857 w 10000"/>
                    <a:gd name="connsiteY78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3386 w 10000"/>
                    <a:gd name="connsiteY57" fmla="*/ 2600 h 10000"/>
                    <a:gd name="connsiteX58" fmla="*/ 3612 w 10000"/>
                    <a:gd name="connsiteY58" fmla="*/ 2190 h 10000"/>
                    <a:gd name="connsiteX59" fmla="*/ 4389 w 10000"/>
                    <a:gd name="connsiteY59" fmla="*/ 1761 h 10000"/>
                    <a:gd name="connsiteX60" fmla="*/ 4682 w 10000"/>
                    <a:gd name="connsiteY60" fmla="*/ 1958 h 10000"/>
                    <a:gd name="connsiteX61" fmla="*/ 5119 w 10000"/>
                    <a:gd name="connsiteY61" fmla="*/ 1442 h 10000"/>
                    <a:gd name="connsiteX62" fmla="*/ 5183 w 10000"/>
                    <a:gd name="connsiteY62" fmla="*/ 892 h 10000"/>
                    <a:gd name="connsiteX63" fmla="*/ 5571 w 10000"/>
                    <a:gd name="connsiteY63" fmla="*/ 444 h 10000"/>
                    <a:gd name="connsiteX64" fmla="*/ 5848 w 10000"/>
                    <a:gd name="connsiteY64" fmla="*/ 143 h 10000"/>
                    <a:gd name="connsiteX65" fmla="*/ 5945 w 10000"/>
                    <a:gd name="connsiteY65" fmla="*/ 35 h 10000"/>
                    <a:gd name="connsiteX66" fmla="*/ 5976 w 10000"/>
                    <a:gd name="connsiteY66" fmla="*/ 0 h 10000"/>
                    <a:gd name="connsiteX67" fmla="*/ 5976 w 10000"/>
                    <a:gd name="connsiteY67" fmla="*/ 15 h 10000"/>
                    <a:gd name="connsiteX68" fmla="*/ 6091 w 10000"/>
                    <a:gd name="connsiteY68" fmla="*/ 106 h 10000"/>
                    <a:gd name="connsiteX69" fmla="*/ 6269 w 10000"/>
                    <a:gd name="connsiteY69" fmla="*/ 338 h 10000"/>
                    <a:gd name="connsiteX70" fmla="*/ 6512 w 10000"/>
                    <a:gd name="connsiteY70" fmla="*/ 656 h 10000"/>
                    <a:gd name="connsiteX71" fmla="*/ 7063 w 10000"/>
                    <a:gd name="connsiteY71" fmla="*/ 410 h 10000"/>
                    <a:gd name="connsiteX72" fmla="*/ 7419 w 10000"/>
                    <a:gd name="connsiteY72" fmla="*/ 480 h 10000"/>
                    <a:gd name="connsiteX73" fmla="*/ 7485 w 10000"/>
                    <a:gd name="connsiteY73" fmla="*/ 996 h 10000"/>
                    <a:gd name="connsiteX74" fmla="*/ 7159 w 10000"/>
                    <a:gd name="connsiteY74" fmla="*/ 1282 h 10000"/>
                    <a:gd name="connsiteX75" fmla="*/ 7209 w 10000"/>
                    <a:gd name="connsiteY75" fmla="*/ 1565 h 10000"/>
                    <a:gd name="connsiteX76" fmla="*/ 7744 w 10000"/>
                    <a:gd name="connsiteY76" fmla="*/ 1476 h 10000"/>
                    <a:gd name="connsiteX77" fmla="*/ 7857 w 10000"/>
                    <a:gd name="connsiteY77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3386 w 10000"/>
                    <a:gd name="connsiteY57" fmla="*/ 2600 h 10000"/>
                    <a:gd name="connsiteX58" fmla="*/ 4389 w 10000"/>
                    <a:gd name="connsiteY58" fmla="*/ 1761 h 10000"/>
                    <a:gd name="connsiteX59" fmla="*/ 4682 w 10000"/>
                    <a:gd name="connsiteY59" fmla="*/ 1958 h 10000"/>
                    <a:gd name="connsiteX60" fmla="*/ 5119 w 10000"/>
                    <a:gd name="connsiteY60" fmla="*/ 1442 h 10000"/>
                    <a:gd name="connsiteX61" fmla="*/ 5183 w 10000"/>
                    <a:gd name="connsiteY61" fmla="*/ 892 h 10000"/>
                    <a:gd name="connsiteX62" fmla="*/ 5571 w 10000"/>
                    <a:gd name="connsiteY62" fmla="*/ 444 h 10000"/>
                    <a:gd name="connsiteX63" fmla="*/ 5848 w 10000"/>
                    <a:gd name="connsiteY63" fmla="*/ 143 h 10000"/>
                    <a:gd name="connsiteX64" fmla="*/ 5945 w 10000"/>
                    <a:gd name="connsiteY64" fmla="*/ 35 h 10000"/>
                    <a:gd name="connsiteX65" fmla="*/ 5976 w 10000"/>
                    <a:gd name="connsiteY65" fmla="*/ 0 h 10000"/>
                    <a:gd name="connsiteX66" fmla="*/ 5976 w 10000"/>
                    <a:gd name="connsiteY66" fmla="*/ 15 h 10000"/>
                    <a:gd name="connsiteX67" fmla="*/ 6091 w 10000"/>
                    <a:gd name="connsiteY67" fmla="*/ 106 h 10000"/>
                    <a:gd name="connsiteX68" fmla="*/ 6269 w 10000"/>
                    <a:gd name="connsiteY68" fmla="*/ 338 h 10000"/>
                    <a:gd name="connsiteX69" fmla="*/ 6512 w 10000"/>
                    <a:gd name="connsiteY69" fmla="*/ 656 h 10000"/>
                    <a:gd name="connsiteX70" fmla="*/ 7063 w 10000"/>
                    <a:gd name="connsiteY70" fmla="*/ 410 h 10000"/>
                    <a:gd name="connsiteX71" fmla="*/ 7419 w 10000"/>
                    <a:gd name="connsiteY71" fmla="*/ 480 h 10000"/>
                    <a:gd name="connsiteX72" fmla="*/ 7485 w 10000"/>
                    <a:gd name="connsiteY72" fmla="*/ 996 h 10000"/>
                    <a:gd name="connsiteX73" fmla="*/ 7159 w 10000"/>
                    <a:gd name="connsiteY73" fmla="*/ 1282 h 10000"/>
                    <a:gd name="connsiteX74" fmla="*/ 7209 w 10000"/>
                    <a:gd name="connsiteY74" fmla="*/ 1565 h 10000"/>
                    <a:gd name="connsiteX75" fmla="*/ 7744 w 10000"/>
                    <a:gd name="connsiteY75" fmla="*/ 1476 h 10000"/>
                    <a:gd name="connsiteX76" fmla="*/ 7857 w 10000"/>
                    <a:gd name="connsiteY76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3386 w 10000"/>
                    <a:gd name="connsiteY57" fmla="*/ 2600 h 10000"/>
                    <a:gd name="connsiteX58" fmla="*/ 4682 w 10000"/>
                    <a:gd name="connsiteY58" fmla="*/ 1958 h 10000"/>
                    <a:gd name="connsiteX59" fmla="*/ 5119 w 10000"/>
                    <a:gd name="connsiteY59" fmla="*/ 1442 h 10000"/>
                    <a:gd name="connsiteX60" fmla="*/ 5183 w 10000"/>
                    <a:gd name="connsiteY60" fmla="*/ 892 h 10000"/>
                    <a:gd name="connsiteX61" fmla="*/ 5571 w 10000"/>
                    <a:gd name="connsiteY61" fmla="*/ 444 h 10000"/>
                    <a:gd name="connsiteX62" fmla="*/ 5848 w 10000"/>
                    <a:gd name="connsiteY62" fmla="*/ 143 h 10000"/>
                    <a:gd name="connsiteX63" fmla="*/ 5945 w 10000"/>
                    <a:gd name="connsiteY63" fmla="*/ 35 h 10000"/>
                    <a:gd name="connsiteX64" fmla="*/ 5976 w 10000"/>
                    <a:gd name="connsiteY64" fmla="*/ 0 h 10000"/>
                    <a:gd name="connsiteX65" fmla="*/ 5976 w 10000"/>
                    <a:gd name="connsiteY65" fmla="*/ 15 h 10000"/>
                    <a:gd name="connsiteX66" fmla="*/ 6091 w 10000"/>
                    <a:gd name="connsiteY66" fmla="*/ 106 h 10000"/>
                    <a:gd name="connsiteX67" fmla="*/ 6269 w 10000"/>
                    <a:gd name="connsiteY67" fmla="*/ 338 h 10000"/>
                    <a:gd name="connsiteX68" fmla="*/ 6512 w 10000"/>
                    <a:gd name="connsiteY68" fmla="*/ 656 h 10000"/>
                    <a:gd name="connsiteX69" fmla="*/ 7063 w 10000"/>
                    <a:gd name="connsiteY69" fmla="*/ 410 h 10000"/>
                    <a:gd name="connsiteX70" fmla="*/ 7419 w 10000"/>
                    <a:gd name="connsiteY70" fmla="*/ 480 h 10000"/>
                    <a:gd name="connsiteX71" fmla="*/ 7485 w 10000"/>
                    <a:gd name="connsiteY71" fmla="*/ 996 h 10000"/>
                    <a:gd name="connsiteX72" fmla="*/ 7159 w 10000"/>
                    <a:gd name="connsiteY72" fmla="*/ 1282 h 10000"/>
                    <a:gd name="connsiteX73" fmla="*/ 7209 w 10000"/>
                    <a:gd name="connsiteY73" fmla="*/ 1565 h 10000"/>
                    <a:gd name="connsiteX74" fmla="*/ 7744 w 10000"/>
                    <a:gd name="connsiteY74" fmla="*/ 1476 h 10000"/>
                    <a:gd name="connsiteX75" fmla="*/ 7857 w 10000"/>
                    <a:gd name="connsiteY75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3386 w 10000"/>
                    <a:gd name="connsiteY57" fmla="*/ 2600 h 10000"/>
                    <a:gd name="connsiteX58" fmla="*/ 5119 w 10000"/>
                    <a:gd name="connsiteY58" fmla="*/ 1442 h 10000"/>
                    <a:gd name="connsiteX59" fmla="*/ 5183 w 10000"/>
                    <a:gd name="connsiteY59" fmla="*/ 892 h 10000"/>
                    <a:gd name="connsiteX60" fmla="*/ 5571 w 10000"/>
                    <a:gd name="connsiteY60" fmla="*/ 444 h 10000"/>
                    <a:gd name="connsiteX61" fmla="*/ 5848 w 10000"/>
                    <a:gd name="connsiteY61" fmla="*/ 143 h 10000"/>
                    <a:gd name="connsiteX62" fmla="*/ 5945 w 10000"/>
                    <a:gd name="connsiteY62" fmla="*/ 35 h 10000"/>
                    <a:gd name="connsiteX63" fmla="*/ 5976 w 10000"/>
                    <a:gd name="connsiteY63" fmla="*/ 0 h 10000"/>
                    <a:gd name="connsiteX64" fmla="*/ 5976 w 10000"/>
                    <a:gd name="connsiteY64" fmla="*/ 15 h 10000"/>
                    <a:gd name="connsiteX65" fmla="*/ 6091 w 10000"/>
                    <a:gd name="connsiteY65" fmla="*/ 106 h 10000"/>
                    <a:gd name="connsiteX66" fmla="*/ 6269 w 10000"/>
                    <a:gd name="connsiteY66" fmla="*/ 338 h 10000"/>
                    <a:gd name="connsiteX67" fmla="*/ 6512 w 10000"/>
                    <a:gd name="connsiteY67" fmla="*/ 656 h 10000"/>
                    <a:gd name="connsiteX68" fmla="*/ 7063 w 10000"/>
                    <a:gd name="connsiteY68" fmla="*/ 410 h 10000"/>
                    <a:gd name="connsiteX69" fmla="*/ 7419 w 10000"/>
                    <a:gd name="connsiteY69" fmla="*/ 480 h 10000"/>
                    <a:gd name="connsiteX70" fmla="*/ 7485 w 10000"/>
                    <a:gd name="connsiteY70" fmla="*/ 996 h 10000"/>
                    <a:gd name="connsiteX71" fmla="*/ 7159 w 10000"/>
                    <a:gd name="connsiteY71" fmla="*/ 1282 h 10000"/>
                    <a:gd name="connsiteX72" fmla="*/ 7209 w 10000"/>
                    <a:gd name="connsiteY72" fmla="*/ 1565 h 10000"/>
                    <a:gd name="connsiteX73" fmla="*/ 7744 w 10000"/>
                    <a:gd name="connsiteY73" fmla="*/ 1476 h 10000"/>
                    <a:gd name="connsiteX74" fmla="*/ 7857 w 10000"/>
                    <a:gd name="connsiteY74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1771 w 10000"/>
                    <a:gd name="connsiteY56" fmla="*/ 2038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599 h 10000"/>
                    <a:gd name="connsiteX55" fmla="*/ 1198 w 10000"/>
                    <a:gd name="connsiteY55" fmla="*/ 1852 h 10000"/>
                    <a:gd name="connsiteX56" fmla="*/ 2163 w 10000"/>
                    <a:gd name="connsiteY56" fmla="*/ 745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198 w 10000"/>
                    <a:gd name="connsiteY55" fmla="*/ 1852 h 10000"/>
                    <a:gd name="connsiteX56" fmla="*/ 2163 w 10000"/>
                    <a:gd name="connsiteY56" fmla="*/ 745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492 w 10000"/>
                    <a:gd name="connsiteY55" fmla="*/ 1529 h 10000"/>
                    <a:gd name="connsiteX56" fmla="*/ 2163 w 10000"/>
                    <a:gd name="connsiteY56" fmla="*/ 745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492 w 10000"/>
                    <a:gd name="connsiteY55" fmla="*/ 1529 h 10000"/>
                    <a:gd name="connsiteX56" fmla="*/ 2163 w 10000"/>
                    <a:gd name="connsiteY56" fmla="*/ 745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492 w 10000"/>
                    <a:gd name="connsiteY55" fmla="*/ 1529 h 10000"/>
                    <a:gd name="connsiteX56" fmla="*/ 1330 w 10000"/>
                    <a:gd name="connsiteY56" fmla="*/ 152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492 w 10000"/>
                    <a:gd name="connsiteY55" fmla="*/ 1529 h 10000"/>
                    <a:gd name="connsiteX56" fmla="*/ 2188 w 10000"/>
                    <a:gd name="connsiteY56" fmla="*/ 1802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1210 h 10000"/>
                    <a:gd name="connsiteX1" fmla="*/ 8375 w 10000"/>
                    <a:gd name="connsiteY1" fmla="*/ 996 h 10000"/>
                    <a:gd name="connsiteX2" fmla="*/ 8472 w 10000"/>
                    <a:gd name="connsiteY2" fmla="*/ 1282 h 10000"/>
                    <a:gd name="connsiteX3" fmla="*/ 8151 w 10000"/>
                    <a:gd name="connsiteY3" fmla="*/ 2029 h 10000"/>
                    <a:gd name="connsiteX4" fmla="*/ 8279 w 10000"/>
                    <a:gd name="connsiteY4" fmla="*/ 2476 h 10000"/>
                    <a:gd name="connsiteX5" fmla="*/ 7839 w 10000"/>
                    <a:gd name="connsiteY5" fmla="*/ 3384 h 10000"/>
                    <a:gd name="connsiteX6" fmla="*/ 7419 w 10000"/>
                    <a:gd name="connsiteY6" fmla="*/ 3686 h 10000"/>
                    <a:gd name="connsiteX7" fmla="*/ 7485 w 10000"/>
                    <a:gd name="connsiteY7" fmla="*/ 4327 h 10000"/>
                    <a:gd name="connsiteX8" fmla="*/ 8197 w 10000"/>
                    <a:gd name="connsiteY8" fmla="*/ 4720 h 10000"/>
                    <a:gd name="connsiteX9" fmla="*/ 8763 w 10000"/>
                    <a:gd name="connsiteY9" fmla="*/ 5375 h 10000"/>
                    <a:gd name="connsiteX10" fmla="*/ 9023 w 10000"/>
                    <a:gd name="connsiteY10" fmla="*/ 5447 h 10000"/>
                    <a:gd name="connsiteX11" fmla="*/ 9363 w 10000"/>
                    <a:gd name="connsiteY11" fmla="*/ 5801 h 10000"/>
                    <a:gd name="connsiteX12" fmla="*/ 9413 w 10000"/>
                    <a:gd name="connsiteY12" fmla="*/ 6335 h 10000"/>
                    <a:gd name="connsiteX13" fmla="*/ 9120 w 10000"/>
                    <a:gd name="connsiteY13" fmla="*/ 7120 h 10000"/>
                    <a:gd name="connsiteX14" fmla="*/ 9363 w 10000"/>
                    <a:gd name="connsiteY14" fmla="*/ 7707 h 10000"/>
                    <a:gd name="connsiteX15" fmla="*/ 9768 w 10000"/>
                    <a:gd name="connsiteY15" fmla="*/ 7939 h 10000"/>
                    <a:gd name="connsiteX16" fmla="*/ 10000 w 10000"/>
                    <a:gd name="connsiteY16" fmla="*/ 8864 h 10000"/>
                    <a:gd name="connsiteX17" fmla="*/ 9735 w 10000"/>
                    <a:gd name="connsiteY17" fmla="*/ 9077 h 10000"/>
                    <a:gd name="connsiteX18" fmla="*/ 9417 w 10000"/>
                    <a:gd name="connsiteY18" fmla="*/ 8391 h 10000"/>
                    <a:gd name="connsiteX19" fmla="*/ 9338 w 10000"/>
                    <a:gd name="connsiteY19" fmla="*/ 8792 h 10000"/>
                    <a:gd name="connsiteX20" fmla="*/ 9212 w 10000"/>
                    <a:gd name="connsiteY20" fmla="*/ 8473 h 10000"/>
                    <a:gd name="connsiteX21" fmla="*/ 9100 w 10000"/>
                    <a:gd name="connsiteY21" fmla="*/ 8881 h 10000"/>
                    <a:gd name="connsiteX22" fmla="*/ 8840 w 10000"/>
                    <a:gd name="connsiteY22" fmla="*/ 8273 h 10000"/>
                    <a:gd name="connsiteX23" fmla="*/ 8502 w 10000"/>
                    <a:gd name="connsiteY23" fmla="*/ 8726 h 10000"/>
                    <a:gd name="connsiteX24" fmla="*/ 8271 w 10000"/>
                    <a:gd name="connsiteY24" fmla="*/ 9294 h 10000"/>
                    <a:gd name="connsiteX25" fmla="*/ 7712 w 10000"/>
                    <a:gd name="connsiteY25" fmla="*/ 8961 h 10000"/>
                    <a:gd name="connsiteX26" fmla="*/ 6758 w 10000"/>
                    <a:gd name="connsiteY26" fmla="*/ 8358 h 10000"/>
                    <a:gd name="connsiteX27" fmla="*/ 6522 w 10000"/>
                    <a:gd name="connsiteY27" fmla="*/ 8546 h 10000"/>
                    <a:gd name="connsiteX28" fmla="*/ 6469 w 10000"/>
                    <a:gd name="connsiteY28" fmla="*/ 8461 h 10000"/>
                    <a:gd name="connsiteX29" fmla="*/ 6256 w 10000"/>
                    <a:gd name="connsiteY29" fmla="*/ 8995 h 10000"/>
                    <a:gd name="connsiteX30" fmla="*/ 6144 w 10000"/>
                    <a:gd name="connsiteY30" fmla="*/ 8882 h 10000"/>
                    <a:gd name="connsiteX31" fmla="*/ 5723 w 10000"/>
                    <a:gd name="connsiteY31" fmla="*/ 8893 h 10000"/>
                    <a:gd name="connsiteX32" fmla="*/ 5016 w 10000"/>
                    <a:gd name="connsiteY32" fmla="*/ 9390 h 10000"/>
                    <a:gd name="connsiteX33" fmla="*/ 4724 w 10000"/>
                    <a:gd name="connsiteY33" fmla="*/ 9781 h 10000"/>
                    <a:gd name="connsiteX34" fmla="*/ 4169 w 10000"/>
                    <a:gd name="connsiteY34" fmla="*/ 9904 h 10000"/>
                    <a:gd name="connsiteX35" fmla="*/ 3554 w 10000"/>
                    <a:gd name="connsiteY35" fmla="*/ 9503 h 10000"/>
                    <a:gd name="connsiteX36" fmla="*/ 3356 w 10000"/>
                    <a:gd name="connsiteY36" fmla="*/ 9737 h 10000"/>
                    <a:gd name="connsiteX37" fmla="*/ 2485 w 10000"/>
                    <a:gd name="connsiteY37" fmla="*/ 9144 h 10000"/>
                    <a:gd name="connsiteX38" fmla="*/ 2236 w 10000"/>
                    <a:gd name="connsiteY38" fmla="*/ 9254 h 10000"/>
                    <a:gd name="connsiteX39" fmla="*/ 1328 w 10000"/>
                    <a:gd name="connsiteY39" fmla="*/ 8863 h 10000"/>
                    <a:gd name="connsiteX40" fmla="*/ 1538 w 10000"/>
                    <a:gd name="connsiteY40" fmla="*/ 7014 h 10000"/>
                    <a:gd name="connsiteX41" fmla="*/ 907 w 10000"/>
                    <a:gd name="connsiteY41" fmla="*/ 6837 h 10000"/>
                    <a:gd name="connsiteX42" fmla="*/ 924 w 10000"/>
                    <a:gd name="connsiteY42" fmla="*/ 6230 h 10000"/>
                    <a:gd name="connsiteX43" fmla="*/ 1100 w 10000"/>
                    <a:gd name="connsiteY43" fmla="*/ 6069 h 10000"/>
                    <a:gd name="connsiteX44" fmla="*/ 1004 w 10000"/>
                    <a:gd name="connsiteY44" fmla="*/ 5233 h 10000"/>
                    <a:gd name="connsiteX45" fmla="*/ 1149 w 10000"/>
                    <a:gd name="connsiteY45" fmla="*/ 4842 h 10000"/>
                    <a:gd name="connsiteX46" fmla="*/ 890 w 10000"/>
                    <a:gd name="connsiteY46" fmla="*/ 4540 h 10000"/>
                    <a:gd name="connsiteX47" fmla="*/ 328 w 10000"/>
                    <a:gd name="connsiteY47" fmla="*/ 4267 h 10000"/>
                    <a:gd name="connsiteX48" fmla="*/ 478 w 10000"/>
                    <a:gd name="connsiteY48" fmla="*/ 3865 h 10000"/>
                    <a:gd name="connsiteX49" fmla="*/ 1026 w 10000"/>
                    <a:gd name="connsiteY49" fmla="*/ 3934 h 10000"/>
                    <a:gd name="connsiteX50" fmla="*/ 476 w 10000"/>
                    <a:gd name="connsiteY50" fmla="*/ 3340 h 10000"/>
                    <a:gd name="connsiteX51" fmla="*/ 181 w 10000"/>
                    <a:gd name="connsiteY51" fmla="*/ 2905 h 10000"/>
                    <a:gd name="connsiteX52" fmla="*/ 6 w 10000"/>
                    <a:gd name="connsiteY52" fmla="*/ 2437 h 10000"/>
                    <a:gd name="connsiteX53" fmla="*/ 0 w 10000"/>
                    <a:gd name="connsiteY53" fmla="*/ 2190 h 10000"/>
                    <a:gd name="connsiteX54" fmla="*/ 242 w 10000"/>
                    <a:gd name="connsiteY54" fmla="*/ 1384 h 10000"/>
                    <a:gd name="connsiteX55" fmla="*/ 1492 w 10000"/>
                    <a:gd name="connsiteY55" fmla="*/ 1529 h 10000"/>
                    <a:gd name="connsiteX56" fmla="*/ 2188 w 10000"/>
                    <a:gd name="connsiteY56" fmla="*/ 1802 h 10000"/>
                    <a:gd name="connsiteX57" fmla="*/ 5119 w 10000"/>
                    <a:gd name="connsiteY57" fmla="*/ 1442 h 10000"/>
                    <a:gd name="connsiteX58" fmla="*/ 5183 w 10000"/>
                    <a:gd name="connsiteY58" fmla="*/ 892 h 10000"/>
                    <a:gd name="connsiteX59" fmla="*/ 5571 w 10000"/>
                    <a:gd name="connsiteY59" fmla="*/ 444 h 10000"/>
                    <a:gd name="connsiteX60" fmla="*/ 5848 w 10000"/>
                    <a:gd name="connsiteY60" fmla="*/ 143 h 10000"/>
                    <a:gd name="connsiteX61" fmla="*/ 5945 w 10000"/>
                    <a:gd name="connsiteY61" fmla="*/ 35 h 10000"/>
                    <a:gd name="connsiteX62" fmla="*/ 5976 w 10000"/>
                    <a:gd name="connsiteY62" fmla="*/ 0 h 10000"/>
                    <a:gd name="connsiteX63" fmla="*/ 5976 w 10000"/>
                    <a:gd name="connsiteY63" fmla="*/ 15 h 10000"/>
                    <a:gd name="connsiteX64" fmla="*/ 6091 w 10000"/>
                    <a:gd name="connsiteY64" fmla="*/ 106 h 10000"/>
                    <a:gd name="connsiteX65" fmla="*/ 6269 w 10000"/>
                    <a:gd name="connsiteY65" fmla="*/ 338 h 10000"/>
                    <a:gd name="connsiteX66" fmla="*/ 6512 w 10000"/>
                    <a:gd name="connsiteY66" fmla="*/ 656 h 10000"/>
                    <a:gd name="connsiteX67" fmla="*/ 7063 w 10000"/>
                    <a:gd name="connsiteY67" fmla="*/ 410 h 10000"/>
                    <a:gd name="connsiteX68" fmla="*/ 7419 w 10000"/>
                    <a:gd name="connsiteY68" fmla="*/ 480 h 10000"/>
                    <a:gd name="connsiteX69" fmla="*/ 7485 w 10000"/>
                    <a:gd name="connsiteY69" fmla="*/ 996 h 10000"/>
                    <a:gd name="connsiteX70" fmla="*/ 7159 w 10000"/>
                    <a:gd name="connsiteY70" fmla="*/ 1282 h 10000"/>
                    <a:gd name="connsiteX71" fmla="*/ 7209 w 10000"/>
                    <a:gd name="connsiteY71" fmla="*/ 1565 h 10000"/>
                    <a:gd name="connsiteX72" fmla="*/ 7744 w 10000"/>
                    <a:gd name="connsiteY72" fmla="*/ 1476 h 10000"/>
                    <a:gd name="connsiteX73" fmla="*/ 7857 w 10000"/>
                    <a:gd name="connsiteY73" fmla="*/ 1210 h 10000"/>
                    <a:gd name="connsiteX0" fmla="*/ 7857 w 10000"/>
                    <a:gd name="connsiteY0" fmla="*/ 2079 h 10869"/>
                    <a:gd name="connsiteX1" fmla="*/ 8375 w 10000"/>
                    <a:gd name="connsiteY1" fmla="*/ 1865 h 10869"/>
                    <a:gd name="connsiteX2" fmla="*/ 8472 w 10000"/>
                    <a:gd name="connsiteY2" fmla="*/ 2151 h 10869"/>
                    <a:gd name="connsiteX3" fmla="*/ 8151 w 10000"/>
                    <a:gd name="connsiteY3" fmla="*/ 2898 h 10869"/>
                    <a:gd name="connsiteX4" fmla="*/ 8279 w 10000"/>
                    <a:gd name="connsiteY4" fmla="*/ 3345 h 10869"/>
                    <a:gd name="connsiteX5" fmla="*/ 7839 w 10000"/>
                    <a:gd name="connsiteY5" fmla="*/ 4253 h 10869"/>
                    <a:gd name="connsiteX6" fmla="*/ 7419 w 10000"/>
                    <a:gd name="connsiteY6" fmla="*/ 4555 h 10869"/>
                    <a:gd name="connsiteX7" fmla="*/ 7485 w 10000"/>
                    <a:gd name="connsiteY7" fmla="*/ 5196 h 10869"/>
                    <a:gd name="connsiteX8" fmla="*/ 8197 w 10000"/>
                    <a:gd name="connsiteY8" fmla="*/ 5589 h 10869"/>
                    <a:gd name="connsiteX9" fmla="*/ 8763 w 10000"/>
                    <a:gd name="connsiteY9" fmla="*/ 6244 h 10869"/>
                    <a:gd name="connsiteX10" fmla="*/ 9023 w 10000"/>
                    <a:gd name="connsiteY10" fmla="*/ 6316 h 10869"/>
                    <a:gd name="connsiteX11" fmla="*/ 9363 w 10000"/>
                    <a:gd name="connsiteY11" fmla="*/ 6670 h 10869"/>
                    <a:gd name="connsiteX12" fmla="*/ 9413 w 10000"/>
                    <a:gd name="connsiteY12" fmla="*/ 7204 h 10869"/>
                    <a:gd name="connsiteX13" fmla="*/ 9120 w 10000"/>
                    <a:gd name="connsiteY13" fmla="*/ 7989 h 10869"/>
                    <a:gd name="connsiteX14" fmla="*/ 9363 w 10000"/>
                    <a:gd name="connsiteY14" fmla="*/ 8576 h 10869"/>
                    <a:gd name="connsiteX15" fmla="*/ 9768 w 10000"/>
                    <a:gd name="connsiteY15" fmla="*/ 8808 h 10869"/>
                    <a:gd name="connsiteX16" fmla="*/ 10000 w 10000"/>
                    <a:gd name="connsiteY16" fmla="*/ 9733 h 10869"/>
                    <a:gd name="connsiteX17" fmla="*/ 9735 w 10000"/>
                    <a:gd name="connsiteY17" fmla="*/ 9946 h 10869"/>
                    <a:gd name="connsiteX18" fmla="*/ 9417 w 10000"/>
                    <a:gd name="connsiteY18" fmla="*/ 9260 h 10869"/>
                    <a:gd name="connsiteX19" fmla="*/ 9338 w 10000"/>
                    <a:gd name="connsiteY19" fmla="*/ 9661 h 10869"/>
                    <a:gd name="connsiteX20" fmla="*/ 9212 w 10000"/>
                    <a:gd name="connsiteY20" fmla="*/ 9342 h 10869"/>
                    <a:gd name="connsiteX21" fmla="*/ 9100 w 10000"/>
                    <a:gd name="connsiteY21" fmla="*/ 9750 h 10869"/>
                    <a:gd name="connsiteX22" fmla="*/ 8840 w 10000"/>
                    <a:gd name="connsiteY22" fmla="*/ 9142 h 10869"/>
                    <a:gd name="connsiteX23" fmla="*/ 8502 w 10000"/>
                    <a:gd name="connsiteY23" fmla="*/ 9595 h 10869"/>
                    <a:gd name="connsiteX24" fmla="*/ 8271 w 10000"/>
                    <a:gd name="connsiteY24" fmla="*/ 10163 h 10869"/>
                    <a:gd name="connsiteX25" fmla="*/ 7712 w 10000"/>
                    <a:gd name="connsiteY25" fmla="*/ 9830 h 10869"/>
                    <a:gd name="connsiteX26" fmla="*/ 6758 w 10000"/>
                    <a:gd name="connsiteY26" fmla="*/ 9227 h 10869"/>
                    <a:gd name="connsiteX27" fmla="*/ 6522 w 10000"/>
                    <a:gd name="connsiteY27" fmla="*/ 9415 h 10869"/>
                    <a:gd name="connsiteX28" fmla="*/ 6469 w 10000"/>
                    <a:gd name="connsiteY28" fmla="*/ 9330 h 10869"/>
                    <a:gd name="connsiteX29" fmla="*/ 6256 w 10000"/>
                    <a:gd name="connsiteY29" fmla="*/ 9864 h 10869"/>
                    <a:gd name="connsiteX30" fmla="*/ 6144 w 10000"/>
                    <a:gd name="connsiteY30" fmla="*/ 9751 h 10869"/>
                    <a:gd name="connsiteX31" fmla="*/ 5723 w 10000"/>
                    <a:gd name="connsiteY31" fmla="*/ 9762 h 10869"/>
                    <a:gd name="connsiteX32" fmla="*/ 5016 w 10000"/>
                    <a:gd name="connsiteY32" fmla="*/ 10259 h 10869"/>
                    <a:gd name="connsiteX33" fmla="*/ 4724 w 10000"/>
                    <a:gd name="connsiteY33" fmla="*/ 10650 h 10869"/>
                    <a:gd name="connsiteX34" fmla="*/ 4169 w 10000"/>
                    <a:gd name="connsiteY34" fmla="*/ 10773 h 10869"/>
                    <a:gd name="connsiteX35" fmla="*/ 3554 w 10000"/>
                    <a:gd name="connsiteY35" fmla="*/ 10372 h 10869"/>
                    <a:gd name="connsiteX36" fmla="*/ 3356 w 10000"/>
                    <a:gd name="connsiteY36" fmla="*/ 10606 h 10869"/>
                    <a:gd name="connsiteX37" fmla="*/ 2485 w 10000"/>
                    <a:gd name="connsiteY37" fmla="*/ 10013 h 10869"/>
                    <a:gd name="connsiteX38" fmla="*/ 2236 w 10000"/>
                    <a:gd name="connsiteY38" fmla="*/ 10123 h 10869"/>
                    <a:gd name="connsiteX39" fmla="*/ 1328 w 10000"/>
                    <a:gd name="connsiteY39" fmla="*/ 9732 h 10869"/>
                    <a:gd name="connsiteX40" fmla="*/ 1538 w 10000"/>
                    <a:gd name="connsiteY40" fmla="*/ 7883 h 10869"/>
                    <a:gd name="connsiteX41" fmla="*/ 907 w 10000"/>
                    <a:gd name="connsiteY41" fmla="*/ 7706 h 10869"/>
                    <a:gd name="connsiteX42" fmla="*/ 924 w 10000"/>
                    <a:gd name="connsiteY42" fmla="*/ 7099 h 10869"/>
                    <a:gd name="connsiteX43" fmla="*/ 1100 w 10000"/>
                    <a:gd name="connsiteY43" fmla="*/ 6938 h 10869"/>
                    <a:gd name="connsiteX44" fmla="*/ 1004 w 10000"/>
                    <a:gd name="connsiteY44" fmla="*/ 6102 h 10869"/>
                    <a:gd name="connsiteX45" fmla="*/ 1149 w 10000"/>
                    <a:gd name="connsiteY45" fmla="*/ 5711 h 10869"/>
                    <a:gd name="connsiteX46" fmla="*/ 890 w 10000"/>
                    <a:gd name="connsiteY46" fmla="*/ 5409 h 10869"/>
                    <a:gd name="connsiteX47" fmla="*/ 328 w 10000"/>
                    <a:gd name="connsiteY47" fmla="*/ 5136 h 10869"/>
                    <a:gd name="connsiteX48" fmla="*/ 478 w 10000"/>
                    <a:gd name="connsiteY48" fmla="*/ 4734 h 10869"/>
                    <a:gd name="connsiteX49" fmla="*/ 1026 w 10000"/>
                    <a:gd name="connsiteY49" fmla="*/ 4803 h 10869"/>
                    <a:gd name="connsiteX50" fmla="*/ 476 w 10000"/>
                    <a:gd name="connsiteY50" fmla="*/ 4209 h 10869"/>
                    <a:gd name="connsiteX51" fmla="*/ 181 w 10000"/>
                    <a:gd name="connsiteY51" fmla="*/ 3774 h 10869"/>
                    <a:gd name="connsiteX52" fmla="*/ 6 w 10000"/>
                    <a:gd name="connsiteY52" fmla="*/ 3306 h 10869"/>
                    <a:gd name="connsiteX53" fmla="*/ 0 w 10000"/>
                    <a:gd name="connsiteY53" fmla="*/ 3059 h 10869"/>
                    <a:gd name="connsiteX54" fmla="*/ 242 w 10000"/>
                    <a:gd name="connsiteY54" fmla="*/ 2253 h 10869"/>
                    <a:gd name="connsiteX55" fmla="*/ 1492 w 10000"/>
                    <a:gd name="connsiteY55" fmla="*/ 2398 h 10869"/>
                    <a:gd name="connsiteX56" fmla="*/ 3225 w 10000"/>
                    <a:gd name="connsiteY56" fmla="*/ 0 h 10869"/>
                    <a:gd name="connsiteX57" fmla="*/ 5119 w 10000"/>
                    <a:gd name="connsiteY57" fmla="*/ 2311 h 10869"/>
                    <a:gd name="connsiteX58" fmla="*/ 5183 w 10000"/>
                    <a:gd name="connsiteY58" fmla="*/ 1761 h 10869"/>
                    <a:gd name="connsiteX59" fmla="*/ 5571 w 10000"/>
                    <a:gd name="connsiteY59" fmla="*/ 1313 h 10869"/>
                    <a:gd name="connsiteX60" fmla="*/ 5848 w 10000"/>
                    <a:gd name="connsiteY60" fmla="*/ 1012 h 10869"/>
                    <a:gd name="connsiteX61" fmla="*/ 5945 w 10000"/>
                    <a:gd name="connsiteY61" fmla="*/ 904 h 10869"/>
                    <a:gd name="connsiteX62" fmla="*/ 5976 w 10000"/>
                    <a:gd name="connsiteY62" fmla="*/ 869 h 10869"/>
                    <a:gd name="connsiteX63" fmla="*/ 5976 w 10000"/>
                    <a:gd name="connsiteY63" fmla="*/ 884 h 10869"/>
                    <a:gd name="connsiteX64" fmla="*/ 6091 w 10000"/>
                    <a:gd name="connsiteY64" fmla="*/ 975 h 10869"/>
                    <a:gd name="connsiteX65" fmla="*/ 6269 w 10000"/>
                    <a:gd name="connsiteY65" fmla="*/ 1207 h 10869"/>
                    <a:gd name="connsiteX66" fmla="*/ 6512 w 10000"/>
                    <a:gd name="connsiteY66" fmla="*/ 1525 h 10869"/>
                    <a:gd name="connsiteX67" fmla="*/ 7063 w 10000"/>
                    <a:gd name="connsiteY67" fmla="*/ 1279 h 10869"/>
                    <a:gd name="connsiteX68" fmla="*/ 7419 w 10000"/>
                    <a:gd name="connsiteY68" fmla="*/ 1349 h 10869"/>
                    <a:gd name="connsiteX69" fmla="*/ 7485 w 10000"/>
                    <a:gd name="connsiteY69" fmla="*/ 1865 h 10869"/>
                    <a:gd name="connsiteX70" fmla="*/ 7159 w 10000"/>
                    <a:gd name="connsiteY70" fmla="*/ 2151 h 10869"/>
                    <a:gd name="connsiteX71" fmla="*/ 7209 w 10000"/>
                    <a:gd name="connsiteY71" fmla="*/ 2434 h 10869"/>
                    <a:gd name="connsiteX72" fmla="*/ 7744 w 10000"/>
                    <a:gd name="connsiteY72" fmla="*/ 2345 h 10869"/>
                    <a:gd name="connsiteX73" fmla="*/ 7857 w 10000"/>
                    <a:gd name="connsiteY73" fmla="*/ 2079 h 10869"/>
                    <a:gd name="connsiteX0" fmla="*/ 7857 w 10000"/>
                    <a:gd name="connsiteY0" fmla="*/ 2079 h 10869"/>
                    <a:gd name="connsiteX1" fmla="*/ 8375 w 10000"/>
                    <a:gd name="connsiteY1" fmla="*/ 1865 h 10869"/>
                    <a:gd name="connsiteX2" fmla="*/ 8472 w 10000"/>
                    <a:gd name="connsiteY2" fmla="*/ 2151 h 10869"/>
                    <a:gd name="connsiteX3" fmla="*/ 8151 w 10000"/>
                    <a:gd name="connsiteY3" fmla="*/ 2898 h 10869"/>
                    <a:gd name="connsiteX4" fmla="*/ 8279 w 10000"/>
                    <a:gd name="connsiteY4" fmla="*/ 3345 h 10869"/>
                    <a:gd name="connsiteX5" fmla="*/ 7839 w 10000"/>
                    <a:gd name="connsiteY5" fmla="*/ 4253 h 10869"/>
                    <a:gd name="connsiteX6" fmla="*/ 7419 w 10000"/>
                    <a:gd name="connsiteY6" fmla="*/ 4555 h 10869"/>
                    <a:gd name="connsiteX7" fmla="*/ 7485 w 10000"/>
                    <a:gd name="connsiteY7" fmla="*/ 5196 h 10869"/>
                    <a:gd name="connsiteX8" fmla="*/ 8197 w 10000"/>
                    <a:gd name="connsiteY8" fmla="*/ 5589 h 10869"/>
                    <a:gd name="connsiteX9" fmla="*/ 8763 w 10000"/>
                    <a:gd name="connsiteY9" fmla="*/ 6244 h 10869"/>
                    <a:gd name="connsiteX10" fmla="*/ 9023 w 10000"/>
                    <a:gd name="connsiteY10" fmla="*/ 6316 h 10869"/>
                    <a:gd name="connsiteX11" fmla="*/ 9363 w 10000"/>
                    <a:gd name="connsiteY11" fmla="*/ 6670 h 10869"/>
                    <a:gd name="connsiteX12" fmla="*/ 9413 w 10000"/>
                    <a:gd name="connsiteY12" fmla="*/ 7204 h 10869"/>
                    <a:gd name="connsiteX13" fmla="*/ 9120 w 10000"/>
                    <a:gd name="connsiteY13" fmla="*/ 7989 h 10869"/>
                    <a:gd name="connsiteX14" fmla="*/ 9363 w 10000"/>
                    <a:gd name="connsiteY14" fmla="*/ 8576 h 10869"/>
                    <a:gd name="connsiteX15" fmla="*/ 9768 w 10000"/>
                    <a:gd name="connsiteY15" fmla="*/ 8808 h 10869"/>
                    <a:gd name="connsiteX16" fmla="*/ 10000 w 10000"/>
                    <a:gd name="connsiteY16" fmla="*/ 9733 h 10869"/>
                    <a:gd name="connsiteX17" fmla="*/ 9735 w 10000"/>
                    <a:gd name="connsiteY17" fmla="*/ 9946 h 10869"/>
                    <a:gd name="connsiteX18" fmla="*/ 9417 w 10000"/>
                    <a:gd name="connsiteY18" fmla="*/ 9260 h 10869"/>
                    <a:gd name="connsiteX19" fmla="*/ 9338 w 10000"/>
                    <a:gd name="connsiteY19" fmla="*/ 9661 h 10869"/>
                    <a:gd name="connsiteX20" fmla="*/ 9212 w 10000"/>
                    <a:gd name="connsiteY20" fmla="*/ 9342 h 10869"/>
                    <a:gd name="connsiteX21" fmla="*/ 9100 w 10000"/>
                    <a:gd name="connsiteY21" fmla="*/ 9750 h 10869"/>
                    <a:gd name="connsiteX22" fmla="*/ 8840 w 10000"/>
                    <a:gd name="connsiteY22" fmla="*/ 9142 h 10869"/>
                    <a:gd name="connsiteX23" fmla="*/ 8502 w 10000"/>
                    <a:gd name="connsiteY23" fmla="*/ 9595 h 10869"/>
                    <a:gd name="connsiteX24" fmla="*/ 8271 w 10000"/>
                    <a:gd name="connsiteY24" fmla="*/ 10163 h 10869"/>
                    <a:gd name="connsiteX25" fmla="*/ 7712 w 10000"/>
                    <a:gd name="connsiteY25" fmla="*/ 9830 h 10869"/>
                    <a:gd name="connsiteX26" fmla="*/ 6758 w 10000"/>
                    <a:gd name="connsiteY26" fmla="*/ 9227 h 10869"/>
                    <a:gd name="connsiteX27" fmla="*/ 6522 w 10000"/>
                    <a:gd name="connsiteY27" fmla="*/ 9415 h 10869"/>
                    <a:gd name="connsiteX28" fmla="*/ 6469 w 10000"/>
                    <a:gd name="connsiteY28" fmla="*/ 9330 h 10869"/>
                    <a:gd name="connsiteX29" fmla="*/ 6256 w 10000"/>
                    <a:gd name="connsiteY29" fmla="*/ 9864 h 10869"/>
                    <a:gd name="connsiteX30" fmla="*/ 6144 w 10000"/>
                    <a:gd name="connsiteY30" fmla="*/ 9751 h 10869"/>
                    <a:gd name="connsiteX31" fmla="*/ 5723 w 10000"/>
                    <a:gd name="connsiteY31" fmla="*/ 9762 h 10869"/>
                    <a:gd name="connsiteX32" fmla="*/ 5016 w 10000"/>
                    <a:gd name="connsiteY32" fmla="*/ 10259 h 10869"/>
                    <a:gd name="connsiteX33" fmla="*/ 4724 w 10000"/>
                    <a:gd name="connsiteY33" fmla="*/ 10650 h 10869"/>
                    <a:gd name="connsiteX34" fmla="*/ 4169 w 10000"/>
                    <a:gd name="connsiteY34" fmla="*/ 10773 h 10869"/>
                    <a:gd name="connsiteX35" fmla="*/ 3554 w 10000"/>
                    <a:gd name="connsiteY35" fmla="*/ 10372 h 10869"/>
                    <a:gd name="connsiteX36" fmla="*/ 3356 w 10000"/>
                    <a:gd name="connsiteY36" fmla="*/ 10606 h 10869"/>
                    <a:gd name="connsiteX37" fmla="*/ 2485 w 10000"/>
                    <a:gd name="connsiteY37" fmla="*/ 10013 h 10869"/>
                    <a:gd name="connsiteX38" fmla="*/ 2236 w 10000"/>
                    <a:gd name="connsiteY38" fmla="*/ 10123 h 10869"/>
                    <a:gd name="connsiteX39" fmla="*/ 1328 w 10000"/>
                    <a:gd name="connsiteY39" fmla="*/ 9732 h 10869"/>
                    <a:gd name="connsiteX40" fmla="*/ 1538 w 10000"/>
                    <a:gd name="connsiteY40" fmla="*/ 7883 h 10869"/>
                    <a:gd name="connsiteX41" fmla="*/ 907 w 10000"/>
                    <a:gd name="connsiteY41" fmla="*/ 7706 h 10869"/>
                    <a:gd name="connsiteX42" fmla="*/ 924 w 10000"/>
                    <a:gd name="connsiteY42" fmla="*/ 7099 h 10869"/>
                    <a:gd name="connsiteX43" fmla="*/ 1100 w 10000"/>
                    <a:gd name="connsiteY43" fmla="*/ 6938 h 10869"/>
                    <a:gd name="connsiteX44" fmla="*/ 1004 w 10000"/>
                    <a:gd name="connsiteY44" fmla="*/ 6102 h 10869"/>
                    <a:gd name="connsiteX45" fmla="*/ 1149 w 10000"/>
                    <a:gd name="connsiteY45" fmla="*/ 5711 h 10869"/>
                    <a:gd name="connsiteX46" fmla="*/ 890 w 10000"/>
                    <a:gd name="connsiteY46" fmla="*/ 5409 h 10869"/>
                    <a:gd name="connsiteX47" fmla="*/ 328 w 10000"/>
                    <a:gd name="connsiteY47" fmla="*/ 5136 h 10869"/>
                    <a:gd name="connsiteX48" fmla="*/ 478 w 10000"/>
                    <a:gd name="connsiteY48" fmla="*/ 4734 h 10869"/>
                    <a:gd name="connsiteX49" fmla="*/ 1026 w 10000"/>
                    <a:gd name="connsiteY49" fmla="*/ 4803 h 10869"/>
                    <a:gd name="connsiteX50" fmla="*/ 476 w 10000"/>
                    <a:gd name="connsiteY50" fmla="*/ 4209 h 10869"/>
                    <a:gd name="connsiteX51" fmla="*/ 181 w 10000"/>
                    <a:gd name="connsiteY51" fmla="*/ 3774 h 10869"/>
                    <a:gd name="connsiteX52" fmla="*/ 6 w 10000"/>
                    <a:gd name="connsiteY52" fmla="*/ 3306 h 10869"/>
                    <a:gd name="connsiteX53" fmla="*/ 0 w 10000"/>
                    <a:gd name="connsiteY53" fmla="*/ 3059 h 10869"/>
                    <a:gd name="connsiteX54" fmla="*/ 242 w 10000"/>
                    <a:gd name="connsiteY54" fmla="*/ 2253 h 10869"/>
                    <a:gd name="connsiteX55" fmla="*/ 1492 w 10000"/>
                    <a:gd name="connsiteY55" fmla="*/ 2398 h 10869"/>
                    <a:gd name="connsiteX56" fmla="*/ 3225 w 10000"/>
                    <a:gd name="connsiteY56" fmla="*/ 0 h 10869"/>
                    <a:gd name="connsiteX57" fmla="*/ 4404 w 10000"/>
                    <a:gd name="connsiteY57" fmla="*/ 504 h 10869"/>
                    <a:gd name="connsiteX58" fmla="*/ 5183 w 10000"/>
                    <a:gd name="connsiteY58" fmla="*/ 1761 h 10869"/>
                    <a:gd name="connsiteX59" fmla="*/ 5571 w 10000"/>
                    <a:gd name="connsiteY59" fmla="*/ 1313 h 10869"/>
                    <a:gd name="connsiteX60" fmla="*/ 5848 w 10000"/>
                    <a:gd name="connsiteY60" fmla="*/ 1012 h 10869"/>
                    <a:gd name="connsiteX61" fmla="*/ 5945 w 10000"/>
                    <a:gd name="connsiteY61" fmla="*/ 904 h 10869"/>
                    <a:gd name="connsiteX62" fmla="*/ 5976 w 10000"/>
                    <a:gd name="connsiteY62" fmla="*/ 869 h 10869"/>
                    <a:gd name="connsiteX63" fmla="*/ 5976 w 10000"/>
                    <a:gd name="connsiteY63" fmla="*/ 884 h 10869"/>
                    <a:gd name="connsiteX64" fmla="*/ 6091 w 10000"/>
                    <a:gd name="connsiteY64" fmla="*/ 975 h 10869"/>
                    <a:gd name="connsiteX65" fmla="*/ 6269 w 10000"/>
                    <a:gd name="connsiteY65" fmla="*/ 1207 h 10869"/>
                    <a:gd name="connsiteX66" fmla="*/ 6512 w 10000"/>
                    <a:gd name="connsiteY66" fmla="*/ 1525 h 10869"/>
                    <a:gd name="connsiteX67" fmla="*/ 7063 w 10000"/>
                    <a:gd name="connsiteY67" fmla="*/ 1279 h 10869"/>
                    <a:gd name="connsiteX68" fmla="*/ 7419 w 10000"/>
                    <a:gd name="connsiteY68" fmla="*/ 1349 h 10869"/>
                    <a:gd name="connsiteX69" fmla="*/ 7485 w 10000"/>
                    <a:gd name="connsiteY69" fmla="*/ 1865 h 10869"/>
                    <a:gd name="connsiteX70" fmla="*/ 7159 w 10000"/>
                    <a:gd name="connsiteY70" fmla="*/ 2151 h 10869"/>
                    <a:gd name="connsiteX71" fmla="*/ 7209 w 10000"/>
                    <a:gd name="connsiteY71" fmla="*/ 2434 h 10869"/>
                    <a:gd name="connsiteX72" fmla="*/ 7744 w 10000"/>
                    <a:gd name="connsiteY72" fmla="*/ 2345 h 10869"/>
                    <a:gd name="connsiteX73" fmla="*/ 7857 w 10000"/>
                    <a:gd name="connsiteY73" fmla="*/ 2079 h 10869"/>
                    <a:gd name="connsiteX0" fmla="*/ 7857 w 10000"/>
                    <a:gd name="connsiteY0" fmla="*/ 2079 h 10869"/>
                    <a:gd name="connsiteX1" fmla="*/ 8375 w 10000"/>
                    <a:gd name="connsiteY1" fmla="*/ 1865 h 10869"/>
                    <a:gd name="connsiteX2" fmla="*/ 8472 w 10000"/>
                    <a:gd name="connsiteY2" fmla="*/ 2151 h 10869"/>
                    <a:gd name="connsiteX3" fmla="*/ 8151 w 10000"/>
                    <a:gd name="connsiteY3" fmla="*/ 2898 h 10869"/>
                    <a:gd name="connsiteX4" fmla="*/ 8279 w 10000"/>
                    <a:gd name="connsiteY4" fmla="*/ 3345 h 10869"/>
                    <a:gd name="connsiteX5" fmla="*/ 7839 w 10000"/>
                    <a:gd name="connsiteY5" fmla="*/ 4253 h 10869"/>
                    <a:gd name="connsiteX6" fmla="*/ 7419 w 10000"/>
                    <a:gd name="connsiteY6" fmla="*/ 4555 h 10869"/>
                    <a:gd name="connsiteX7" fmla="*/ 7485 w 10000"/>
                    <a:gd name="connsiteY7" fmla="*/ 5196 h 10869"/>
                    <a:gd name="connsiteX8" fmla="*/ 8197 w 10000"/>
                    <a:gd name="connsiteY8" fmla="*/ 5589 h 10869"/>
                    <a:gd name="connsiteX9" fmla="*/ 8763 w 10000"/>
                    <a:gd name="connsiteY9" fmla="*/ 6244 h 10869"/>
                    <a:gd name="connsiteX10" fmla="*/ 9023 w 10000"/>
                    <a:gd name="connsiteY10" fmla="*/ 6316 h 10869"/>
                    <a:gd name="connsiteX11" fmla="*/ 9363 w 10000"/>
                    <a:gd name="connsiteY11" fmla="*/ 6670 h 10869"/>
                    <a:gd name="connsiteX12" fmla="*/ 9413 w 10000"/>
                    <a:gd name="connsiteY12" fmla="*/ 7204 h 10869"/>
                    <a:gd name="connsiteX13" fmla="*/ 9120 w 10000"/>
                    <a:gd name="connsiteY13" fmla="*/ 7989 h 10869"/>
                    <a:gd name="connsiteX14" fmla="*/ 9363 w 10000"/>
                    <a:gd name="connsiteY14" fmla="*/ 8576 h 10869"/>
                    <a:gd name="connsiteX15" fmla="*/ 9768 w 10000"/>
                    <a:gd name="connsiteY15" fmla="*/ 8808 h 10869"/>
                    <a:gd name="connsiteX16" fmla="*/ 10000 w 10000"/>
                    <a:gd name="connsiteY16" fmla="*/ 9733 h 10869"/>
                    <a:gd name="connsiteX17" fmla="*/ 9735 w 10000"/>
                    <a:gd name="connsiteY17" fmla="*/ 9946 h 10869"/>
                    <a:gd name="connsiteX18" fmla="*/ 9417 w 10000"/>
                    <a:gd name="connsiteY18" fmla="*/ 9260 h 10869"/>
                    <a:gd name="connsiteX19" fmla="*/ 9338 w 10000"/>
                    <a:gd name="connsiteY19" fmla="*/ 9661 h 10869"/>
                    <a:gd name="connsiteX20" fmla="*/ 9212 w 10000"/>
                    <a:gd name="connsiteY20" fmla="*/ 9342 h 10869"/>
                    <a:gd name="connsiteX21" fmla="*/ 9100 w 10000"/>
                    <a:gd name="connsiteY21" fmla="*/ 9750 h 10869"/>
                    <a:gd name="connsiteX22" fmla="*/ 8840 w 10000"/>
                    <a:gd name="connsiteY22" fmla="*/ 9142 h 10869"/>
                    <a:gd name="connsiteX23" fmla="*/ 8502 w 10000"/>
                    <a:gd name="connsiteY23" fmla="*/ 9595 h 10869"/>
                    <a:gd name="connsiteX24" fmla="*/ 8271 w 10000"/>
                    <a:gd name="connsiteY24" fmla="*/ 10163 h 10869"/>
                    <a:gd name="connsiteX25" fmla="*/ 7712 w 10000"/>
                    <a:gd name="connsiteY25" fmla="*/ 9830 h 10869"/>
                    <a:gd name="connsiteX26" fmla="*/ 6758 w 10000"/>
                    <a:gd name="connsiteY26" fmla="*/ 9227 h 10869"/>
                    <a:gd name="connsiteX27" fmla="*/ 6522 w 10000"/>
                    <a:gd name="connsiteY27" fmla="*/ 9415 h 10869"/>
                    <a:gd name="connsiteX28" fmla="*/ 6469 w 10000"/>
                    <a:gd name="connsiteY28" fmla="*/ 9330 h 10869"/>
                    <a:gd name="connsiteX29" fmla="*/ 6256 w 10000"/>
                    <a:gd name="connsiteY29" fmla="*/ 9864 h 10869"/>
                    <a:gd name="connsiteX30" fmla="*/ 6144 w 10000"/>
                    <a:gd name="connsiteY30" fmla="*/ 9751 h 10869"/>
                    <a:gd name="connsiteX31" fmla="*/ 5723 w 10000"/>
                    <a:gd name="connsiteY31" fmla="*/ 9762 h 10869"/>
                    <a:gd name="connsiteX32" fmla="*/ 5016 w 10000"/>
                    <a:gd name="connsiteY32" fmla="*/ 10259 h 10869"/>
                    <a:gd name="connsiteX33" fmla="*/ 4724 w 10000"/>
                    <a:gd name="connsiteY33" fmla="*/ 10650 h 10869"/>
                    <a:gd name="connsiteX34" fmla="*/ 4169 w 10000"/>
                    <a:gd name="connsiteY34" fmla="*/ 10773 h 10869"/>
                    <a:gd name="connsiteX35" fmla="*/ 3554 w 10000"/>
                    <a:gd name="connsiteY35" fmla="*/ 10372 h 10869"/>
                    <a:gd name="connsiteX36" fmla="*/ 3356 w 10000"/>
                    <a:gd name="connsiteY36" fmla="*/ 10606 h 10869"/>
                    <a:gd name="connsiteX37" fmla="*/ 2485 w 10000"/>
                    <a:gd name="connsiteY37" fmla="*/ 10013 h 10869"/>
                    <a:gd name="connsiteX38" fmla="*/ 2236 w 10000"/>
                    <a:gd name="connsiteY38" fmla="*/ 10123 h 10869"/>
                    <a:gd name="connsiteX39" fmla="*/ 1328 w 10000"/>
                    <a:gd name="connsiteY39" fmla="*/ 9732 h 10869"/>
                    <a:gd name="connsiteX40" fmla="*/ 1538 w 10000"/>
                    <a:gd name="connsiteY40" fmla="*/ 7883 h 10869"/>
                    <a:gd name="connsiteX41" fmla="*/ 907 w 10000"/>
                    <a:gd name="connsiteY41" fmla="*/ 7706 h 10869"/>
                    <a:gd name="connsiteX42" fmla="*/ 924 w 10000"/>
                    <a:gd name="connsiteY42" fmla="*/ 7099 h 10869"/>
                    <a:gd name="connsiteX43" fmla="*/ 1100 w 10000"/>
                    <a:gd name="connsiteY43" fmla="*/ 6938 h 10869"/>
                    <a:gd name="connsiteX44" fmla="*/ 1004 w 10000"/>
                    <a:gd name="connsiteY44" fmla="*/ 6102 h 10869"/>
                    <a:gd name="connsiteX45" fmla="*/ 1149 w 10000"/>
                    <a:gd name="connsiteY45" fmla="*/ 5711 h 10869"/>
                    <a:gd name="connsiteX46" fmla="*/ 890 w 10000"/>
                    <a:gd name="connsiteY46" fmla="*/ 5409 h 10869"/>
                    <a:gd name="connsiteX47" fmla="*/ 328 w 10000"/>
                    <a:gd name="connsiteY47" fmla="*/ 5136 h 10869"/>
                    <a:gd name="connsiteX48" fmla="*/ 478 w 10000"/>
                    <a:gd name="connsiteY48" fmla="*/ 4734 h 10869"/>
                    <a:gd name="connsiteX49" fmla="*/ 1026 w 10000"/>
                    <a:gd name="connsiteY49" fmla="*/ 4803 h 10869"/>
                    <a:gd name="connsiteX50" fmla="*/ 476 w 10000"/>
                    <a:gd name="connsiteY50" fmla="*/ 4209 h 10869"/>
                    <a:gd name="connsiteX51" fmla="*/ 181 w 10000"/>
                    <a:gd name="connsiteY51" fmla="*/ 3774 h 10869"/>
                    <a:gd name="connsiteX52" fmla="*/ 6 w 10000"/>
                    <a:gd name="connsiteY52" fmla="*/ 3306 h 10869"/>
                    <a:gd name="connsiteX53" fmla="*/ 0 w 10000"/>
                    <a:gd name="connsiteY53" fmla="*/ 3059 h 10869"/>
                    <a:gd name="connsiteX54" fmla="*/ 242 w 10000"/>
                    <a:gd name="connsiteY54" fmla="*/ 2253 h 10869"/>
                    <a:gd name="connsiteX55" fmla="*/ 1492 w 10000"/>
                    <a:gd name="connsiteY55" fmla="*/ 2398 h 10869"/>
                    <a:gd name="connsiteX56" fmla="*/ 3225 w 10000"/>
                    <a:gd name="connsiteY56" fmla="*/ 0 h 10869"/>
                    <a:gd name="connsiteX57" fmla="*/ 4404 w 10000"/>
                    <a:gd name="connsiteY57" fmla="*/ 504 h 10869"/>
                    <a:gd name="connsiteX58" fmla="*/ 5571 w 10000"/>
                    <a:gd name="connsiteY58" fmla="*/ 1313 h 10869"/>
                    <a:gd name="connsiteX59" fmla="*/ 5848 w 10000"/>
                    <a:gd name="connsiteY59" fmla="*/ 1012 h 10869"/>
                    <a:gd name="connsiteX60" fmla="*/ 5945 w 10000"/>
                    <a:gd name="connsiteY60" fmla="*/ 904 h 10869"/>
                    <a:gd name="connsiteX61" fmla="*/ 5976 w 10000"/>
                    <a:gd name="connsiteY61" fmla="*/ 869 h 10869"/>
                    <a:gd name="connsiteX62" fmla="*/ 5976 w 10000"/>
                    <a:gd name="connsiteY62" fmla="*/ 884 h 10869"/>
                    <a:gd name="connsiteX63" fmla="*/ 6091 w 10000"/>
                    <a:gd name="connsiteY63" fmla="*/ 975 h 10869"/>
                    <a:gd name="connsiteX64" fmla="*/ 6269 w 10000"/>
                    <a:gd name="connsiteY64" fmla="*/ 1207 h 10869"/>
                    <a:gd name="connsiteX65" fmla="*/ 6512 w 10000"/>
                    <a:gd name="connsiteY65" fmla="*/ 1525 h 10869"/>
                    <a:gd name="connsiteX66" fmla="*/ 7063 w 10000"/>
                    <a:gd name="connsiteY66" fmla="*/ 1279 h 10869"/>
                    <a:gd name="connsiteX67" fmla="*/ 7419 w 10000"/>
                    <a:gd name="connsiteY67" fmla="*/ 1349 h 10869"/>
                    <a:gd name="connsiteX68" fmla="*/ 7485 w 10000"/>
                    <a:gd name="connsiteY68" fmla="*/ 1865 h 10869"/>
                    <a:gd name="connsiteX69" fmla="*/ 7159 w 10000"/>
                    <a:gd name="connsiteY69" fmla="*/ 2151 h 10869"/>
                    <a:gd name="connsiteX70" fmla="*/ 7209 w 10000"/>
                    <a:gd name="connsiteY70" fmla="*/ 2434 h 10869"/>
                    <a:gd name="connsiteX71" fmla="*/ 7744 w 10000"/>
                    <a:gd name="connsiteY71" fmla="*/ 2345 h 10869"/>
                    <a:gd name="connsiteX72" fmla="*/ 7857 w 10000"/>
                    <a:gd name="connsiteY72" fmla="*/ 2079 h 10869"/>
                    <a:gd name="connsiteX0" fmla="*/ 7857 w 10000"/>
                    <a:gd name="connsiteY0" fmla="*/ 2079 h 10869"/>
                    <a:gd name="connsiteX1" fmla="*/ 8375 w 10000"/>
                    <a:gd name="connsiteY1" fmla="*/ 1865 h 10869"/>
                    <a:gd name="connsiteX2" fmla="*/ 8472 w 10000"/>
                    <a:gd name="connsiteY2" fmla="*/ 2151 h 10869"/>
                    <a:gd name="connsiteX3" fmla="*/ 8151 w 10000"/>
                    <a:gd name="connsiteY3" fmla="*/ 2898 h 10869"/>
                    <a:gd name="connsiteX4" fmla="*/ 8279 w 10000"/>
                    <a:gd name="connsiteY4" fmla="*/ 3345 h 10869"/>
                    <a:gd name="connsiteX5" fmla="*/ 7839 w 10000"/>
                    <a:gd name="connsiteY5" fmla="*/ 4253 h 10869"/>
                    <a:gd name="connsiteX6" fmla="*/ 7419 w 10000"/>
                    <a:gd name="connsiteY6" fmla="*/ 4555 h 10869"/>
                    <a:gd name="connsiteX7" fmla="*/ 7485 w 10000"/>
                    <a:gd name="connsiteY7" fmla="*/ 5196 h 10869"/>
                    <a:gd name="connsiteX8" fmla="*/ 8197 w 10000"/>
                    <a:gd name="connsiteY8" fmla="*/ 5589 h 10869"/>
                    <a:gd name="connsiteX9" fmla="*/ 8763 w 10000"/>
                    <a:gd name="connsiteY9" fmla="*/ 6244 h 10869"/>
                    <a:gd name="connsiteX10" fmla="*/ 9023 w 10000"/>
                    <a:gd name="connsiteY10" fmla="*/ 6316 h 10869"/>
                    <a:gd name="connsiteX11" fmla="*/ 9363 w 10000"/>
                    <a:gd name="connsiteY11" fmla="*/ 6670 h 10869"/>
                    <a:gd name="connsiteX12" fmla="*/ 9413 w 10000"/>
                    <a:gd name="connsiteY12" fmla="*/ 7204 h 10869"/>
                    <a:gd name="connsiteX13" fmla="*/ 9120 w 10000"/>
                    <a:gd name="connsiteY13" fmla="*/ 7989 h 10869"/>
                    <a:gd name="connsiteX14" fmla="*/ 9363 w 10000"/>
                    <a:gd name="connsiteY14" fmla="*/ 8576 h 10869"/>
                    <a:gd name="connsiteX15" fmla="*/ 9768 w 10000"/>
                    <a:gd name="connsiteY15" fmla="*/ 8808 h 10869"/>
                    <a:gd name="connsiteX16" fmla="*/ 10000 w 10000"/>
                    <a:gd name="connsiteY16" fmla="*/ 9733 h 10869"/>
                    <a:gd name="connsiteX17" fmla="*/ 9735 w 10000"/>
                    <a:gd name="connsiteY17" fmla="*/ 9946 h 10869"/>
                    <a:gd name="connsiteX18" fmla="*/ 9417 w 10000"/>
                    <a:gd name="connsiteY18" fmla="*/ 9260 h 10869"/>
                    <a:gd name="connsiteX19" fmla="*/ 9338 w 10000"/>
                    <a:gd name="connsiteY19" fmla="*/ 9661 h 10869"/>
                    <a:gd name="connsiteX20" fmla="*/ 9212 w 10000"/>
                    <a:gd name="connsiteY20" fmla="*/ 9342 h 10869"/>
                    <a:gd name="connsiteX21" fmla="*/ 9100 w 10000"/>
                    <a:gd name="connsiteY21" fmla="*/ 9750 h 10869"/>
                    <a:gd name="connsiteX22" fmla="*/ 8840 w 10000"/>
                    <a:gd name="connsiteY22" fmla="*/ 9142 h 10869"/>
                    <a:gd name="connsiteX23" fmla="*/ 8502 w 10000"/>
                    <a:gd name="connsiteY23" fmla="*/ 9595 h 10869"/>
                    <a:gd name="connsiteX24" fmla="*/ 8271 w 10000"/>
                    <a:gd name="connsiteY24" fmla="*/ 10163 h 10869"/>
                    <a:gd name="connsiteX25" fmla="*/ 7712 w 10000"/>
                    <a:gd name="connsiteY25" fmla="*/ 9830 h 10869"/>
                    <a:gd name="connsiteX26" fmla="*/ 6758 w 10000"/>
                    <a:gd name="connsiteY26" fmla="*/ 9227 h 10869"/>
                    <a:gd name="connsiteX27" fmla="*/ 6522 w 10000"/>
                    <a:gd name="connsiteY27" fmla="*/ 9415 h 10869"/>
                    <a:gd name="connsiteX28" fmla="*/ 6469 w 10000"/>
                    <a:gd name="connsiteY28" fmla="*/ 9330 h 10869"/>
                    <a:gd name="connsiteX29" fmla="*/ 6256 w 10000"/>
                    <a:gd name="connsiteY29" fmla="*/ 9864 h 10869"/>
                    <a:gd name="connsiteX30" fmla="*/ 6144 w 10000"/>
                    <a:gd name="connsiteY30" fmla="*/ 9751 h 10869"/>
                    <a:gd name="connsiteX31" fmla="*/ 5723 w 10000"/>
                    <a:gd name="connsiteY31" fmla="*/ 9762 h 10869"/>
                    <a:gd name="connsiteX32" fmla="*/ 5016 w 10000"/>
                    <a:gd name="connsiteY32" fmla="*/ 10259 h 10869"/>
                    <a:gd name="connsiteX33" fmla="*/ 4724 w 10000"/>
                    <a:gd name="connsiteY33" fmla="*/ 10650 h 10869"/>
                    <a:gd name="connsiteX34" fmla="*/ 4169 w 10000"/>
                    <a:gd name="connsiteY34" fmla="*/ 10773 h 10869"/>
                    <a:gd name="connsiteX35" fmla="*/ 3554 w 10000"/>
                    <a:gd name="connsiteY35" fmla="*/ 10372 h 10869"/>
                    <a:gd name="connsiteX36" fmla="*/ 3356 w 10000"/>
                    <a:gd name="connsiteY36" fmla="*/ 10606 h 10869"/>
                    <a:gd name="connsiteX37" fmla="*/ 2485 w 10000"/>
                    <a:gd name="connsiteY37" fmla="*/ 10013 h 10869"/>
                    <a:gd name="connsiteX38" fmla="*/ 2236 w 10000"/>
                    <a:gd name="connsiteY38" fmla="*/ 10123 h 10869"/>
                    <a:gd name="connsiteX39" fmla="*/ 1328 w 10000"/>
                    <a:gd name="connsiteY39" fmla="*/ 9732 h 10869"/>
                    <a:gd name="connsiteX40" fmla="*/ 1538 w 10000"/>
                    <a:gd name="connsiteY40" fmla="*/ 7883 h 10869"/>
                    <a:gd name="connsiteX41" fmla="*/ 907 w 10000"/>
                    <a:gd name="connsiteY41" fmla="*/ 7706 h 10869"/>
                    <a:gd name="connsiteX42" fmla="*/ 924 w 10000"/>
                    <a:gd name="connsiteY42" fmla="*/ 7099 h 10869"/>
                    <a:gd name="connsiteX43" fmla="*/ 1100 w 10000"/>
                    <a:gd name="connsiteY43" fmla="*/ 6938 h 10869"/>
                    <a:gd name="connsiteX44" fmla="*/ 1004 w 10000"/>
                    <a:gd name="connsiteY44" fmla="*/ 6102 h 10869"/>
                    <a:gd name="connsiteX45" fmla="*/ 1149 w 10000"/>
                    <a:gd name="connsiteY45" fmla="*/ 5711 h 10869"/>
                    <a:gd name="connsiteX46" fmla="*/ 890 w 10000"/>
                    <a:gd name="connsiteY46" fmla="*/ 5409 h 10869"/>
                    <a:gd name="connsiteX47" fmla="*/ 328 w 10000"/>
                    <a:gd name="connsiteY47" fmla="*/ 5136 h 10869"/>
                    <a:gd name="connsiteX48" fmla="*/ 478 w 10000"/>
                    <a:gd name="connsiteY48" fmla="*/ 4734 h 10869"/>
                    <a:gd name="connsiteX49" fmla="*/ 1026 w 10000"/>
                    <a:gd name="connsiteY49" fmla="*/ 4803 h 10869"/>
                    <a:gd name="connsiteX50" fmla="*/ 476 w 10000"/>
                    <a:gd name="connsiteY50" fmla="*/ 4209 h 10869"/>
                    <a:gd name="connsiteX51" fmla="*/ 181 w 10000"/>
                    <a:gd name="connsiteY51" fmla="*/ 3774 h 10869"/>
                    <a:gd name="connsiteX52" fmla="*/ 6 w 10000"/>
                    <a:gd name="connsiteY52" fmla="*/ 3306 h 10869"/>
                    <a:gd name="connsiteX53" fmla="*/ 0 w 10000"/>
                    <a:gd name="connsiteY53" fmla="*/ 3059 h 10869"/>
                    <a:gd name="connsiteX54" fmla="*/ 242 w 10000"/>
                    <a:gd name="connsiteY54" fmla="*/ 2253 h 10869"/>
                    <a:gd name="connsiteX55" fmla="*/ 1492 w 10000"/>
                    <a:gd name="connsiteY55" fmla="*/ 2398 h 10869"/>
                    <a:gd name="connsiteX56" fmla="*/ 3225 w 10000"/>
                    <a:gd name="connsiteY56" fmla="*/ 0 h 10869"/>
                    <a:gd name="connsiteX57" fmla="*/ 4404 w 10000"/>
                    <a:gd name="connsiteY57" fmla="*/ 504 h 10869"/>
                    <a:gd name="connsiteX58" fmla="*/ 5848 w 10000"/>
                    <a:gd name="connsiteY58" fmla="*/ 1012 h 10869"/>
                    <a:gd name="connsiteX59" fmla="*/ 5945 w 10000"/>
                    <a:gd name="connsiteY59" fmla="*/ 904 h 10869"/>
                    <a:gd name="connsiteX60" fmla="*/ 5976 w 10000"/>
                    <a:gd name="connsiteY60" fmla="*/ 869 h 10869"/>
                    <a:gd name="connsiteX61" fmla="*/ 5976 w 10000"/>
                    <a:gd name="connsiteY61" fmla="*/ 884 h 10869"/>
                    <a:gd name="connsiteX62" fmla="*/ 6091 w 10000"/>
                    <a:gd name="connsiteY62" fmla="*/ 975 h 10869"/>
                    <a:gd name="connsiteX63" fmla="*/ 6269 w 10000"/>
                    <a:gd name="connsiteY63" fmla="*/ 1207 h 10869"/>
                    <a:gd name="connsiteX64" fmla="*/ 6512 w 10000"/>
                    <a:gd name="connsiteY64" fmla="*/ 1525 h 10869"/>
                    <a:gd name="connsiteX65" fmla="*/ 7063 w 10000"/>
                    <a:gd name="connsiteY65" fmla="*/ 1279 h 10869"/>
                    <a:gd name="connsiteX66" fmla="*/ 7419 w 10000"/>
                    <a:gd name="connsiteY66" fmla="*/ 1349 h 10869"/>
                    <a:gd name="connsiteX67" fmla="*/ 7485 w 10000"/>
                    <a:gd name="connsiteY67" fmla="*/ 1865 h 10869"/>
                    <a:gd name="connsiteX68" fmla="*/ 7159 w 10000"/>
                    <a:gd name="connsiteY68" fmla="*/ 2151 h 10869"/>
                    <a:gd name="connsiteX69" fmla="*/ 7209 w 10000"/>
                    <a:gd name="connsiteY69" fmla="*/ 2434 h 10869"/>
                    <a:gd name="connsiteX70" fmla="*/ 7744 w 10000"/>
                    <a:gd name="connsiteY70" fmla="*/ 2345 h 10869"/>
                    <a:gd name="connsiteX71" fmla="*/ 7857 w 10000"/>
                    <a:gd name="connsiteY71" fmla="*/ 2079 h 10869"/>
                    <a:gd name="connsiteX0" fmla="*/ 7857 w 10000"/>
                    <a:gd name="connsiteY0" fmla="*/ 2079 h 10869"/>
                    <a:gd name="connsiteX1" fmla="*/ 8375 w 10000"/>
                    <a:gd name="connsiteY1" fmla="*/ 1865 h 10869"/>
                    <a:gd name="connsiteX2" fmla="*/ 8472 w 10000"/>
                    <a:gd name="connsiteY2" fmla="*/ 2151 h 10869"/>
                    <a:gd name="connsiteX3" fmla="*/ 8151 w 10000"/>
                    <a:gd name="connsiteY3" fmla="*/ 2898 h 10869"/>
                    <a:gd name="connsiteX4" fmla="*/ 8279 w 10000"/>
                    <a:gd name="connsiteY4" fmla="*/ 3345 h 10869"/>
                    <a:gd name="connsiteX5" fmla="*/ 7839 w 10000"/>
                    <a:gd name="connsiteY5" fmla="*/ 4253 h 10869"/>
                    <a:gd name="connsiteX6" fmla="*/ 7419 w 10000"/>
                    <a:gd name="connsiteY6" fmla="*/ 4555 h 10869"/>
                    <a:gd name="connsiteX7" fmla="*/ 7485 w 10000"/>
                    <a:gd name="connsiteY7" fmla="*/ 5196 h 10869"/>
                    <a:gd name="connsiteX8" fmla="*/ 8197 w 10000"/>
                    <a:gd name="connsiteY8" fmla="*/ 5589 h 10869"/>
                    <a:gd name="connsiteX9" fmla="*/ 8763 w 10000"/>
                    <a:gd name="connsiteY9" fmla="*/ 6244 h 10869"/>
                    <a:gd name="connsiteX10" fmla="*/ 9023 w 10000"/>
                    <a:gd name="connsiteY10" fmla="*/ 6316 h 10869"/>
                    <a:gd name="connsiteX11" fmla="*/ 9363 w 10000"/>
                    <a:gd name="connsiteY11" fmla="*/ 6670 h 10869"/>
                    <a:gd name="connsiteX12" fmla="*/ 9413 w 10000"/>
                    <a:gd name="connsiteY12" fmla="*/ 7204 h 10869"/>
                    <a:gd name="connsiteX13" fmla="*/ 9120 w 10000"/>
                    <a:gd name="connsiteY13" fmla="*/ 7989 h 10869"/>
                    <a:gd name="connsiteX14" fmla="*/ 9363 w 10000"/>
                    <a:gd name="connsiteY14" fmla="*/ 8576 h 10869"/>
                    <a:gd name="connsiteX15" fmla="*/ 9768 w 10000"/>
                    <a:gd name="connsiteY15" fmla="*/ 8808 h 10869"/>
                    <a:gd name="connsiteX16" fmla="*/ 10000 w 10000"/>
                    <a:gd name="connsiteY16" fmla="*/ 9733 h 10869"/>
                    <a:gd name="connsiteX17" fmla="*/ 9735 w 10000"/>
                    <a:gd name="connsiteY17" fmla="*/ 9946 h 10869"/>
                    <a:gd name="connsiteX18" fmla="*/ 9417 w 10000"/>
                    <a:gd name="connsiteY18" fmla="*/ 9260 h 10869"/>
                    <a:gd name="connsiteX19" fmla="*/ 9338 w 10000"/>
                    <a:gd name="connsiteY19" fmla="*/ 9661 h 10869"/>
                    <a:gd name="connsiteX20" fmla="*/ 9212 w 10000"/>
                    <a:gd name="connsiteY20" fmla="*/ 9342 h 10869"/>
                    <a:gd name="connsiteX21" fmla="*/ 9100 w 10000"/>
                    <a:gd name="connsiteY21" fmla="*/ 9750 h 10869"/>
                    <a:gd name="connsiteX22" fmla="*/ 8840 w 10000"/>
                    <a:gd name="connsiteY22" fmla="*/ 9142 h 10869"/>
                    <a:gd name="connsiteX23" fmla="*/ 8502 w 10000"/>
                    <a:gd name="connsiteY23" fmla="*/ 9595 h 10869"/>
                    <a:gd name="connsiteX24" fmla="*/ 8271 w 10000"/>
                    <a:gd name="connsiteY24" fmla="*/ 10163 h 10869"/>
                    <a:gd name="connsiteX25" fmla="*/ 7712 w 10000"/>
                    <a:gd name="connsiteY25" fmla="*/ 9830 h 10869"/>
                    <a:gd name="connsiteX26" fmla="*/ 6758 w 10000"/>
                    <a:gd name="connsiteY26" fmla="*/ 9227 h 10869"/>
                    <a:gd name="connsiteX27" fmla="*/ 6522 w 10000"/>
                    <a:gd name="connsiteY27" fmla="*/ 9415 h 10869"/>
                    <a:gd name="connsiteX28" fmla="*/ 6469 w 10000"/>
                    <a:gd name="connsiteY28" fmla="*/ 9330 h 10869"/>
                    <a:gd name="connsiteX29" fmla="*/ 6256 w 10000"/>
                    <a:gd name="connsiteY29" fmla="*/ 9864 h 10869"/>
                    <a:gd name="connsiteX30" fmla="*/ 6144 w 10000"/>
                    <a:gd name="connsiteY30" fmla="*/ 9751 h 10869"/>
                    <a:gd name="connsiteX31" fmla="*/ 5723 w 10000"/>
                    <a:gd name="connsiteY31" fmla="*/ 9762 h 10869"/>
                    <a:gd name="connsiteX32" fmla="*/ 5016 w 10000"/>
                    <a:gd name="connsiteY32" fmla="*/ 10259 h 10869"/>
                    <a:gd name="connsiteX33" fmla="*/ 4724 w 10000"/>
                    <a:gd name="connsiteY33" fmla="*/ 10650 h 10869"/>
                    <a:gd name="connsiteX34" fmla="*/ 4169 w 10000"/>
                    <a:gd name="connsiteY34" fmla="*/ 10773 h 10869"/>
                    <a:gd name="connsiteX35" fmla="*/ 3554 w 10000"/>
                    <a:gd name="connsiteY35" fmla="*/ 10372 h 10869"/>
                    <a:gd name="connsiteX36" fmla="*/ 3356 w 10000"/>
                    <a:gd name="connsiteY36" fmla="*/ 10606 h 10869"/>
                    <a:gd name="connsiteX37" fmla="*/ 2485 w 10000"/>
                    <a:gd name="connsiteY37" fmla="*/ 10013 h 10869"/>
                    <a:gd name="connsiteX38" fmla="*/ 2236 w 10000"/>
                    <a:gd name="connsiteY38" fmla="*/ 10123 h 10869"/>
                    <a:gd name="connsiteX39" fmla="*/ 1328 w 10000"/>
                    <a:gd name="connsiteY39" fmla="*/ 9732 h 10869"/>
                    <a:gd name="connsiteX40" fmla="*/ 1538 w 10000"/>
                    <a:gd name="connsiteY40" fmla="*/ 7883 h 10869"/>
                    <a:gd name="connsiteX41" fmla="*/ 907 w 10000"/>
                    <a:gd name="connsiteY41" fmla="*/ 7706 h 10869"/>
                    <a:gd name="connsiteX42" fmla="*/ 924 w 10000"/>
                    <a:gd name="connsiteY42" fmla="*/ 7099 h 10869"/>
                    <a:gd name="connsiteX43" fmla="*/ 1100 w 10000"/>
                    <a:gd name="connsiteY43" fmla="*/ 6938 h 10869"/>
                    <a:gd name="connsiteX44" fmla="*/ 1004 w 10000"/>
                    <a:gd name="connsiteY44" fmla="*/ 6102 h 10869"/>
                    <a:gd name="connsiteX45" fmla="*/ 1149 w 10000"/>
                    <a:gd name="connsiteY45" fmla="*/ 5711 h 10869"/>
                    <a:gd name="connsiteX46" fmla="*/ 890 w 10000"/>
                    <a:gd name="connsiteY46" fmla="*/ 5409 h 10869"/>
                    <a:gd name="connsiteX47" fmla="*/ 328 w 10000"/>
                    <a:gd name="connsiteY47" fmla="*/ 5136 h 10869"/>
                    <a:gd name="connsiteX48" fmla="*/ 478 w 10000"/>
                    <a:gd name="connsiteY48" fmla="*/ 4734 h 10869"/>
                    <a:gd name="connsiteX49" fmla="*/ 1026 w 10000"/>
                    <a:gd name="connsiteY49" fmla="*/ 4803 h 10869"/>
                    <a:gd name="connsiteX50" fmla="*/ 476 w 10000"/>
                    <a:gd name="connsiteY50" fmla="*/ 4209 h 10869"/>
                    <a:gd name="connsiteX51" fmla="*/ 181 w 10000"/>
                    <a:gd name="connsiteY51" fmla="*/ 3774 h 10869"/>
                    <a:gd name="connsiteX52" fmla="*/ 6 w 10000"/>
                    <a:gd name="connsiteY52" fmla="*/ 3306 h 10869"/>
                    <a:gd name="connsiteX53" fmla="*/ 0 w 10000"/>
                    <a:gd name="connsiteY53" fmla="*/ 3059 h 10869"/>
                    <a:gd name="connsiteX54" fmla="*/ 242 w 10000"/>
                    <a:gd name="connsiteY54" fmla="*/ 2253 h 10869"/>
                    <a:gd name="connsiteX55" fmla="*/ 1492 w 10000"/>
                    <a:gd name="connsiteY55" fmla="*/ 2398 h 10869"/>
                    <a:gd name="connsiteX56" fmla="*/ 3225 w 10000"/>
                    <a:gd name="connsiteY56" fmla="*/ 0 h 10869"/>
                    <a:gd name="connsiteX57" fmla="*/ 4261 w 10000"/>
                    <a:gd name="connsiteY57" fmla="*/ 190 h 10869"/>
                    <a:gd name="connsiteX58" fmla="*/ 5848 w 10000"/>
                    <a:gd name="connsiteY58" fmla="*/ 1012 h 10869"/>
                    <a:gd name="connsiteX59" fmla="*/ 5945 w 10000"/>
                    <a:gd name="connsiteY59" fmla="*/ 904 h 10869"/>
                    <a:gd name="connsiteX60" fmla="*/ 5976 w 10000"/>
                    <a:gd name="connsiteY60" fmla="*/ 869 h 10869"/>
                    <a:gd name="connsiteX61" fmla="*/ 5976 w 10000"/>
                    <a:gd name="connsiteY61" fmla="*/ 884 h 10869"/>
                    <a:gd name="connsiteX62" fmla="*/ 6091 w 10000"/>
                    <a:gd name="connsiteY62" fmla="*/ 975 h 10869"/>
                    <a:gd name="connsiteX63" fmla="*/ 6269 w 10000"/>
                    <a:gd name="connsiteY63" fmla="*/ 1207 h 10869"/>
                    <a:gd name="connsiteX64" fmla="*/ 6512 w 10000"/>
                    <a:gd name="connsiteY64" fmla="*/ 1525 h 10869"/>
                    <a:gd name="connsiteX65" fmla="*/ 7063 w 10000"/>
                    <a:gd name="connsiteY65" fmla="*/ 1279 h 10869"/>
                    <a:gd name="connsiteX66" fmla="*/ 7419 w 10000"/>
                    <a:gd name="connsiteY66" fmla="*/ 1349 h 10869"/>
                    <a:gd name="connsiteX67" fmla="*/ 7485 w 10000"/>
                    <a:gd name="connsiteY67" fmla="*/ 1865 h 10869"/>
                    <a:gd name="connsiteX68" fmla="*/ 7159 w 10000"/>
                    <a:gd name="connsiteY68" fmla="*/ 2151 h 10869"/>
                    <a:gd name="connsiteX69" fmla="*/ 7209 w 10000"/>
                    <a:gd name="connsiteY69" fmla="*/ 2434 h 10869"/>
                    <a:gd name="connsiteX70" fmla="*/ 7744 w 10000"/>
                    <a:gd name="connsiteY70" fmla="*/ 2345 h 10869"/>
                    <a:gd name="connsiteX71" fmla="*/ 7857 w 10000"/>
                    <a:gd name="connsiteY71" fmla="*/ 2079 h 10869"/>
                    <a:gd name="connsiteX0" fmla="*/ 7857 w 10000"/>
                    <a:gd name="connsiteY0" fmla="*/ 2303 h 11093"/>
                    <a:gd name="connsiteX1" fmla="*/ 8375 w 10000"/>
                    <a:gd name="connsiteY1" fmla="*/ 2089 h 11093"/>
                    <a:gd name="connsiteX2" fmla="*/ 8472 w 10000"/>
                    <a:gd name="connsiteY2" fmla="*/ 2375 h 11093"/>
                    <a:gd name="connsiteX3" fmla="*/ 8151 w 10000"/>
                    <a:gd name="connsiteY3" fmla="*/ 3122 h 11093"/>
                    <a:gd name="connsiteX4" fmla="*/ 8279 w 10000"/>
                    <a:gd name="connsiteY4" fmla="*/ 3569 h 11093"/>
                    <a:gd name="connsiteX5" fmla="*/ 7839 w 10000"/>
                    <a:gd name="connsiteY5" fmla="*/ 4477 h 11093"/>
                    <a:gd name="connsiteX6" fmla="*/ 7419 w 10000"/>
                    <a:gd name="connsiteY6" fmla="*/ 4779 h 11093"/>
                    <a:gd name="connsiteX7" fmla="*/ 7485 w 10000"/>
                    <a:gd name="connsiteY7" fmla="*/ 5420 h 11093"/>
                    <a:gd name="connsiteX8" fmla="*/ 8197 w 10000"/>
                    <a:gd name="connsiteY8" fmla="*/ 5813 h 11093"/>
                    <a:gd name="connsiteX9" fmla="*/ 8763 w 10000"/>
                    <a:gd name="connsiteY9" fmla="*/ 6468 h 11093"/>
                    <a:gd name="connsiteX10" fmla="*/ 9023 w 10000"/>
                    <a:gd name="connsiteY10" fmla="*/ 6540 h 11093"/>
                    <a:gd name="connsiteX11" fmla="*/ 9363 w 10000"/>
                    <a:gd name="connsiteY11" fmla="*/ 6894 h 11093"/>
                    <a:gd name="connsiteX12" fmla="*/ 9413 w 10000"/>
                    <a:gd name="connsiteY12" fmla="*/ 7428 h 11093"/>
                    <a:gd name="connsiteX13" fmla="*/ 9120 w 10000"/>
                    <a:gd name="connsiteY13" fmla="*/ 8213 h 11093"/>
                    <a:gd name="connsiteX14" fmla="*/ 9363 w 10000"/>
                    <a:gd name="connsiteY14" fmla="*/ 8800 h 11093"/>
                    <a:gd name="connsiteX15" fmla="*/ 9768 w 10000"/>
                    <a:gd name="connsiteY15" fmla="*/ 9032 h 11093"/>
                    <a:gd name="connsiteX16" fmla="*/ 10000 w 10000"/>
                    <a:gd name="connsiteY16" fmla="*/ 9957 h 11093"/>
                    <a:gd name="connsiteX17" fmla="*/ 9735 w 10000"/>
                    <a:gd name="connsiteY17" fmla="*/ 10170 h 11093"/>
                    <a:gd name="connsiteX18" fmla="*/ 9417 w 10000"/>
                    <a:gd name="connsiteY18" fmla="*/ 9484 h 11093"/>
                    <a:gd name="connsiteX19" fmla="*/ 9338 w 10000"/>
                    <a:gd name="connsiteY19" fmla="*/ 9885 h 11093"/>
                    <a:gd name="connsiteX20" fmla="*/ 9212 w 10000"/>
                    <a:gd name="connsiteY20" fmla="*/ 9566 h 11093"/>
                    <a:gd name="connsiteX21" fmla="*/ 9100 w 10000"/>
                    <a:gd name="connsiteY21" fmla="*/ 9974 h 11093"/>
                    <a:gd name="connsiteX22" fmla="*/ 8840 w 10000"/>
                    <a:gd name="connsiteY22" fmla="*/ 9366 h 11093"/>
                    <a:gd name="connsiteX23" fmla="*/ 8502 w 10000"/>
                    <a:gd name="connsiteY23" fmla="*/ 9819 h 11093"/>
                    <a:gd name="connsiteX24" fmla="*/ 8271 w 10000"/>
                    <a:gd name="connsiteY24" fmla="*/ 10387 h 11093"/>
                    <a:gd name="connsiteX25" fmla="*/ 7712 w 10000"/>
                    <a:gd name="connsiteY25" fmla="*/ 10054 h 11093"/>
                    <a:gd name="connsiteX26" fmla="*/ 6758 w 10000"/>
                    <a:gd name="connsiteY26" fmla="*/ 9451 h 11093"/>
                    <a:gd name="connsiteX27" fmla="*/ 6522 w 10000"/>
                    <a:gd name="connsiteY27" fmla="*/ 9639 h 11093"/>
                    <a:gd name="connsiteX28" fmla="*/ 6469 w 10000"/>
                    <a:gd name="connsiteY28" fmla="*/ 9554 h 11093"/>
                    <a:gd name="connsiteX29" fmla="*/ 6256 w 10000"/>
                    <a:gd name="connsiteY29" fmla="*/ 10088 h 11093"/>
                    <a:gd name="connsiteX30" fmla="*/ 6144 w 10000"/>
                    <a:gd name="connsiteY30" fmla="*/ 9975 h 11093"/>
                    <a:gd name="connsiteX31" fmla="*/ 5723 w 10000"/>
                    <a:gd name="connsiteY31" fmla="*/ 9986 h 11093"/>
                    <a:gd name="connsiteX32" fmla="*/ 5016 w 10000"/>
                    <a:gd name="connsiteY32" fmla="*/ 10483 h 11093"/>
                    <a:gd name="connsiteX33" fmla="*/ 4724 w 10000"/>
                    <a:gd name="connsiteY33" fmla="*/ 10874 h 11093"/>
                    <a:gd name="connsiteX34" fmla="*/ 4169 w 10000"/>
                    <a:gd name="connsiteY34" fmla="*/ 10997 h 11093"/>
                    <a:gd name="connsiteX35" fmla="*/ 3554 w 10000"/>
                    <a:gd name="connsiteY35" fmla="*/ 10596 h 11093"/>
                    <a:gd name="connsiteX36" fmla="*/ 3356 w 10000"/>
                    <a:gd name="connsiteY36" fmla="*/ 10830 h 11093"/>
                    <a:gd name="connsiteX37" fmla="*/ 2485 w 10000"/>
                    <a:gd name="connsiteY37" fmla="*/ 10237 h 11093"/>
                    <a:gd name="connsiteX38" fmla="*/ 2236 w 10000"/>
                    <a:gd name="connsiteY38" fmla="*/ 10347 h 11093"/>
                    <a:gd name="connsiteX39" fmla="*/ 1328 w 10000"/>
                    <a:gd name="connsiteY39" fmla="*/ 9956 h 11093"/>
                    <a:gd name="connsiteX40" fmla="*/ 1538 w 10000"/>
                    <a:gd name="connsiteY40" fmla="*/ 8107 h 11093"/>
                    <a:gd name="connsiteX41" fmla="*/ 907 w 10000"/>
                    <a:gd name="connsiteY41" fmla="*/ 7930 h 11093"/>
                    <a:gd name="connsiteX42" fmla="*/ 924 w 10000"/>
                    <a:gd name="connsiteY42" fmla="*/ 7323 h 11093"/>
                    <a:gd name="connsiteX43" fmla="*/ 1100 w 10000"/>
                    <a:gd name="connsiteY43" fmla="*/ 7162 h 11093"/>
                    <a:gd name="connsiteX44" fmla="*/ 1004 w 10000"/>
                    <a:gd name="connsiteY44" fmla="*/ 6326 h 11093"/>
                    <a:gd name="connsiteX45" fmla="*/ 1149 w 10000"/>
                    <a:gd name="connsiteY45" fmla="*/ 5935 h 11093"/>
                    <a:gd name="connsiteX46" fmla="*/ 890 w 10000"/>
                    <a:gd name="connsiteY46" fmla="*/ 5633 h 11093"/>
                    <a:gd name="connsiteX47" fmla="*/ 328 w 10000"/>
                    <a:gd name="connsiteY47" fmla="*/ 5360 h 11093"/>
                    <a:gd name="connsiteX48" fmla="*/ 478 w 10000"/>
                    <a:gd name="connsiteY48" fmla="*/ 4958 h 11093"/>
                    <a:gd name="connsiteX49" fmla="*/ 1026 w 10000"/>
                    <a:gd name="connsiteY49" fmla="*/ 5027 h 11093"/>
                    <a:gd name="connsiteX50" fmla="*/ 476 w 10000"/>
                    <a:gd name="connsiteY50" fmla="*/ 4433 h 11093"/>
                    <a:gd name="connsiteX51" fmla="*/ 181 w 10000"/>
                    <a:gd name="connsiteY51" fmla="*/ 3998 h 11093"/>
                    <a:gd name="connsiteX52" fmla="*/ 6 w 10000"/>
                    <a:gd name="connsiteY52" fmla="*/ 3530 h 11093"/>
                    <a:gd name="connsiteX53" fmla="*/ 0 w 10000"/>
                    <a:gd name="connsiteY53" fmla="*/ 3283 h 11093"/>
                    <a:gd name="connsiteX54" fmla="*/ 242 w 10000"/>
                    <a:gd name="connsiteY54" fmla="*/ 2477 h 11093"/>
                    <a:gd name="connsiteX55" fmla="*/ 1492 w 10000"/>
                    <a:gd name="connsiteY55" fmla="*/ 2622 h 11093"/>
                    <a:gd name="connsiteX56" fmla="*/ 3225 w 10000"/>
                    <a:gd name="connsiteY56" fmla="*/ 224 h 11093"/>
                    <a:gd name="connsiteX57" fmla="*/ 4078 w 10000"/>
                    <a:gd name="connsiteY57" fmla="*/ 64 h 11093"/>
                    <a:gd name="connsiteX58" fmla="*/ 4261 w 10000"/>
                    <a:gd name="connsiteY58" fmla="*/ 414 h 11093"/>
                    <a:gd name="connsiteX59" fmla="*/ 5848 w 10000"/>
                    <a:gd name="connsiteY59" fmla="*/ 1236 h 11093"/>
                    <a:gd name="connsiteX60" fmla="*/ 5945 w 10000"/>
                    <a:gd name="connsiteY60" fmla="*/ 1128 h 11093"/>
                    <a:gd name="connsiteX61" fmla="*/ 5976 w 10000"/>
                    <a:gd name="connsiteY61" fmla="*/ 1093 h 11093"/>
                    <a:gd name="connsiteX62" fmla="*/ 5976 w 10000"/>
                    <a:gd name="connsiteY62" fmla="*/ 1108 h 11093"/>
                    <a:gd name="connsiteX63" fmla="*/ 6091 w 10000"/>
                    <a:gd name="connsiteY63" fmla="*/ 1199 h 11093"/>
                    <a:gd name="connsiteX64" fmla="*/ 6269 w 10000"/>
                    <a:gd name="connsiteY64" fmla="*/ 1431 h 11093"/>
                    <a:gd name="connsiteX65" fmla="*/ 6512 w 10000"/>
                    <a:gd name="connsiteY65" fmla="*/ 1749 h 11093"/>
                    <a:gd name="connsiteX66" fmla="*/ 7063 w 10000"/>
                    <a:gd name="connsiteY66" fmla="*/ 1503 h 11093"/>
                    <a:gd name="connsiteX67" fmla="*/ 7419 w 10000"/>
                    <a:gd name="connsiteY67" fmla="*/ 1573 h 11093"/>
                    <a:gd name="connsiteX68" fmla="*/ 7485 w 10000"/>
                    <a:gd name="connsiteY68" fmla="*/ 2089 h 11093"/>
                    <a:gd name="connsiteX69" fmla="*/ 7159 w 10000"/>
                    <a:gd name="connsiteY69" fmla="*/ 2375 h 11093"/>
                    <a:gd name="connsiteX70" fmla="*/ 7209 w 10000"/>
                    <a:gd name="connsiteY70" fmla="*/ 2658 h 11093"/>
                    <a:gd name="connsiteX71" fmla="*/ 7744 w 10000"/>
                    <a:gd name="connsiteY71" fmla="*/ 2569 h 11093"/>
                    <a:gd name="connsiteX72" fmla="*/ 7857 w 10000"/>
                    <a:gd name="connsiteY72" fmla="*/ 2303 h 1109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492 w 10000"/>
                    <a:gd name="connsiteY55" fmla="*/ 2842 h 11313"/>
                    <a:gd name="connsiteX56" fmla="*/ 1330 w 10000"/>
                    <a:gd name="connsiteY56" fmla="*/ 130 h 11313"/>
                    <a:gd name="connsiteX57" fmla="*/ 4078 w 10000"/>
                    <a:gd name="connsiteY57" fmla="*/ 284 h 11313"/>
                    <a:gd name="connsiteX58" fmla="*/ 4261 w 10000"/>
                    <a:gd name="connsiteY58" fmla="*/ 634 h 11313"/>
                    <a:gd name="connsiteX59" fmla="*/ 5848 w 10000"/>
                    <a:gd name="connsiteY59" fmla="*/ 1456 h 11313"/>
                    <a:gd name="connsiteX60" fmla="*/ 5945 w 10000"/>
                    <a:gd name="connsiteY60" fmla="*/ 1348 h 11313"/>
                    <a:gd name="connsiteX61" fmla="*/ 5976 w 10000"/>
                    <a:gd name="connsiteY61" fmla="*/ 1313 h 11313"/>
                    <a:gd name="connsiteX62" fmla="*/ 5976 w 10000"/>
                    <a:gd name="connsiteY62" fmla="*/ 1328 h 11313"/>
                    <a:gd name="connsiteX63" fmla="*/ 6091 w 10000"/>
                    <a:gd name="connsiteY63" fmla="*/ 1419 h 11313"/>
                    <a:gd name="connsiteX64" fmla="*/ 6269 w 10000"/>
                    <a:gd name="connsiteY64" fmla="*/ 1651 h 11313"/>
                    <a:gd name="connsiteX65" fmla="*/ 6512 w 10000"/>
                    <a:gd name="connsiteY65" fmla="*/ 1969 h 11313"/>
                    <a:gd name="connsiteX66" fmla="*/ 7063 w 10000"/>
                    <a:gd name="connsiteY66" fmla="*/ 1723 h 11313"/>
                    <a:gd name="connsiteX67" fmla="*/ 7419 w 10000"/>
                    <a:gd name="connsiteY67" fmla="*/ 1793 h 11313"/>
                    <a:gd name="connsiteX68" fmla="*/ 7485 w 10000"/>
                    <a:gd name="connsiteY68" fmla="*/ 2309 h 11313"/>
                    <a:gd name="connsiteX69" fmla="*/ 7159 w 10000"/>
                    <a:gd name="connsiteY69" fmla="*/ 2595 h 11313"/>
                    <a:gd name="connsiteX70" fmla="*/ 7209 w 10000"/>
                    <a:gd name="connsiteY70" fmla="*/ 2878 h 11313"/>
                    <a:gd name="connsiteX71" fmla="*/ 7744 w 10000"/>
                    <a:gd name="connsiteY71" fmla="*/ 2789 h 11313"/>
                    <a:gd name="connsiteX72" fmla="*/ 7857 w 10000"/>
                    <a:gd name="connsiteY72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492 w 10000"/>
                    <a:gd name="connsiteY55" fmla="*/ 2842 h 11313"/>
                    <a:gd name="connsiteX56" fmla="*/ 1433 w 10000"/>
                    <a:gd name="connsiteY56" fmla="*/ 1108 h 11313"/>
                    <a:gd name="connsiteX57" fmla="*/ 1330 w 10000"/>
                    <a:gd name="connsiteY57" fmla="*/ 130 h 11313"/>
                    <a:gd name="connsiteX58" fmla="*/ 4078 w 10000"/>
                    <a:gd name="connsiteY58" fmla="*/ 284 h 11313"/>
                    <a:gd name="connsiteX59" fmla="*/ 4261 w 10000"/>
                    <a:gd name="connsiteY59" fmla="*/ 634 h 11313"/>
                    <a:gd name="connsiteX60" fmla="*/ 5848 w 10000"/>
                    <a:gd name="connsiteY60" fmla="*/ 1456 h 11313"/>
                    <a:gd name="connsiteX61" fmla="*/ 5945 w 10000"/>
                    <a:gd name="connsiteY61" fmla="*/ 1348 h 11313"/>
                    <a:gd name="connsiteX62" fmla="*/ 5976 w 10000"/>
                    <a:gd name="connsiteY62" fmla="*/ 1313 h 11313"/>
                    <a:gd name="connsiteX63" fmla="*/ 5976 w 10000"/>
                    <a:gd name="connsiteY63" fmla="*/ 1328 h 11313"/>
                    <a:gd name="connsiteX64" fmla="*/ 6091 w 10000"/>
                    <a:gd name="connsiteY64" fmla="*/ 1419 h 11313"/>
                    <a:gd name="connsiteX65" fmla="*/ 6269 w 10000"/>
                    <a:gd name="connsiteY65" fmla="*/ 1651 h 11313"/>
                    <a:gd name="connsiteX66" fmla="*/ 6512 w 10000"/>
                    <a:gd name="connsiteY66" fmla="*/ 1969 h 11313"/>
                    <a:gd name="connsiteX67" fmla="*/ 7063 w 10000"/>
                    <a:gd name="connsiteY67" fmla="*/ 1723 h 11313"/>
                    <a:gd name="connsiteX68" fmla="*/ 7419 w 10000"/>
                    <a:gd name="connsiteY68" fmla="*/ 1793 h 11313"/>
                    <a:gd name="connsiteX69" fmla="*/ 7485 w 10000"/>
                    <a:gd name="connsiteY69" fmla="*/ 2309 h 11313"/>
                    <a:gd name="connsiteX70" fmla="*/ 7159 w 10000"/>
                    <a:gd name="connsiteY70" fmla="*/ 2595 h 11313"/>
                    <a:gd name="connsiteX71" fmla="*/ 7209 w 10000"/>
                    <a:gd name="connsiteY71" fmla="*/ 2878 h 11313"/>
                    <a:gd name="connsiteX72" fmla="*/ 7744 w 10000"/>
                    <a:gd name="connsiteY72" fmla="*/ 2789 h 11313"/>
                    <a:gd name="connsiteX73" fmla="*/ 7857 w 10000"/>
                    <a:gd name="connsiteY73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492 w 10000"/>
                    <a:gd name="connsiteY55" fmla="*/ 2842 h 11313"/>
                    <a:gd name="connsiteX56" fmla="*/ 1433 w 10000"/>
                    <a:gd name="connsiteY56" fmla="*/ 1108 h 11313"/>
                    <a:gd name="connsiteX57" fmla="*/ 1330 w 10000"/>
                    <a:gd name="connsiteY57" fmla="*/ 130 h 11313"/>
                    <a:gd name="connsiteX58" fmla="*/ 4078 w 10000"/>
                    <a:gd name="connsiteY58" fmla="*/ 284 h 11313"/>
                    <a:gd name="connsiteX59" fmla="*/ 4261 w 10000"/>
                    <a:gd name="connsiteY59" fmla="*/ 634 h 11313"/>
                    <a:gd name="connsiteX60" fmla="*/ 5848 w 10000"/>
                    <a:gd name="connsiteY60" fmla="*/ 1456 h 11313"/>
                    <a:gd name="connsiteX61" fmla="*/ 5945 w 10000"/>
                    <a:gd name="connsiteY61" fmla="*/ 1348 h 11313"/>
                    <a:gd name="connsiteX62" fmla="*/ 5976 w 10000"/>
                    <a:gd name="connsiteY62" fmla="*/ 1313 h 11313"/>
                    <a:gd name="connsiteX63" fmla="*/ 5976 w 10000"/>
                    <a:gd name="connsiteY63" fmla="*/ 1328 h 11313"/>
                    <a:gd name="connsiteX64" fmla="*/ 6091 w 10000"/>
                    <a:gd name="connsiteY64" fmla="*/ 1419 h 11313"/>
                    <a:gd name="connsiteX65" fmla="*/ 6269 w 10000"/>
                    <a:gd name="connsiteY65" fmla="*/ 1651 h 11313"/>
                    <a:gd name="connsiteX66" fmla="*/ 6512 w 10000"/>
                    <a:gd name="connsiteY66" fmla="*/ 1969 h 11313"/>
                    <a:gd name="connsiteX67" fmla="*/ 7063 w 10000"/>
                    <a:gd name="connsiteY67" fmla="*/ 1723 h 11313"/>
                    <a:gd name="connsiteX68" fmla="*/ 7419 w 10000"/>
                    <a:gd name="connsiteY68" fmla="*/ 1793 h 11313"/>
                    <a:gd name="connsiteX69" fmla="*/ 7485 w 10000"/>
                    <a:gd name="connsiteY69" fmla="*/ 2309 h 11313"/>
                    <a:gd name="connsiteX70" fmla="*/ 7159 w 10000"/>
                    <a:gd name="connsiteY70" fmla="*/ 2595 h 11313"/>
                    <a:gd name="connsiteX71" fmla="*/ 7209 w 10000"/>
                    <a:gd name="connsiteY71" fmla="*/ 2878 h 11313"/>
                    <a:gd name="connsiteX72" fmla="*/ 7744 w 10000"/>
                    <a:gd name="connsiteY72" fmla="*/ 2789 h 11313"/>
                    <a:gd name="connsiteX73" fmla="*/ 7857 w 10000"/>
                    <a:gd name="connsiteY73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492 w 10000"/>
                    <a:gd name="connsiteY55" fmla="*/ 2842 h 11313"/>
                    <a:gd name="connsiteX56" fmla="*/ 1468 w 10000"/>
                    <a:gd name="connsiteY56" fmla="*/ 1894 h 11313"/>
                    <a:gd name="connsiteX57" fmla="*/ 1433 w 10000"/>
                    <a:gd name="connsiteY57" fmla="*/ 1108 h 11313"/>
                    <a:gd name="connsiteX58" fmla="*/ 1330 w 10000"/>
                    <a:gd name="connsiteY58" fmla="*/ 130 h 11313"/>
                    <a:gd name="connsiteX59" fmla="*/ 4078 w 10000"/>
                    <a:gd name="connsiteY59" fmla="*/ 284 h 11313"/>
                    <a:gd name="connsiteX60" fmla="*/ 4261 w 10000"/>
                    <a:gd name="connsiteY60" fmla="*/ 634 h 11313"/>
                    <a:gd name="connsiteX61" fmla="*/ 5848 w 10000"/>
                    <a:gd name="connsiteY61" fmla="*/ 1456 h 11313"/>
                    <a:gd name="connsiteX62" fmla="*/ 5945 w 10000"/>
                    <a:gd name="connsiteY62" fmla="*/ 1348 h 11313"/>
                    <a:gd name="connsiteX63" fmla="*/ 5976 w 10000"/>
                    <a:gd name="connsiteY63" fmla="*/ 1313 h 11313"/>
                    <a:gd name="connsiteX64" fmla="*/ 5976 w 10000"/>
                    <a:gd name="connsiteY64" fmla="*/ 1328 h 11313"/>
                    <a:gd name="connsiteX65" fmla="*/ 6091 w 10000"/>
                    <a:gd name="connsiteY65" fmla="*/ 1419 h 11313"/>
                    <a:gd name="connsiteX66" fmla="*/ 6269 w 10000"/>
                    <a:gd name="connsiteY66" fmla="*/ 1651 h 11313"/>
                    <a:gd name="connsiteX67" fmla="*/ 6512 w 10000"/>
                    <a:gd name="connsiteY67" fmla="*/ 1969 h 11313"/>
                    <a:gd name="connsiteX68" fmla="*/ 7063 w 10000"/>
                    <a:gd name="connsiteY68" fmla="*/ 1723 h 11313"/>
                    <a:gd name="connsiteX69" fmla="*/ 7419 w 10000"/>
                    <a:gd name="connsiteY69" fmla="*/ 1793 h 11313"/>
                    <a:gd name="connsiteX70" fmla="*/ 7485 w 10000"/>
                    <a:gd name="connsiteY70" fmla="*/ 2309 h 11313"/>
                    <a:gd name="connsiteX71" fmla="*/ 7159 w 10000"/>
                    <a:gd name="connsiteY71" fmla="*/ 2595 h 11313"/>
                    <a:gd name="connsiteX72" fmla="*/ 7209 w 10000"/>
                    <a:gd name="connsiteY72" fmla="*/ 2878 h 11313"/>
                    <a:gd name="connsiteX73" fmla="*/ 7744 w 10000"/>
                    <a:gd name="connsiteY73" fmla="*/ 2789 h 11313"/>
                    <a:gd name="connsiteX74" fmla="*/ 7857 w 10000"/>
                    <a:gd name="connsiteY74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492 w 10000"/>
                    <a:gd name="connsiteY55" fmla="*/ 2842 h 11313"/>
                    <a:gd name="connsiteX56" fmla="*/ 1253 w 10000"/>
                    <a:gd name="connsiteY56" fmla="*/ 1855 h 11313"/>
                    <a:gd name="connsiteX57" fmla="*/ 1433 w 10000"/>
                    <a:gd name="connsiteY57" fmla="*/ 1108 h 11313"/>
                    <a:gd name="connsiteX58" fmla="*/ 1330 w 10000"/>
                    <a:gd name="connsiteY58" fmla="*/ 130 h 11313"/>
                    <a:gd name="connsiteX59" fmla="*/ 4078 w 10000"/>
                    <a:gd name="connsiteY59" fmla="*/ 284 h 11313"/>
                    <a:gd name="connsiteX60" fmla="*/ 4261 w 10000"/>
                    <a:gd name="connsiteY60" fmla="*/ 634 h 11313"/>
                    <a:gd name="connsiteX61" fmla="*/ 5848 w 10000"/>
                    <a:gd name="connsiteY61" fmla="*/ 1456 h 11313"/>
                    <a:gd name="connsiteX62" fmla="*/ 5945 w 10000"/>
                    <a:gd name="connsiteY62" fmla="*/ 1348 h 11313"/>
                    <a:gd name="connsiteX63" fmla="*/ 5976 w 10000"/>
                    <a:gd name="connsiteY63" fmla="*/ 1313 h 11313"/>
                    <a:gd name="connsiteX64" fmla="*/ 5976 w 10000"/>
                    <a:gd name="connsiteY64" fmla="*/ 1328 h 11313"/>
                    <a:gd name="connsiteX65" fmla="*/ 6091 w 10000"/>
                    <a:gd name="connsiteY65" fmla="*/ 1419 h 11313"/>
                    <a:gd name="connsiteX66" fmla="*/ 6269 w 10000"/>
                    <a:gd name="connsiteY66" fmla="*/ 1651 h 11313"/>
                    <a:gd name="connsiteX67" fmla="*/ 6512 w 10000"/>
                    <a:gd name="connsiteY67" fmla="*/ 1969 h 11313"/>
                    <a:gd name="connsiteX68" fmla="*/ 7063 w 10000"/>
                    <a:gd name="connsiteY68" fmla="*/ 1723 h 11313"/>
                    <a:gd name="connsiteX69" fmla="*/ 7419 w 10000"/>
                    <a:gd name="connsiteY69" fmla="*/ 1793 h 11313"/>
                    <a:gd name="connsiteX70" fmla="*/ 7485 w 10000"/>
                    <a:gd name="connsiteY70" fmla="*/ 2309 h 11313"/>
                    <a:gd name="connsiteX71" fmla="*/ 7159 w 10000"/>
                    <a:gd name="connsiteY71" fmla="*/ 2595 h 11313"/>
                    <a:gd name="connsiteX72" fmla="*/ 7209 w 10000"/>
                    <a:gd name="connsiteY72" fmla="*/ 2878 h 11313"/>
                    <a:gd name="connsiteX73" fmla="*/ 7744 w 10000"/>
                    <a:gd name="connsiteY73" fmla="*/ 2789 h 11313"/>
                    <a:gd name="connsiteX74" fmla="*/ 7857 w 10000"/>
                    <a:gd name="connsiteY74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253 w 10000"/>
                    <a:gd name="connsiteY56" fmla="*/ 1855 h 11313"/>
                    <a:gd name="connsiteX57" fmla="*/ 1433 w 10000"/>
                    <a:gd name="connsiteY57" fmla="*/ 1108 h 11313"/>
                    <a:gd name="connsiteX58" fmla="*/ 1330 w 10000"/>
                    <a:gd name="connsiteY58" fmla="*/ 130 h 11313"/>
                    <a:gd name="connsiteX59" fmla="*/ 4078 w 10000"/>
                    <a:gd name="connsiteY59" fmla="*/ 284 h 11313"/>
                    <a:gd name="connsiteX60" fmla="*/ 4261 w 10000"/>
                    <a:gd name="connsiteY60" fmla="*/ 634 h 11313"/>
                    <a:gd name="connsiteX61" fmla="*/ 5848 w 10000"/>
                    <a:gd name="connsiteY61" fmla="*/ 1456 h 11313"/>
                    <a:gd name="connsiteX62" fmla="*/ 5945 w 10000"/>
                    <a:gd name="connsiteY62" fmla="*/ 1348 h 11313"/>
                    <a:gd name="connsiteX63" fmla="*/ 5976 w 10000"/>
                    <a:gd name="connsiteY63" fmla="*/ 1313 h 11313"/>
                    <a:gd name="connsiteX64" fmla="*/ 5976 w 10000"/>
                    <a:gd name="connsiteY64" fmla="*/ 1328 h 11313"/>
                    <a:gd name="connsiteX65" fmla="*/ 6091 w 10000"/>
                    <a:gd name="connsiteY65" fmla="*/ 1419 h 11313"/>
                    <a:gd name="connsiteX66" fmla="*/ 6269 w 10000"/>
                    <a:gd name="connsiteY66" fmla="*/ 1651 h 11313"/>
                    <a:gd name="connsiteX67" fmla="*/ 6512 w 10000"/>
                    <a:gd name="connsiteY67" fmla="*/ 1969 h 11313"/>
                    <a:gd name="connsiteX68" fmla="*/ 7063 w 10000"/>
                    <a:gd name="connsiteY68" fmla="*/ 1723 h 11313"/>
                    <a:gd name="connsiteX69" fmla="*/ 7419 w 10000"/>
                    <a:gd name="connsiteY69" fmla="*/ 1793 h 11313"/>
                    <a:gd name="connsiteX70" fmla="*/ 7485 w 10000"/>
                    <a:gd name="connsiteY70" fmla="*/ 2309 h 11313"/>
                    <a:gd name="connsiteX71" fmla="*/ 7159 w 10000"/>
                    <a:gd name="connsiteY71" fmla="*/ 2595 h 11313"/>
                    <a:gd name="connsiteX72" fmla="*/ 7209 w 10000"/>
                    <a:gd name="connsiteY72" fmla="*/ 2878 h 11313"/>
                    <a:gd name="connsiteX73" fmla="*/ 7744 w 10000"/>
                    <a:gd name="connsiteY73" fmla="*/ 2789 h 11313"/>
                    <a:gd name="connsiteX74" fmla="*/ 7857 w 10000"/>
                    <a:gd name="connsiteY74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433 w 10000"/>
                    <a:gd name="connsiteY57" fmla="*/ 1108 h 11313"/>
                    <a:gd name="connsiteX58" fmla="*/ 1330 w 10000"/>
                    <a:gd name="connsiteY58" fmla="*/ 130 h 11313"/>
                    <a:gd name="connsiteX59" fmla="*/ 4078 w 10000"/>
                    <a:gd name="connsiteY59" fmla="*/ 284 h 11313"/>
                    <a:gd name="connsiteX60" fmla="*/ 4261 w 10000"/>
                    <a:gd name="connsiteY60" fmla="*/ 634 h 11313"/>
                    <a:gd name="connsiteX61" fmla="*/ 5848 w 10000"/>
                    <a:gd name="connsiteY61" fmla="*/ 1456 h 11313"/>
                    <a:gd name="connsiteX62" fmla="*/ 5945 w 10000"/>
                    <a:gd name="connsiteY62" fmla="*/ 1348 h 11313"/>
                    <a:gd name="connsiteX63" fmla="*/ 5976 w 10000"/>
                    <a:gd name="connsiteY63" fmla="*/ 1313 h 11313"/>
                    <a:gd name="connsiteX64" fmla="*/ 5976 w 10000"/>
                    <a:gd name="connsiteY64" fmla="*/ 1328 h 11313"/>
                    <a:gd name="connsiteX65" fmla="*/ 6091 w 10000"/>
                    <a:gd name="connsiteY65" fmla="*/ 1419 h 11313"/>
                    <a:gd name="connsiteX66" fmla="*/ 6269 w 10000"/>
                    <a:gd name="connsiteY66" fmla="*/ 1651 h 11313"/>
                    <a:gd name="connsiteX67" fmla="*/ 6512 w 10000"/>
                    <a:gd name="connsiteY67" fmla="*/ 1969 h 11313"/>
                    <a:gd name="connsiteX68" fmla="*/ 7063 w 10000"/>
                    <a:gd name="connsiteY68" fmla="*/ 1723 h 11313"/>
                    <a:gd name="connsiteX69" fmla="*/ 7419 w 10000"/>
                    <a:gd name="connsiteY69" fmla="*/ 1793 h 11313"/>
                    <a:gd name="connsiteX70" fmla="*/ 7485 w 10000"/>
                    <a:gd name="connsiteY70" fmla="*/ 2309 h 11313"/>
                    <a:gd name="connsiteX71" fmla="*/ 7159 w 10000"/>
                    <a:gd name="connsiteY71" fmla="*/ 2595 h 11313"/>
                    <a:gd name="connsiteX72" fmla="*/ 7209 w 10000"/>
                    <a:gd name="connsiteY72" fmla="*/ 2878 h 11313"/>
                    <a:gd name="connsiteX73" fmla="*/ 7744 w 10000"/>
                    <a:gd name="connsiteY73" fmla="*/ 2789 h 11313"/>
                    <a:gd name="connsiteX74" fmla="*/ 7857 w 10000"/>
                    <a:gd name="connsiteY74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261 w 10000"/>
                    <a:gd name="connsiteY61" fmla="*/ 634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976 w 10000"/>
                    <a:gd name="connsiteY64" fmla="*/ 1313 h 11313"/>
                    <a:gd name="connsiteX65" fmla="*/ 5976 w 10000"/>
                    <a:gd name="connsiteY65" fmla="*/ 1328 h 11313"/>
                    <a:gd name="connsiteX66" fmla="*/ 6091 w 10000"/>
                    <a:gd name="connsiteY66" fmla="*/ 1419 h 11313"/>
                    <a:gd name="connsiteX67" fmla="*/ 6269 w 10000"/>
                    <a:gd name="connsiteY67" fmla="*/ 1651 h 11313"/>
                    <a:gd name="connsiteX68" fmla="*/ 6512 w 10000"/>
                    <a:gd name="connsiteY68" fmla="*/ 1969 h 11313"/>
                    <a:gd name="connsiteX69" fmla="*/ 7063 w 10000"/>
                    <a:gd name="connsiteY69" fmla="*/ 1723 h 11313"/>
                    <a:gd name="connsiteX70" fmla="*/ 7419 w 10000"/>
                    <a:gd name="connsiteY70" fmla="*/ 1793 h 11313"/>
                    <a:gd name="connsiteX71" fmla="*/ 7485 w 10000"/>
                    <a:gd name="connsiteY71" fmla="*/ 2309 h 11313"/>
                    <a:gd name="connsiteX72" fmla="*/ 7159 w 10000"/>
                    <a:gd name="connsiteY72" fmla="*/ 2595 h 11313"/>
                    <a:gd name="connsiteX73" fmla="*/ 7209 w 10000"/>
                    <a:gd name="connsiteY73" fmla="*/ 2878 h 11313"/>
                    <a:gd name="connsiteX74" fmla="*/ 7744 w 10000"/>
                    <a:gd name="connsiteY74" fmla="*/ 2789 h 11313"/>
                    <a:gd name="connsiteX75" fmla="*/ 7857 w 10000"/>
                    <a:gd name="connsiteY75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976 w 10000"/>
                    <a:gd name="connsiteY64" fmla="*/ 1313 h 11313"/>
                    <a:gd name="connsiteX65" fmla="*/ 5976 w 10000"/>
                    <a:gd name="connsiteY65" fmla="*/ 1328 h 11313"/>
                    <a:gd name="connsiteX66" fmla="*/ 6091 w 10000"/>
                    <a:gd name="connsiteY66" fmla="*/ 1419 h 11313"/>
                    <a:gd name="connsiteX67" fmla="*/ 6269 w 10000"/>
                    <a:gd name="connsiteY67" fmla="*/ 1651 h 11313"/>
                    <a:gd name="connsiteX68" fmla="*/ 6512 w 10000"/>
                    <a:gd name="connsiteY68" fmla="*/ 1969 h 11313"/>
                    <a:gd name="connsiteX69" fmla="*/ 7063 w 10000"/>
                    <a:gd name="connsiteY69" fmla="*/ 1723 h 11313"/>
                    <a:gd name="connsiteX70" fmla="*/ 7419 w 10000"/>
                    <a:gd name="connsiteY70" fmla="*/ 1793 h 11313"/>
                    <a:gd name="connsiteX71" fmla="*/ 7485 w 10000"/>
                    <a:gd name="connsiteY71" fmla="*/ 2309 h 11313"/>
                    <a:gd name="connsiteX72" fmla="*/ 7159 w 10000"/>
                    <a:gd name="connsiteY72" fmla="*/ 2595 h 11313"/>
                    <a:gd name="connsiteX73" fmla="*/ 7209 w 10000"/>
                    <a:gd name="connsiteY73" fmla="*/ 2878 h 11313"/>
                    <a:gd name="connsiteX74" fmla="*/ 7744 w 10000"/>
                    <a:gd name="connsiteY74" fmla="*/ 2789 h 11313"/>
                    <a:gd name="connsiteX75" fmla="*/ 7857 w 10000"/>
                    <a:gd name="connsiteY75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976 w 10000"/>
                    <a:gd name="connsiteY64" fmla="*/ 1313 h 11313"/>
                    <a:gd name="connsiteX65" fmla="*/ 5976 w 10000"/>
                    <a:gd name="connsiteY65" fmla="*/ 1328 h 11313"/>
                    <a:gd name="connsiteX66" fmla="*/ 6091 w 10000"/>
                    <a:gd name="connsiteY66" fmla="*/ 1576 h 11313"/>
                    <a:gd name="connsiteX67" fmla="*/ 6269 w 10000"/>
                    <a:gd name="connsiteY67" fmla="*/ 1651 h 11313"/>
                    <a:gd name="connsiteX68" fmla="*/ 6512 w 10000"/>
                    <a:gd name="connsiteY68" fmla="*/ 1969 h 11313"/>
                    <a:gd name="connsiteX69" fmla="*/ 7063 w 10000"/>
                    <a:gd name="connsiteY69" fmla="*/ 1723 h 11313"/>
                    <a:gd name="connsiteX70" fmla="*/ 7419 w 10000"/>
                    <a:gd name="connsiteY70" fmla="*/ 1793 h 11313"/>
                    <a:gd name="connsiteX71" fmla="*/ 7485 w 10000"/>
                    <a:gd name="connsiteY71" fmla="*/ 2309 h 11313"/>
                    <a:gd name="connsiteX72" fmla="*/ 7159 w 10000"/>
                    <a:gd name="connsiteY72" fmla="*/ 2595 h 11313"/>
                    <a:gd name="connsiteX73" fmla="*/ 7209 w 10000"/>
                    <a:gd name="connsiteY73" fmla="*/ 2878 h 11313"/>
                    <a:gd name="connsiteX74" fmla="*/ 7744 w 10000"/>
                    <a:gd name="connsiteY74" fmla="*/ 2789 h 11313"/>
                    <a:gd name="connsiteX75" fmla="*/ 7857 w 10000"/>
                    <a:gd name="connsiteY75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976 w 10000"/>
                    <a:gd name="connsiteY64" fmla="*/ 1313 h 11313"/>
                    <a:gd name="connsiteX65" fmla="*/ 5905 w 10000"/>
                    <a:gd name="connsiteY65" fmla="*/ 1721 h 11313"/>
                    <a:gd name="connsiteX66" fmla="*/ 6091 w 10000"/>
                    <a:gd name="connsiteY66" fmla="*/ 1576 h 11313"/>
                    <a:gd name="connsiteX67" fmla="*/ 6269 w 10000"/>
                    <a:gd name="connsiteY67" fmla="*/ 1651 h 11313"/>
                    <a:gd name="connsiteX68" fmla="*/ 6512 w 10000"/>
                    <a:gd name="connsiteY68" fmla="*/ 1969 h 11313"/>
                    <a:gd name="connsiteX69" fmla="*/ 7063 w 10000"/>
                    <a:gd name="connsiteY69" fmla="*/ 1723 h 11313"/>
                    <a:gd name="connsiteX70" fmla="*/ 7419 w 10000"/>
                    <a:gd name="connsiteY70" fmla="*/ 1793 h 11313"/>
                    <a:gd name="connsiteX71" fmla="*/ 7485 w 10000"/>
                    <a:gd name="connsiteY71" fmla="*/ 2309 h 11313"/>
                    <a:gd name="connsiteX72" fmla="*/ 7159 w 10000"/>
                    <a:gd name="connsiteY72" fmla="*/ 2595 h 11313"/>
                    <a:gd name="connsiteX73" fmla="*/ 7209 w 10000"/>
                    <a:gd name="connsiteY73" fmla="*/ 2878 h 11313"/>
                    <a:gd name="connsiteX74" fmla="*/ 7744 w 10000"/>
                    <a:gd name="connsiteY74" fmla="*/ 2789 h 11313"/>
                    <a:gd name="connsiteX75" fmla="*/ 7857 w 10000"/>
                    <a:gd name="connsiteY75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797 w 10000"/>
                    <a:gd name="connsiteY64" fmla="*/ 1549 h 11313"/>
                    <a:gd name="connsiteX65" fmla="*/ 5905 w 10000"/>
                    <a:gd name="connsiteY65" fmla="*/ 1721 h 11313"/>
                    <a:gd name="connsiteX66" fmla="*/ 6091 w 10000"/>
                    <a:gd name="connsiteY66" fmla="*/ 1576 h 11313"/>
                    <a:gd name="connsiteX67" fmla="*/ 6269 w 10000"/>
                    <a:gd name="connsiteY67" fmla="*/ 1651 h 11313"/>
                    <a:gd name="connsiteX68" fmla="*/ 6512 w 10000"/>
                    <a:gd name="connsiteY68" fmla="*/ 1969 h 11313"/>
                    <a:gd name="connsiteX69" fmla="*/ 7063 w 10000"/>
                    <a:gd name="connsiteY69" fmla="*/ 1723 h 11313"/>
                    <a:gd name="connsiteX70" fmla="*/ 7419 w 10000"/>
                    <a:gd name="connsiteY70" fmla="*/ 1793 h 11313"/>
                    <a:gd name="connsiteX71" fmla="*/ 7485 w 10000"/>
                    <a:gd name="connsiteY71" fmla="*/ 2309 h 11313"/>
                    <a:gd name="connsiteX72" fmla="*/ 7159 w 10000"/>
                    <a:gd name="connsiteY72" fmla="*/ 2595 h 11313"/>
                    <a:gd name="connsiteX73" fmla="*/ 7209 w 10000"/>
                    <a:gd name="connsiteY73" fmla="*/ 2878 h 11313"/>
                    <a:gd name="connsiteX74" fmla="*/ 7744 w 10000"/>
                    <a:gd name="connsiteY74" fmla="*/ 2789 h 11313"/>
                    <a:gd name="connsiteX75" fmla="*/ 7857 w 10000"/>
                    <a:gd name="connsiteY75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797 w 10000"/>
                    <a:gd name="connsiteY64" fmla="*/ 1549 h 11313"/>
                    <a:gd name="connsiteX65" fmla="*/ 5905 w 10000"/>
                    <a:gd name="connsiteY65" fmla="*/ 1721 h 11313"/>
                    <a:gd name="connsiteX66" fmla="*/ 6269 w 10000"/>
                    <a:gd name="connsiteY66" fmla="*/ 1651 h 11313"/>
                    <a:gd name="connsiteX67" fmla="*/ 6512 w 10000"/>
                    <a:gd name="connsiteY67" fmla="*/ 1969 h 11313"/>
                    <a:gd name="connsiteX68" fmla="*/ 7063 w 10000"/>
                    <a:gd name="connsiteY68" fmla="*/ 1723 h 11313"/>
                    <a:gd name="connsiteX69" fmla="*/ 7419 w 10000"/>
                    <a:gd name="connsiteY69" fmla="*/ 1793 h 11313"/>
                    <a:gd name="connsiteX70" fmla="*/ 7485 w 10000"/>
                    <a:gd name="connsiteY70" fmla="*/ 2309 h 11313"/>
                    <a:gd name="connsiteX71" fmla="*/ 7159 w 10000"/>
                    <a:gd name="connsiteY71" fmla="*/ 2595 h 11313"/>
                    <a:gd name="connsiteX72" fmla="*/ 7209 w 10000"/>
                    <a:gd name="connsiteY72" fmla="*/ 2878 h 11313"/>
                    <a:gd name="connsiteX73" fmla="*/ 7744 w 10000"/>
                    <a:gd name="connsiteY73" fmla="*/ 2789 h 11313"/>
                    <a:gd name="connsiteX74" fmla="*/ 7857 w 10000"/>
                    <a:gd name="connsiteY74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45 w 10000"/>
                    <a:gd name="connsiteY63" fmla="*/ 1348 h 11313"/>
                    <a:gd name="connsiteX64" fmla="*/ 5905 w 10000"/>
                    <a:gd name="connsiteY64" fmla="*/ 1721 h 11313"/>
                    <a:gd name="connsiteX65" fmla="*/ 6269 w 10000"/>
                    <a:gd name="connsiteY65" fmla="*/ 1651 h 11313"/>
                    <a:gd name="connsiteX66" fmla="*/ 6512 w 10000"/>
                    <a:gd name="connsiteY66" fmla="*/ 1969 h 11313"/>
                    <a:gd name="connsiteX67" fmla="*/ 7063 w 10000"/>
                    <a:gd name="connsiteY67" fmla="*/ 1723 h 11313"/>
                    <a:gd name="connsiteX68" fmla="*/ 7419 w 10000"/>
                    <a:gd name="connsiteY68" fmla="*/ 1793 h 11313"/>
                    <a:gd name="connsiteX69" fmla="*/ 7485 w 10000"/>
                    <a:gd name="connsiteY69" fmla="*/ 2309 h 11313"/>
                    <a:gd name="connsiteX70" fmla="*/ 7159 w 10000"/>
                    <a:gd name="connsiteY70" fmla="*/ 2595 h 11313"/>
                    <a:gd name="connsiteX71" fmla="*/ 7209 w 10000"/>
                    <a:gd name="connsiteY71" fmla="*/ 2878 h 11313"/>
                    <a:gd name="connsiteX72" fmla="*/ 7744 w 10000"/>
                    <a:gd name="connsiteY72" fmla="*/ 2789 h 11313"/>
                    <a:gd name="connsiteX73" fmla="*/ 7857 w 10000"/>
                    <a:gd name="connsiteY73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848 w 10000"/>
                    <a:gd name="connsiteY62" fmla="*/ 1456 h 11313"/>
                    <a:gd name="connsiteX63" fmla="*/ 5905 w 10000"/>
                    <a:gd name="connsiteY63" fmla="*/ 1721 h 11313"/>
                    <a:gd name="connsiteX64" fmla="*/ 6269 w 10000"/>
                    <a:gd name="connsiteY64" fmla="*/ 1651 h 11313"/>
                    <a:gd name="connsiteX65" fmla="*/ 6512 w 10000"/>
                    <a:gd name="connsiteY65" fmla="*/ 1969 h 11313"/>
                    <a:gd name="connsiteX66" fmla="*/ 7063 w 10000"/>
                    <a:gd name="connsiteY66" fmla="*/ 1723 h 11313"/>
                    <a:gd name="connsiteX67" fmla="*/ 7419 w 10000"/>
                    <a:gd name="connsiteY67" fmla="*/ 1793 h 11313"/>
                    <a:gd name="connsiteX68" fmla="*/ 7485 w 10000"/>
                    <a:gd name="connsiteY68" fmla="*/ 2309 h 11313"/>
                    <a:gd name="connsiteX69" fmla="*/ 7159 w 10000"/>
                    <a:gd name="connsiteY69" fmla="*/ 2595 h 11313"/>
                    <a:gd name="connsiteX70" fmla="*/ 7209 w 10000"/>
                    <a:gd name="connsiteY70" fmla="*/ 2878 h 11313"/>
                    <a:gd name="connsiteX71" fmla="*/ 7744 w 10000"/>
                    <a:gd name="connsiteY71" fmla="*/ 2789 h 11313"/>
                    <a:gd name="connsiteX72" fmla="*/ 7857 w 10000"/>
                    <a:gd name="connsiteY72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905 w 10000"/>
                    <a:gd name="connsiteY62" fmla="*/ 1721 h 11313"/>
                    <a:gd name="connsiteX63" fmla="*/ 6269 w 10000"/>
                    <a:gd name="connsiteY63" fmla="*/ 1651 h 11313"/>
                    <a:gd name="connsiteX64" fmla="*/ 6512 w 10000"/>
                    <a:gd name="connsiteY64" fmla="*/ 1969 h 11313"/>
                    <a:gd name="connsiteX65" fmla="*/ 7063 w 10000"/>
                    <a:gd name="connsiteY65" fmla="*/ 1723 h 11313"/>
                    <a:gd name="connsiteX66" fmla="*/ 7419 w 10000"/>
                    <a:gd name="connsiteY66" fmla="*/ 1793 h 11313"/>
                    <a:gd name="connsiteX67" fmla="*/ 7485 w 10000"/>
                    <a:gd name="connsiteY67" fmla="*/ 2309 h 11313"/>
                    <a:gd name="connsiteX68" fmla="*/ 7159 w 10000"/>
                    <a:gd name="connsiteY68" fmla="*/ 2595 h 11313"/>
                    <a:gd name="connsiteX69" fmla="*/ 7209 w 10000"/>
                    <a:gd name="connsiteY69" fmla="*/ 2878 h 11313"/>
                    <a:gd name="connsiteX70" fmla="*/ 7744 w 10000"/>
                    <a:gd name="connsiteY70" fmla="*/ 2789 h 11313"/>
                    <a:gd name="connsiteX71" fmla="*/ 7857 w 10000"/>
                    <a:gd name="connsiteY71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242 w 10000"/>
                    <a:gd name="connsiteY55" fmla="*/ 2646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905 w 10000"/>
                    <a:gd name="connsiteY62" fmla="*/ 1721 h 11313"/>
                    <a:gd name="connsiteX63" fmla="*/ 6126 w 10000"/>
                    <a:gd name="connsiteY63" fmla="*/ 1533 h 11313"/>
                    <a:gd name="connsiteX64" fmla="*/ 6512 w 10000"/>
                    <a:gd name="connsiteY64" fmla="*/ 1969 h 11313"/>
                    <a:gd name="connsiteX65" fmla="*/ 7063 w 10000"/>
                    <a:gd name="connsiteY65" fmla="*/ 1723 h 11313"/>
                    <a:gd name="connsiteX66" fmla="*/ 7419 w 10000"/>
                    <a:gd name="connsiteY66" fmla="*/ 1793 h 11313"/>
                    <a:gd name="connsiteX67" fmla="*/ 7485 w 10000"/>
                    <a:gd name="connsiteY67" fmla="*/ 2309 h 11313"/>
                    <a:gd name="connsiteX68" fmla="*/ 7159 w 10000"/>
                    <a:gd name="connsiteY68" fmla="*/ 2595 h 11313"/>
                    <a:gd name="connsiteX69" fmla="*/ 7209 w 10000"/>
                    <a:gd name="connsiteY69" fmla="*/ 2878 h 11313"/>
                    <a:gd name="connsiteX70" fmla="*/ 7744 w 10000"/>
                    <a:gd name="connsiteY70" fmla="*/ 2789 h 11313"/>
                    <a:gd name="connsiteX71" fmla="*/ 7857 w 10000"/>
                    <a:gd name="connsiteY71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97 h 11313"/>
                    <a:gd name="connsiteX55" fmla="*/ 1171 w 10000"/>
                    <a:gd name="connsiteY55" fmla="*/ 2528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905 w 10000"/>
                    <a:gd name="connsiteY62" fmla="*/ 1721 h 11313"/>
                    <a:gd name="connsiteX63" fmla="*/ 6126 w 10000"/>
                    <a:gd name="connsiteY63" fmla="*/ 1533 h 11313"/>
                    <a:gd name="connsiteX64" fmla="*/ 6512 w 10000"/>
                    <a:gd name="connsiteY64" fmla="*/ 1969 h 11313"/>
                    <a:gd name="connsiteX65" fmla="*/ 7063 w 10000"/>
                    <a:gd name="connsiteY65" fmla="*/ 1723 h 11313"/>
                    <a:gd name="connsiteX66" fmla="*/ 7419 w 10000"/>
                    <a:gd name="connsiteY66" fmla="*/ 1793 h 11313"/>
                    <a:gd name="connsiteX67" fmla="*/ 7485 w 10000"/>
                    <a:gd name="connsiteY67" fmla="*/ 2309 h 11313"/>
                    <a:gd name="connsiteX68" fmla="*/ 7159 w 10000"/>
                    <a:gd name="connsiteY68" fmla="*/ 2595 h 11313"/>
                    <a:gd name="connsiteX69" fmla="*/ 7209 w 10000"/>
                    <a:gd name="connsiteY69" fmla="*/ 2878 h 11313"/>
                    <a:gd name="connsiteX70" fmla="*/ 7744 w 10000"/>
                    <a:gd name="connsiteY70" fmla="*/ 2789 h 11313"/>
                    <a:gd name="connsiteX71" fmla="*/ 7857 w 10000"/>
                    <a:gd name="connsiteY71" fmla="*/ 2523 h 11313"/>
                    <a:gd name="connsiteX0" fmla="*/ 7857 w 10000"/>
                    <a:gd name="connsiteY0" fmla="*/ 2523 h 11313"/>
                    <a:gd name="connsiteX1" fmla="*/ 8375 w 10000"/>
                    <a:gd name="connsiteY1" fmla="*/ 2309 h 11313"/>
                    <a:gd name="connsiteX2" fmla="*/ 8472 w 10000"/>
                    <a:gd name="connsiteY2" fmla="*/ 2595 h 11313"/>
                    <a:gd name="connsiteX3" fmla="*/ 8151 w 10000"/>
                    <a:gd name="connsiteY3" fmla="*/ 3342 h 11313"/>
                    <a:gd name="connsiteX4" fmla="*/ 8279 w 10000"/>
                    <a:gd name="connsiteY4" fmla="*/ 3789 h 11313"/>
                    <a:gd name="connsiteX5" fmla="*/ 7839 w 10000"/>
                    <a:gd name="connsiteY5" fmla="*/ 4697 h 11313"/>
                    <a:gd name="connsiteX6" fmla="*/ 7419 w 10000"/>
                    <a:gd name="connsiteY6" fmla="*/ 4999 h 11313"/>
                    <a:gd name="connsiteX7" fmla="*/ 7485 w 10000"/>
                    <a:gd name="connsiteY7" fmla="*/ 5640 h 11313"/>
                    <a:gd name="connsiteX8" fmla="*/ 8197 w 10000"/>
                    <a:gd name="connsiteY8" fmla="*/ 6033 h 11313"/>
                    <a:gd name="connsiteX9" fmla="*/ 8763 w 10000"/>
                    <a:gd name="connsiteY9" fmla="*/ 6688 h 11313"/>
                    <a:gd name="connsiteX10" fmla="*/ 9023 w 10000"/>
                    <a:gd name="connsiteY10" fmla="*/ 6760 h 11313"/>
                    <a:gd name="connsiteX11" fmla="*/ 9363 w 10000"/>
                    <a:gd name="connsiteY11" fmla="*/ 7114 h 11313"/>
                    <a:gd name="connsiteX12" fmla="*/ 9413 w 10000"/>
                    <a:gd name="connsiteY12" fmla="*/ 7648 h 11313"/>
                    <a:gd name="connsiteX13" fmla="*/ 9120 w 10000"/>
                    <a:gd name="connsiteY13" fmla="*/ 8433 h 11313"/>
                    <a:gd name="connsiteX14" fmla="*/ 9363 w 10000"/>
                    <a:gd name="connsiteY14" fmla="*/ 9020 h 11313"/>
                    <a:gd name="connsiteX15" fmla="*/ 9768 w 10000"/>
                    <a:gd name="connsiteY15" fmla="*/ 9252 h 11313"/>
                    <a:gd name="connsiteX16" fmla="*/ 10000 w 10000"/>
                    <a:gd name="connsiteY16" fmla="*/ 10177 h 11313"/>
                    <a:gd name="connsiteX17" fmla="*/ 9735 w 10000"/>
                    <a:gd name="connsiteY17" fmla="*/ 10390 h 11313"/>
                    <a:gd name="connsiteX18" fmla="*/ 9417 w 10000"/>
                    <a:gd name="connsiteY18" fmla="*/ 9704 h 11313"/>
                    <a:gd name="connsiteX19" fmla="*/ 9338 w 10000"/>
                    <a:gd name="connsiteY19" fmla="*/ 10105 h 11313"/>
                    <a:gd name="connsiteX20" fmla="*/ 9212 w 10000"/>
                    <a:gd name="connsiteY20" fmla="*/ 9786 h 11313"/>
                    <a:gd name="connsiteX21" fmla="*/ 9100 w 10000"/>
                    <a:gd name="connsiteY21" fmla="*/ 10194 h 11313"/>
                    <a:gd name="connsiteX22" fmla="*/ 8840 w 10000"/>
                    <a:gd name="connsiteY22" fmla="*/ 9586 h 11313"/>
                    <a:gd name="connsiteX23" fmla="*/ 8502 w 10000"/>
                    <a:gd name="connsiteY23" fmla="*/ 10039 h 11313"/>
                    <a:gd name="connsiteX24" fmla="*/ 8271 w 10000"/>
                    <a:gd name="connsiteY24" fmla="*/ 10607 h 11313"/>
                    <a:gd name="connsiteX25" fmla="*/ 7712 w 10000"/>
                    <a:gd name="connsiteY25" fmla="*/ 10274 h 11313"/>
                    <a:gd name="connsiteX26" fmla="*/ 6758 w 10000"/>
                    <a:gd name="connsiteY26" fmla="*/ 9671 h 11313"/>
                    <a:gd name="connsiteX27" fmla="*/ 6522 w 10000"/>
                    <a:gd name="connsiteY27" fmla="*/ 9859 h 11313"/>
                    <a:gd name="connsiteX28" fmla="*/ 6469 w 10000"/>
                    <a:gd name="connsiteY28" fmla="*/ 9774 h 11313"/>
                    <a:gd name="connsiteX29" fmla="*/ 6256 w 10000"/>
                    <a:gd name="connsiteY29" fmla="*/ 10308 h 11313"/>
                    <a:gd name="connsiteX30" fmla="*/ 6144 w 10000"/>
                    <a:gd name="connsiteY30" fmla="*/ 10195 h 11313"/>
                    <a:gd name="connsiteX31" fmla="*/ 5723 w 10000"/>
                    <a:gd name="connsiteY31" fmla="*/ 10206 h 11313"/>
                    <a:gd name="connsiteX32" fmla="*/ 5016 w 10000"/>
                    <a:gd name="connsiteY32" fmla="*/ 10703 h 11313"/>
                    <a:gd name="connsiteX33" fmla="*/ 4724 w 10000"/>
                    <a:gd name="connsiteY33" fmla="*/ 11094 h 11313"/>
                    <a:gd name="connsiteX34" fmla="*/ 4169 w 10000"/>
                    <a:gd name="connsiteY34" fmla="*/ 11217 h 11313"/>
                    <a:gd name="connsiteX35" fmla="*/ 3554 w 10000"/>
                    <a:gd name="connsiteY35" fmla="*/ 10816 h 11313"/>
                    <a:gd name="connsiteX36" fmla="*/ 3356 w 10000"/>
                    <a:gd name="connsiteY36" fmla="*/ 11050 h 11313"/>
                    <a:gd name="connsiteX37" fmla="*/ 2485 w 10000"/>
                    <a:gd name="connsiteY37" fmla="*/ 10457 h 11313"/>
                    <a:gd name="connsiteX38" fmla="*/ 2236 w 10000"/>
                    <a:gd name="connsiteY38" fmla="*/ 10567 h 11313"/>
                    <a:gd name="connsiteX39" fmla="*/ 1328 w 10000"/>
                    <a:gd name="connsiteY39" fmla="*/ 10176 h 11313"/>
                    <a:gd name="connsiteX40" fmla="*/ 1538 w 10000"/>
                    <a:gd name="connsiteY40" fmla="*/ 8327 h 11313"/>
                    <a:gd name="connsiteX41" fmla="*/ 907 w 10000"/>
                    <a:gd name="connsiteY41" fmla="*/ 8150 h 11313"/>
                    <a:gd name="connsiteX42" fmla="*/ 924 w 10000"/>
                    <a:gd name="connsiteY42" fmla="*/ 7543 h 11313"/>
                    <a:gd name="connsiteX43" fmla="*/ 1100 w 10000"/>
                    <a:gd name="connsiteY43" fmla="*/ 7382 h 11313"/>
                    <a:gd name="connsiteX44" fmla="*/ 1004 w 10000"/>
                    <a:gd name="connsiteY44" fmla="*/ 6546 h 11313"/>
                    <a:gd name="connsiteX45" fmla="*/ 1149 w 10000"/>
                    <a:gd name="connsiteY45" fmla="*/ 6155 h 11313"/>
                    <a:gd name="connsiteX46" fmla="*/ 890 w 10000"/>
                    <a:gd name="connsiteY46" fmla="*/ 5853 h 11313"/>
                    <a:gd name="connsiteX47" fmla="*/ 328 w 10000"/>
                    <a:gd name="connsiteY47" fmla="*/ 5580 h 11313"/>
                    <a:gd name="connsiteX48" fmla="*/ 478 w 10000"/>
                    <a:gd name="connsiteY48" fmla="*/ 5178 h 11313"/>
                    <a:gd name="connsiteX49" fmla="*/ 1026 w 10000"/>
                    <a:gd name="connsiteY49" fmla="*/ 5247 h 11313"/>
                    <a:gd name="connsiteX50" fmla="*/ 476 w 10000"/>
                    <a:gd name="connsiteY50" fmla="*/ 4653 h 11313"/>
                    <a:gd name="connsiteX51" fmla="*/ 181 w 10000"/>
                    <a:gd name="connsiteY51" fmla="*/ 4218 h 11313"/>
                    <a:gd name="connsiteX52" fmla="*/ 6 w 10000"/>
                    <a:gd name="connsiteY52" fmla="*/ 3750 h 11313"/>
                    <a:gd name="connsiteX53" fmla="*/ 0 w 10000"/>
                    <a:gd name="connsiteY53" fmla="*/ 3503 h 11313"/>
                    <a:gd name="connsiteX54" fmla="*/ 242 w 10000"/>
                    <a:gd name="connsiteY54" fmla="*/ 2658 h 11313"/>
                    <a:gd name="connsiteX55" fmla="*/ 1171 w 10000"/>
                    <a:gd name="connsiteY55" fmla="*/ 2528 h 11313"/>
                    <a:gd name="connsiteX56" fmla="*/ 1181 w 10000"/>
                    <a:gd name="connsiteY56" fmla="*/ 1816 h 11313"/>
                    <a:gd name="connsiteX57" fmla="*/ 1254 w 10000"/>
                    <a:gd name="connsiteY57" fmla="*/ 1423 h 11313"/>
                    <a:gd name="connsiteX58" fmla="*/ 1433 w 10000"/>
                    <a:gd name="connsiteY58" fmla="*/ 1108 h 11313"/>
                    <a:gd name="connsiteX59" fmla="*/ 1330 w 10000"/>
                    <a:gd name="connsiteY59" fmla="*/ 130 h 11313"/>
                    <a:gd name="connsiteX60" fmla="*/ 4078 w 10000"/>
                    <a:gd name="connsiteY60" fmla="*/ 284 h 11313"/>
                    <a:gd name="connsiteX61" fmla="*/ 4190 w 10000"/>
                    <a:gd name="connsiteY61" fmla="*/ 791 h 11313"/>
                    <a:gd name="connsiteX62" fmla="*/ 5905 w 10000"/>
                    <a:gd name="connsiteY62" fmla="*/ 1721 h 11313"/>
                    <a:gd name="connsiteX63" fmla="*/ 6126 w 10000"/>
                    <a:gd name="connsiteY63" fmla="*/ 1533 h 11313"/>
                    <a:gd name="connsiteX64" fmla="*/ 6512 w 10000"/>
                    <a:gd name="connsiteY64" fmla="*/ 1969 h 11313"/>
                    <a:gd name="connsiteX65" fmla="*/ 7063 w 10000"/>
                    <a:gd name="connsiteY65" fmla="*/ 1723 h 11313"/>
                    <a:gd name="connsiteX66" fmla="*/ 7419 w 10000"/>
                    <a:gd name="connsiteY66" fmla="*/ 1793 h 11313"/>
                    <a:gd name="connsiteX67" fmla="*/ 7485 w 10000"/>
                    <a:gd name="connsiteY67" fmla="*/ 2309 h 11313"/>
                    <a:gd name="connsiteX68" fmla="*/ 7159 w 10000"/>
                    <a:gd name="connsiteY68" fmla="*/ 2595 h 11313"/>
                    <a:gd name="connsiteX69" fmla="*/ 7209 w 10000"/>
                    <a:gd name="connsiteY69" fmla="*/ 2878 h 11313"/>
                    <a:gd name="connsiteX70" fmla="*/ 7744 w 10000"/>
                    <a:gd name="connsiteY70" fmla="*/ 2789 h 11313"/>
                    <a:gd name="connsiteX71" fmla="*/ 7857 w 10000"/>
                    <a:gd name="connsiteY71" fmla="*/ 2523 h 11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0000" h="11313">
                      <a:moveTo>
                        <a:pt x="7857" y="2523"/>
                      </a:moveTo>
                      <a:lnTo>
                        <a:pt x="8375" y="2309"/>
                      </a:lnTo>
                      <a:cubicBezTo>
                        <a:pt x="8409" y="2403"/>
                        <a:pt x="8440" y="2500"/>
                        <a:pt x="8472" y="2595"/>
                      </a:cubicBezTo>
                      <a:cubicBezTo>
                        <a:pt x="8365" y="2845"/>
                        <a:pt x="8256" y="3093"/>
                        <a:pt x="8151" y="3342"/>
                      </a:cubicBezTo>
                      <a:cubicBezTo>
                        <a:pt x="8193" y="3491"/>
                        <a:pt x="8237" y="3640"/>
                        <a:pt x="8279" y="3789"/>
                      </a:cubicBezTo>
                      <a:lnTo>
                        <a:pt x="7839" y="4697"/>
                      </a:lnTo>
                      <a:lnTo>
                        <a:pt x="7419" y="4999"/>
                      </a:lnTo>
                      <a:cubicBezTo>
                        <a:pt x="7442" y="5212"/>
                        <a:pt x="7463" y="5427"/>
                        <a:pt x="7485" y="5640"/>
                      </a:cubicBezTo>
                      <a:lnTo>
                        <a:pt x="8197" y="6033"/>
                      </a:lnTo>
                      <a:lnTo>
                        <a:pt x="8763" y="6688"/>
                      </a:lnTo>
                      <a:lnTo>
                        <a:pt x="9023" y="6760"/>
                      </a:lnTo>
                      <a:lnTo>
                        <a:pt x="9363" y="7114"/>
                      </a:lnTo>
                      <a:cubicBezTo>
                        <a:pt x="9380" y="7293"/>
                        <a:pt x="9396" y="7470"/>
                        <a:pt x="9413" y="7648"/>
                      </a:cubicBezTo>
                      <a:cubicBezTo>
                        <a:pt x="9314" y="7912"/>
                        <a:pt x="9217" y="8170"/>
                        <a:pt x="9120" y="8433"/>
                      </a:cubicBezTo>
                      <a:cubicBezTo>
                        <a:pt x="9203" y="8625"/>
                        <a:pt x="9282" y="8825"/>
                        <a:pt x="9363" y="9020"/>
                      </a:cubicBezTo>
                      <a:lnTo>
                        <a:pt x="9768" y="9252"/>
                      </a:lnTo>
                      <a:cubicBezTo>
                        <a:pt x="9865" y="9570"/>
                        <a:pt x="9904" y="9859"/>
                        <a:pt x="10000" y="10177"/>
                      </a:cubicBezTo>
                      <a:cubicBezTo>
                        <a:pt x="9972" y="10531"/>
                        <a:pt x="9762" y="10041"/>
                        <a:pt x="9735" y="10390"/>
                      </a:cubicBezTo>
                      <a:cubicBezTo>
                        <a:pt x="9660" y="10485"/>
                        <a:pt x="9492" y="9608"/>
                        <a:pt x="9417" y="9704"/>
                      </a:cubicBezTo>
                      <a:cubicBezTo>
                        <a:pt x="9400" y="9793"/>
                        <a:pt x="9353" y="10017"/>
                        <a:pt x="9338" y="10105"/>
                      </a:cubicBezTo>
                      <a:cubicBezTo>
                        <a:pt x="9295" y="9999"/>
                        <a:pt x="9254" y="9892"/>
                        <a:pt x="9212" y="9786"/>
                      </a:cubicBezTo>
                      <a:cubicBezTo>
                        <a:pt x="9186" y="9808"/>
                        <a:pt x="9128" y="10167"/>
                        <a:pt x="9100" y="10194"/>
                      </a:cubicBezTo>
                      <a:cubicBezTo>
                        <a:pt x="9014" y="9991"/>
                        <a:pt x="8927" y="9789"/>
                        <a:pt x="8840" y="9586"/>
                      </a:cubicBezTo>
                      <a:lnTo>
                        <a:pt x="8502" y="10039"/>
                      </a:lnTo>
                      <a:cubicBezTo>
                        <a:pt x="8405" y="10215"/>
                        <a:pt x="8368" y="10426"/>
                        <a:pt x="8271" y="10607"/>
                      </a:cubicBezTo>
                      <a:cubicBezTo>
                        <a:pt x="8191" y="10058"/>
                        <a:pt x="7904" y="11012"/>
                        <a:pt x="7712" y="10274"/>
                      </a:cubicBezTo>
                      <a:lnTo>
                        <a:pt x="6758" y="9671"/>
                      </a:lnTo>
                      <a:lnTo>
                        <a:pt x="6522" y="9859"/>
                      </a:lnTo>
                      <a:cubicBezTo>
                        <a:pt x="6474" y="9964"/>
                        <a:pt x="6517" y="9671"/>
                        <a:pt x="6469" y="9774"/>
                      </a:cubicBezTo>
                      <a:cubicBezTo>
                        <a:pt x="6398" y="9953"/>
                        <a:pt x="6325" y="10129"/>
                        <a:pt x="6256" y="10308"/>
                      </a:cubicBezTo>
                      <a:cubicBezTo>
                        <a:pt x="6220" y="10147"/>
                        <a:pt x="6182" y="10357"/>
                        <a:pt x="6144" y="10195"/>
                      </a:cubicBezTo>
                      <a:cubicBezTo>
                        <a:pt x="6176" y="10154"/>
                        <a:pt x="5690" y="10248"/>
                        <a:pt x="5723" y="10206"/>
                      </a:cubicBezTo>
                      <a:cubicBezTo>
                        <a:pt x="5699" y="10083"/>
                        <a:pt x="5037" y="10829"/>
                        <a:pt x="5016" y="10703"/>
                      </a:cubicBezTo>
                      <a:cubicBezTo>
                        <a:pt x="4950" y="9816"/>
                        <a:pt x="4789" y="11984"/>
                        <a:pt x="4724" y="11094"/>
                      </a:cubicBezTo>
                      <a:lnTo>
                        <a:pt x="4169" y="11217"/>
                      </a:lnTo>
                      <a:cubicBezTo>
                        <a:pt x="4065" y="10949"/>
                        <a:pt x="3658" y="11085"/>
                        <a:pt x="3554" y="10816"/>
                      </a:cubicBezTo>
                      <a:lnTo>
                        <a:pt x="3356" y="11050"/>
                      </a:lnTo>
                      <a:lnTo>
                        <a:pt x="2485" y="10457"/>
                      </a:lnTo>
                      <a:lnTo>
                        <a:pt x="2236" y="10567"/>
                      </a:lnTo>
                      <a:lnTo>
                        <a:pt x="1328" y="10176"/>
                      </a:lnTo>
                      <a:cubicBezTo>
                        <a:pt x="1397" y="9559"/>
                        <a:pt x="1466" y="8944"/>
                        <a:pt x="1538" y="8327"/>
                      </a:cubicBezTo>
                      <a:lnTo>
                        <a:pt x="907" y="8150"/>
                      </a:lnTo>
                      <a:cubicBezTo>
                        <a:pt x="912" y="7946"/>
                        <a:pt x="918" y="7745"/>
                        <a:pt x="924" y="7543"/>
                      </a:cubicBezTo>
                      <a:cubicBezTo>
                        <a:pt x="982" y="7488"/>
                        <a:pt x="1041" y="7434"/>
                        <a:pt x="1100" y="7382"/>
                      </a:cubicBezTo>
                      <a:cubicBezTo>
                        <a:pt x="1068" y="7102"/>
                        <a:pt x="1036" y="6825"/>
                        <a:pt x="1004" y="6546"/>
                      </a:cubicBezTo>
                      <a:cubicBezTo>
                        <a:pt x="1051" y="6416"/>
                        <a:pt x="1101" y="6285"/>
                        <a:pt x="1149" y="6155"/>
                      </a:cubicBezTo>
                      <a:lnTo>
                        <a:pt x="890" y="5853"/>
                      </a:lnTo>
                      <a:lnTo>
                        <a:pt x="328" y="5580"/>
                      </a:lnTo>
                      <a:cubicBezTo>
                        <a:pt x="379" y="5446"/>
                        <a:pt x="428" y="5312"/>
                        <a:pt x="478" y="5178"/>
                      </a:cubicBezTo>
                      <a:lnTo>
                        <a:pt x="1026" y="5247"/>
                      </a:lnTo>
                      <a:lnTo>
                        <a:pt x="476" y="4653"/>
                      </a:lnTo>
                      <a:lnTo>
                        <a:pt x="181" y="4218"/>
                      </a:lnTo>
                      <a:cubicBezTo>
                        <a:pt x="142" y="4048"/>
                        <a:pt x="44" y="3914"/>
                        <a:pt x="6" y="3750"/>
                      </a:cubicBezTo>
                      <a:cubicBezTo>
                        <a:pt x="3" y="3668"/>
                        <a:pt x="2" y="3585"/>
                        <a:pt x="0" y="3503"/>
                      </a:cubicBezTo>
                      <a:cubicBezTo>
                        <a:pt x="80" y="3307"/>
                        <a:pt x="161" y="2854"/>
                        <a:pt x="242" y="2658"/>
                      </a:cubicBezTo>
                      <a:lnTo>
                        <a:pt x="1171" y="2528"/>
                      </a:lnTo>
                      <a:cubicBezTo>
                        <a:pt x="1358" y="2420"/>
                        <a:pt x="1191" y="2105"/>
                        <a:pt x="1181" y="1816"/>
                      </a:cubicBezTo>
                      <a:cubicBezTo>
                        <a:pt x="1189" y="1612"/>
                        <a:pt x="1212" y="1541"/>
                        <a:pt x="1254" y="1423"/>
                      </a:cubicBezTo>
                      <a:cubicBezTo>
                        <a:pt x="1296" y="1305"/>
                        <a:pt x="1426" y="1323"/>
                        <a:pt x="1433" y="1108"/>
                      </a:cubicBezTo>
                      <a:cubicBezTo>
                        <a:pt x="1406" y="656"/>
                        <a:pt x="871" y="280"/>
                        <a:pt x="1330" y="130"/>
                      </a:cubicBezTo>
                      <a:cubicBezTo>
                        <a:pt x="1702" y="-224"/>
                        <a:pt x="3905" y="252"/>
                        <a:pt x="4078" y="284"/>
                      </a:cubicBezTo>
                      <a:cubicBezTo>
                        <a:pt x="4251" y="316"/>
                        <a:pt x="3836" y="668"/>
                        <a:pt x="4190" y="791"/>
                      </a:cubicBezTo>
                      <a:cubicBezTo>
                        <a:pt x="4495" y="1031"/>
                        <a:pt x="5558" y="1578"/>
                        <a:pt x="5905" y="1721"/>
                      </a:cubicBezTo>
                      <a:cubicBezTo>
                        <a:pt x="5984" y="1738"/>
                        <a:pt x="6025" y="1492"/>
                        <a:pt x="6126" y="1533"/>
                      </a:cubicBezTo>
                      <a:lnTo>
                        <a:pt x="6512" y="1969"/>
                      </a:lnTo>
                      <a:lnTo>
                        <a:pt x="7063" y="1723"/>
                      </a:lnTo>
                      <a:lnTo>
                        <a:pt x="7419" y="1793"/>
                      </a:lnTo>
                      <a:cubicBezTo>
                        <a:pt x="7442" y="1965"/>
                        <a:pt x="7463" y="2136"/>
                        <a:pt x="7485" y="2309"/>
                      </a:cubicBezTo>
                      <a:lnTo>
                        <a:pt x="7159" y="2595"/>
                      </a:lnTo>
                      <a:cubicBezTo>
                        <a:pt x="7176" y="2688"/>
                        <a:pt x="7192" y="2785"/>
                        <a:pt x="7209" y="2878"/>
                      </a:cubicBezTo>
                      <a:lnTo>
                        <a:pt x="7744" y="2789"/>
                      </a:lnTo>
                      <a:cubicBezTo>
                        <a:pt x="7782" y="2700"/>
                        <a:pt x="7818" y="2612"/>
                        <a:pt x="7857" y="2523"/>
                      </a:cubicBezTo>
                      <a:close/>
                    </a:path>
                  </a:pathLst>
                </a:custGeom>
                <a:solidFill>
                  <a:srgbClr val="044F8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3" name="Freeform 9">
                  <a:extLst>
                    <a:ext uri="{FF2B5EF4-FFF2-40B4-BE49-F238E27FC236}">
                      <a16:creationId xmlns:a16="http://schemas.microsoft.com/office/drawing/2014/main" id="{9CA253B0-F2B4-49A5-9F03-27EA414389B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487970" y="1627118"/>
                  <a:ext cx="1376105" cy="677357"/>
                </a:xfrm>
                <a:custGeom>
                  <a:avLst/>
                  <a:gdLst>
                    <a:gd name="T0" fmla="*/ 44450 w 799"/>
                    <a:gd name="T1" fmla="*/ 398269 h 499"/>
                    <a:gd name="T2" fmla="*/ 113791 w 799"/>
                    <a:gd name="T3" fmla="*/ 512061 h 499"/>
                    <a:gd name="T4" fmla="*/ 0 w 799"/>
                    <a:gd name="T5" fmla="*/ 675635 h 499"/>
                    <a:gd name="T6" fmla="*/ 92455 w 799"/>
                    <a:gd name="T7" fmla="*/ 741421 h 499"/>
                    <a:gd name="T8" fmla="*/ 206247 w 799"/>
                    <a:gd name="T9" fmla="*/ 812541 h 499"/>
                    <a:gd name="T10" fmla="*/ 252474 w 799"/>
                    <a:gd name="T11" fmla="*/ 887216 h 499"/>
                    <a:gd name="T12" fmla="*/ 337818 w 799"/>
                    <a:gd name="T13" fmla="*/ 860546 h 499"/>
                    <a:gd name="T14" fmla="*/ 341374 w 799"/>
                    <a:gd name="T15" fmla="*/ 791205 h 499"/>
                    <a:gd name="T16" fmla="*/ 412493 w 799"/>
                    <a:gd name="T17" fmla="*/ 784093 h 499"/>
                    <a:gd name="T18" fmla="*/ 528062 w 799"/>
                    <a:gd name="T19" fmla="*/ 680969 h 499"/>
                    <a:gd name="T20" fmla="*/ 670301 w 799"/>
                    <a:gd name="T21" fmla="*/ 744977 h 499"/>
                    <a:gd name="T22" fmla="*/ 782314 w 799"/>
                    <a:gd name="T23" fmla="*/ 753867 h 499"/>
                    <a:gd name="T24" fmla="*/ 872992 w 799"/>
                    <a:gd name="T25" fmla="*/ 780537 h 499"/>
                    <a:gd name="T26" fmla="*/ 983227 w 799"/>
                    <a:gd name="T27" fmla="*/ 696971 h 499"/>
                    <a:gd name="T28" fmla="*/ 1063237 w 799"/>
                    <a:gd name="T29" fmla="*/ 664968 h 499"/>
                    <a:gd name="T30" fmla="*/ 1113020 w 799"/>
                    <a:gd name="T31" fmla="*/ 565400 h 499"/>
                    <a:gd name="T32" fmla="*/ 1153914 w 799"/>
                    <a:gd name="T33" fmla="*/ 524507 h 499"/>
                    <a:gd name="T34" fmla="*/ 1157470 w 799"/>
                    <a:gd name="T35" fmla="*/ 522729 h 499"/>
                    <a:gd name="T36" fmla="*/ 1169916 w 799"/>
                    <a:gd name="T37" fmla="*/ 531618 h 499"/>
                    <a:gd name="T38" fmla="*/ 1216144 w 799"/>
                    <a:gd name="T39" fmla="*/ 586736 h 499"/>
                    <a:gd name="T40" fmla="*/ 1315711 w 799"/>
                    <a:gd name="T41" fmla="*/ 568956 h 499"/>
                    <a:gd name="T42" fmla="*/ 1287263 w 799"/>
                    <a:gd name="T43" fmla="*/ 648966 h 499"/>
                    <a:gd name="T44" fmla="*/ 1351271 w 799"/>
                    <a:gd name="T45" fmla="*/ 668524 h 499"/>
                    <a:gd name="T46" fmla="*/ 1420612 w 799"/>
                    <a:gd name="T47" fmla="*/ 620518 h 499"/>
                    <a:gd name="T48" fmla="*/ 1294375 w 799"/>
                    <a:gd name="T49" fmla="*/ 394713 h 499"/>
                    <a:gd name="T50" fmla="*/ 1153914 w 799"/>
                    <a:gd name="T51" fmla="*/ 344930 h 499"/>
                    <a:gd name="T52" fmla="*/ 1185918 w 799"/>
                    <a:gd name="T53" fmla="*/ 286256 h 499"/>
                    <a:gd name="T54" fmla="*/ 1134356 w 799"/>
                    <a:gd name="T55" fmla="*/ 193801 h 499"/>
                    <a:gd name="T56" fmla="*/ 1015231 w 799"/>
                    <a:gd name="T57" fmla="*/ 183133 h 499"/>
                    <a:gd name="T58" fmla="*/ 864102 w 799"/>
                    <a:gd name="T59" fmla="*/ 46228 h 499"/>
                    <a:gd name="T60" fmla="*/ 812540 w 799"/>
                    <a:gd name="T61" fmla="*/ 10668 h 499"/>
                    <a:gd name="T62" fmla="*/ 666745 w 799"/>
                    <a:gd name="T63" fmla="*/ 56896 h 499"/>
                    <a:gd name="T64" fmla="*/ 602738 w 799"/>
                    <a:gd name="T65" fmla="*/ 126237 h 499"/>
                    <a:gd name="T66" fmla="*/ 773425 w 799"/>
                    <a:gd name="T67" fmla="*/ 32004 h 499"/>
                    <a:gd name="T68" fmla="*/ 640076 w 799"/>
                    <a:gd name="T69" fmla="*/ 0 h 499"/>
                    <a:gd name="T70" fmla="*/ 430273 w 799"/>
                    <a:gd name="T71" fmla="*/ 215137 h 499"/>
                    <a:gd name="T72" fmla="*/ 334262 w 799"/>
                    <a:gd name="T73" fmla="*/ 240028 h 499"/>
                    <a:gd name="T74" fmla="*/ 298702 w 799"/>
                    <a:gd name="T75" fmla="*/ 320038 h 499"/>
                    <a:gd name="T76" fmla="*/ 282700 w 799"/>
                    <a:gd name="T77" fmla="*/ 368044 h 499"/>
                    <a:gd name="T78" fmla="*/ 218692 w 799"/>
                    <a:gd name="T79" fmla="*/ 364488 h 499"/>
                    <a:gd name="T80" fmla="*/ 124459 w 799"/>
                    <a:gd name="T81" fmla="*/ 323594 h 499"/>
                    <a:gd name="T82" fmla="*/ 72897 w 799"/>
                    <a:gd name="T83" fmla="*/ 389379 h 499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799"/>
                    <a:gd name="T127" fmla="*/ 0 h 499"/>
                    <a:gd name="T128" fmla="*/ 799 w 799"/>
                    <a:gd name="T129" fmla="*/ 499 h 499"/>
                    <a:gd name="connsiteX0" fmla="*/ 513 w 10000"/>
                    <a:gd name="connsiteY0" fmla="*/ 4389 h 10000"/>
                    <a:gd name="connsiteX1" fmla="*/ 313 w 10000"/>
                    <a:gd name="connsiteY1" fmla="*/ 4489 h 10000"/>
                    <a:gd name="connsiteX2" fmla="*/ 313 w 10000"/>
                    <a:gd name="connsiteY2" fmla="*/ 5371 h 10000"/>
                    <a:gd name="connsiteX3" fmla="*/ 848 w 10000"/>
                    <a:gd name="connsiteY3" fmla="*/ 4640 h 10000"/>
                    <a:gd name="connsiteX4" fmla="*/ 713 w 10000"/>
                    <a:gd name="connsiteY4" fmla="*/ 6533 h 10000"/>
                    <a:gd name="connsiteX5" fmla="*/ 0 w 10000"/>
                    <a:gd name="connsiteY5" fmla="*/ 7615 h 10000"/>
                    <a:gd name="connsiteX6" fmla="*/ 25 w 10000"/>
                    <a:gd name="connsiteY6" fmla="*/ 8156 h 10000"/>
                    <a:gd name="connsiteX7" fmla="*/ 651 w 10000"/>
                    <a:gd name="connsiteY7" fmla="*/ 8357 h 10000"/>
                    <a:gd name="connsiteX8" fmla="*/ 939 w 10000"/>
                    <a:gd name="connsiteY8" fmla="*/ 8176 h 10000"/>
                    <a:gd name="connsiteX9" fmla="*/ 1452 w 10000"/>
                    <a:gd name="connsiteY9" fmla="*/ 9158 h 10000"/>
                    <a:gd name="connsiteX10" fmla="*/ 1352 w 10000"/>
                    <a:gd name="connsiteY10" fmla="*/ 9539 h 10000"/>
                    <a:gd name="connsiteX11" fmla="*/ 1777 w 10000"/>
                    <a:gd name="connsiteY11" fmla="*/ 10000 h 10000"/>
                    <a:gd name="connsiteX12" fmla="*/ 2153 w 10000"/>
                    <a:gd name="connsiteY12" fmla="*/ 9519 h 10000"/>
                    <a:gd name="connsiteX13" fmla="*/ 2378 w 10000"/>
                    <a:gd name="connsiteY13" fmla="*/ 9699 h 10000"/>
                    <a:gd name="connsiteX14" fmla="*/ 2491 w 10000"/>
                    <a:gd name="connsiteY14" fmla="*/ 9479 h 10000"/>
                    <a:gd name="connsiteX15" fmla="*/ 2403 w 10000"/>
                    <a:gd name="connsiteY15" fmla="*/ 8918 h 10000"/>
                    <a:gd name="connsiteX16" fmla="*/ 2628 w 10000"/>
                    <a:gd name="connsiteY16" fmla="*/ 8657 h 10000"/>
                    <a:gd name="connsiteX17" fmla="*/ 2904 w 10000"/>
                    <a:gd name="connsiteY17" fmla="*/ 8838 h 10000"/>
                    <a:gd name="connsiteX18" fmla="*/ 3529 w 10000"/>
                    <a:gd name="connsiteY18" fmla="*/ 8337 h 10000"/>
                    <a:gd name="connsiteX19" fmla="*/ 3717 w 10000"/>
                    <a:gd name="connsiteY19" fmla="*/ 7675 h 10000"/>
                    <a:gd name="connsiteX20" fmla="*/ 4456 w 10000"/>
                    <a:gd name="connsiteY20" fmla="*/ 7956 h 10000"/>
                    <a:gd name="connsiteX21" fmla="*/ 4718 w 10000"/>
                    <a:gd name="connsiteY21" fmla="*/ 8397 h 10000"/>
                    <a:gd name="connsiteX22" fmla="*/ 5232 w 10000"/>
                    <a:gd name="connsiteY22" fmla="*/ 8297 h 10000"/>
                    <a:gd name="connsiteX23" fmla="*/ 5507 w 10000"/>
                    <a:gd name="connsiteY23" fmla="*/ 8497 h 10000"/>
                    <a:gd name="connsiteX24" fmla="*/ 5557 w 10000"/>
                    <a:gd name="connsiteY24" fmla="*/ 8697 h 10000"/>
                    <a:gd name="connsiteX25" fmla="*/ 6145 w 10000"/>
                    <a:gd name="connsiteY25" fmla="*/ 8798 h 10000"/>
                    <a:gd name="connsiteX26" fmla="*/ 6320 w 10000"/>
                    <a:gd name="connsiteY26" fmla="*/ 8337 h 10000"/>
                    <a:gd name="connsiteX27" fmla="*/ 6921 w 10000"/>
                    <a:gd name="connsiteY27" fmla="*/ 7856 h 10000"/>
                    <a:gd name="connsiteX28" fmla="*/ 7146 w 10000"/>
                    <a:gd name="connsiteY28" fmla="*/ 8076 h 10000"/>
                    <a:gd name="connsiteX29" fmla="*/ 7484 w 10000"/>
                    <a:gd name="connsiteY29" fmla="*/ 7495 h 10000"/>
                    <a:gd name="connsiteX30" fmla="*/ 7534 w 10000"/>
                    <a:gd name="connsiteY30" fmla="*/ 6874 h 10000"/>
                    <a:gd name="connsiteX31" fmla="*/ 7835 w 10000"/>
                    <a:gd name="connsiteY31" fmla="*/ 6373 h 10000"/>
                    <a:gd name="connsiteX32" fmla="*/ 8048 w 10000"/>
                    <a:gd name="connsiteY32" fmla="*/ 6032 h 10000"/>
                    <a:gd name="connsiteX33" fmla="*/ 8123 w 10000"/>
                    <a:gd name="connsiteY33" fmla="*/ 5912 h 10000"/>
                    <a:gd name="connsiteX34" fmla="*/ 8148 w 10000"/>
                    <a:gd name="connsiteY34" fmla="*/ 5872 h 10000"/>
                    <a:gd name="connsiteX35" fmla="*/ 8148 w 10000"/>
                    <a:gd name="connsiteY35" fmla="*/ 5892 h 10000"/>
                    <a:gd name="connsiteX36" fmla="*/ 8173 w 10000"/>
                    <a:gd name="connsiteY36" fmla="*/ 5892 h 10000"/>
                    <a:gd name="connsiteX37" fmla="*/ 8235 w 10000"/>
                    <a:gd name="connsiteY37" fmla="*/ 5992 h 10000"/>
                    <a:gd name="connsiteX38" fmla="*/ 8373 w 10000"/>
                    <a:gd name="connsiteY38" fmla="*/ 6253 h 10000"/>
                    <a:gd name="connsiteX39" fmla="*/ 8561 w 10000"/>
                    <a:gd name="connsiteY39" fmla="*/ 6613 h 10000"/>
                    <a:gd name="connsiteX40" fmla="*/ 8986 w 10000"/>
                    <a:gd name="connsiteY40" fmla="*/ 6333 h 10000"/>
                    <a:gd name="connsiteX41" fmla="*/ 9262 w 10000"/>
                    <a:gd name="connsiteY41" fmla="*/ 6413 h 10000"/>
                    <a:gd name="connsiteX42" fmla="*/ 9312 w 10000"/>
                    <a:gd name="connsiteY42" fmla="*/ 6994 h 10000"/>
                    <a:gd name="connsiteX43" fmla="*/ 9061 w 10000"/>
                    <a:gd name="connsiteY43" fmla="*/ 7315 h 10000"/>
                    <a:gd name="connsiteX44" fmla="*/ 9099 w 10000"/>
                    <a:gd name="connsiteY44" fmla="*/ 7635 h 10000"/>
                    <a:gd name="connsiteX45" fmla="*/ 9512 w 10000"/>
                    <a:gd name="connsiteY45" fmla="*/ 7535 h 10000"/>
                    <a:gd name="connsiteX46" fmla="*/ 9599 w 10000"/>
                    <a:gd name="connsiteY46" fmla="*/ 7234 h 10000"/>
                    <a:gd name="connsiteX47" fmla="*/ 10000 w 10000"/>
                    <a:gd name="connsiteY47" fmla="*/ 6994 h 10000"/>
                    <a:gd name="connsiteX48" fmla="*/ 9637 w 10000"/>
                    <a:gd name="connsiteY48" fmla="*/ 5070 h 10000"/>
                    <a:gd name="connsiteX49" fmla="*/ 9111 w 10000"/>
                    <a:gd name="connsiteY49" fmla="*/ 4449 h 10000"/>
                    <a:gd name="connsiteX50" fmla="*/ 8861 w 10000"/>
                    <a:gd name="connsiteY50" fmla="*/ 4509 h 10000"/>
                    <a:gd name="connsiteX51" fmla="*/ 8123 w 10000"/>
                    <a:gd name="connsiteY51" fmla="*/ 3888 h 10000"/>
                    <a:gd name="connsiteX52" fmla="*/ 8073 w 10000"/>
                    <a:gd name="connsiteY52" fmla="*/ 3747 h 10000"/>
                    <a:gd name="connsiteX53" fmla="*/ 8348 w 10000"/>
                    <a:gd name="connsiteY53" fmla="*/ 3226 h 10000"/>
                    <a:gd name="connsiteX54" fmla="*/ 7897 w 10000"/>
                    <a:gd name="connsiteY54" fmla="*/ 2685 h 10000"/>
                    <a:gd name="connsiteX55" fmla="*/ 7985 w 10000"/>
                    <a:gd name="connsiteY55" fmla="*/ 2184 h 10000"/>
                    <a:gd name="connsiteX56" fmla="*/ 7672 w 10000"/>
                    <a:gd name="connsiteY56" fmla="*/ 1663 h 10000"/>
                    <a:gd name="connsiteX57" fmla="*/ 7146 w 10000"/>
                    <a:gd name="connsiteY57" fmla="*/ 2064 h 10000"/>
                    <a:gd name="connsiteX58" fmla="*/ 6145 w 10000"/>
                    <a:gd name="connsiteY58" fmla="*/ 1182 h 10000"/>
                    <a:gd name="connsiteX59" fmla="*/ 6083 w 10000"/>
                    <a:gd name="connsiteY59" fmla="*/ 521 h 10000"/>
                    <a:gd name="connsiteX60" fmla="*/ 5857 w 10000"/>
                    <a:gd name="connsiteY60" fmla="*/ 60 h 10000"/>
                    <a:gd name="connsiteX61" fmla="*/ 5720 w 10000"/>
                    <a:gd name="connsiteY61" fmla="*/ 120 h 10000"/>
                    <a:gd name="connsiteX62" fmla="*/ 5332 w 10000"/>
                    <a:gd name="connsiteY62" fmla="*/ 701 h 10000"/>
                    <a:gd name="connsiteX63" fmla="*/ 4693 w 10000"/>
                    <a:gd name="connsiteY63" fmla="*/ 641 h 10000"/>
                    <a:gd name="connsiteX64" fmla="*/ 4518 w 10000"/>
                    <a:gd name="connsiteY64" fmla="*/ 902 h 10000"/>
                    <a:gd name="connsiteX65" fmla="*/ 4243 w 10000"/>
                    <a:gd name="connsiteY65" fmla="*/ 1423 h 10000"/>
                    <a:gd name="connsiteX66" fmla="*/ 4668 w 10000"/>
                    <a:gd name="connsiteY66" fmla="*/ 521 h 10000"/>
                    <a:gd name="connsiteX67" fmla="*/ 5444 w 10000"/>
                    <a:gd name="connsiteY67" fmla="*/ 361 h 10000"/>
                    <a:gd name="connsiteX68" fmla="*/ 5507 w 10000"/>
                    <a:gd name="connsiteY68" fmla="*/ 20 h 10000"/>
                    <a:gd name="connsiteX69" fmla="*/ 4506 w 10000"/>
                    <a:gd name="connsiteY69" fmla="*/ 0 h 10000"/>
                    <a:gd name="connsiteX70" fmla="*/ 3780 w 10000"/>
                    <a:gd name="connsiteY70" fmla="*/ 1643 h 10000"/>
                    <a:gd name="connsiteX71" fmla="*/ 3029 w 10000"/>
                    <a:gd name="connsiteY71" fmla="*/ 2425 h 10000"/>
                    <a:gd name="connsiteX72" fmla="*/ 2578 w 10000"/>
                    <a:gd name="connsiteY72" fmla="*/ 2385 h 10000"/>
                    <a:gd name="connsiteX73" fmla="*/ 2353 w 10000"/>
                    <a:gd name="connsiteY73" fmla="*/ 2705 h 10000"/>
                    <a:gd name="connsiteX74" fmla="*/ 2303 w 10000"/>
                    <a:gd name="connsiteY74" fmla="*/ 3267 h 10000"/>
                    <a:gd name="connsiteX75" fmla="*/ 2103 w 10000"/>
                    <a:gd name="connsiteY75" fmla="*/ 3607 h 10000"/>
                    <a:gd name="connsiteX76" fmla="*/ 2115 w 10000"/>
                    <a:gd name="connsiteY76" fmla="*/ 3808 h 10000"/>
                    <a:gd name="connsiteX77" fmla="*/ 1990 w 10000"/>
                    <a:gd name="connsiteY77" fmla="*/ 4148 h 10000"/>
                    <a:gd name="connsiteX78" fmla="*/ 1627 w 10000"/>
                    <a:gd name="connsiteY78" fmla="*/ 3968 h 10000"/>
                    <a:gd name="connsiteX79" fmla="*/ 1539 w 10000"/>
                    <a:gd name="connsiteY79" fmla="*/ 4108 h 10000"/>
                    <a:gd name="connsiteX80" fmla="*/ 1327 w 10000"/>
                    <a:gd name="connsiteY80" fmla="*/ 3587 h 10000"/>
                    <a:gd name="connsiteX81" fmla="*/ 876 w 10000"/>
                    <a:gd name="connsiteY81" fmla="*/ 3647 h 10000"/>
                    <a:gd name="connsiteX82" fmla="*/ 651 w 10000"/>
                    <a:gd name="connsiteY82" fmla="*/ 3908 h 10000"/>
                    <a:gd name="connsiteX83" fmla="*/ 513 w 10000"/>
                    <a:gd name="connsiteY83" fmla="*/ 4389 h 10000"/>
                    <a:gd name="connsiteX0" fmla="*/ 513 w 10000"/>
                    <a:gd name="connsiteY0" fmla="*/ 4389 h 10000"/>
                    <a:gd name="connsiteX1" fmla="*/ 313 w 10000"/>
                    <a:gd name="connsiteY1" fmla="*/ 4489 h 10000"/>
                    <a:gd name="connsiteX2" fmla="*/ 313 w 10000"/>
                    <a:gd name="connsiteY2" fmla="*/ 5371 h 10000"/>
                    <a:gd name="connsiteX3" fmla="*/ 848 w 10000"/>
                    <a:gd name="connsiteY3" fmla="*/ 4640 h 10000"/>
                    <a:gd name="connsiteX4" fmla="*/ 1868 w 10000"/>
                    <a:gd name="connsiteY4" fmla="*/ 4872 h 10000"/>
                    <a:gd name="connsiteX5" fmla="*/ 0 w 10000"/>
                    <a:gd name="connsiteY5" fmla="*/ 7615 h 10000"/>
                    <a:gd name="connsiteX6" fmla="*/ 25 w 10000"/>
                    <a:gd name="connsiteY6" fmla="*/ 8156 h 10000"/>
                    <a:gd name="connsiteX7" fmla="*/ 651 w 10000"/>
                    <a:gd name="connsiteY7" fmla="*/ 8357 h 10000"/>
                    <a:gd name="connsiteX8" fmla="*/ 939 w 10000"/>
                    <a:gd name="connsiteY8" fmla="*/ 8176 h 10000"/>
                    <a:gd name="connsiteX9" fmla="*/ 1452 w 10000"/>
                    <a:gd name="connsiteY9" fmla="*/ 9158 h 10000"/>
                    <a:gd name="connsiteX10" fmla="*/ 1352 w 10000"/>
                    <a:gd name="connsiteY10" fmla="*/ 9539 h 10000"/>
                    <a:gd name="connsiteX11" fmla="*/ 1777 w 10000"/>
                    <a:gd name="connsiteY11" fmla="*/ 10000 h 10000"/>
                    <a:gd name="connsiteX12" fmla="*/ 2153 w 10000"/>
                    <a:gd name="connsiteY12" fmla="*/ 9519 h 10000"/>
                    <a:gd name="connsiteX13" fmla="*/ 2378 w 10000"/>
                    <a:gd name="connsiteY13" fmla="*/ 9699 h 10000"/>
                    <a:gd name="connsiteX14" fmla="*/ 2491 w 10000"/>
                    <a:gd name="connsiteY14" fmla="*/ 9479 h 10000"/>
                    <a:gd name="connsiteX15" fmla="*/ 2403 w 10000"/>
                    <a:gd name="connsiteY15" fmla="*/ 8918 h 10000"/>
                    <a:gd name="connsiteX16" fmla="*/ 2628 w 10000"/>
                    <a:gd name="connsiteY16" fmla="*/ 8657 h 10000"/>
                    <a:gd name="connsiteX17" fmla="*/ 2904 w 10000"/>
                    <a:gd name="connsiteY17" fmla="*/ 8838 h 10000"/>
                    <a:gd name="connsiteX18" fmla="*/ 3529 w 10000"/>
                    <a:gd name="connsiteY18" fmla="*/ 8337 h 10000"/>
                    <a:gd name="connsiteX19" fmla="*/ 3717 w 10000"/>
                    <a:gd name="connsiteY19" fmla="*/ 7675 h 10000"/>
                    <a:gd name="connsiteX20" fmla="*/ 4456 w 10000"/>
                    <a:gd name="connsiteY20" fmla="*/ 7956 h 10000"/>
                    <a:gd name="connsiteX21" fmla="*/ 4718 w 10000"/>
                    <a:gd name="connsiteY21" fmla="*/ 8397 h 10000"/>
                    <a:gd name="connsiteX22" fmla="*/ 5232 w 10000"/>
                    <a:gd name="connsiteY22" fmla="*/ 8297 h 10000"/>
                    <a:gd name="connsiteX23" fmla="*/ 5507 w 10000"/>
                    <a:gd name="connsiteY23" fmla="*/ 8497 h 10000"/>
                    <a:gd name="connsiteX24" fmla="*/ 5557 w 10000"/>
                    <a:gd name="connsiteY24" fmla="*/ 8697 h 10000"/>
                    <a:gd name="connsiteX25" fmla="*/ 6145 w 10000"/>
                    <a:gd name="connsiteY25" fmla="*/ 8798 h 10000"/>
                    <a:gd name="connsiteX26" fmla="*/ 6320 w 10000"/>
                    <a:gd name="connsiteY26" fmla="*/ 8337 h 10000"/>
                    <a:gd name="connsiteX27" fmla="*/ 6921 w 10000"/>
                    <a:gd name="connsiteY27" fmla="*/ 7856 h 10000"/>
                    <a:gd name="connsiteX28" fmla="*/ 7146 w 10000"/>
                    <a:gd name="connsiteY28" fmla="*/ 8076 h 10000"/>
                    <a:gd name="connsiteX29" fmla="*/ 7484 w 10000"/>
                    <a:gd name="connsiteY29" fmla="*/ 7495 h 10000"/>
                    <a:gd name="connsiteX30" fmla="*/ 7534 w 10000"/>
                    <a:gd name="connsiteY30" fmla="*/ 6874 h 10000"/>
                    <a:gd name="connsiteX31" fmla="*/ 7835 w 10000"/>
                    <a:gd name="connsiteY31" fmla="*/ 6373 h 10000"/>
                    <a:gd name="connsiteX32" fmla="*/ 8048 w 10000"/>
                    <a:gd name="connsiteY32" fmla="*/ 6032 h 10000"/>
                    <a:gd name="connsiteX33" fmla="*/ 8123 w 10000"/>
                    <a:gd name="connsiteY33" fmla="*/ 5912 h 10000"/>
                    <a:gd name="connsiteX34" fmla="*/ 8148 w 10000"/>
                    <a:gd name="connsiteY34" fmla="*/ 5872 h 10000"/>
                    <a:gd name="connsiteX35" fmla="*/ 8148 w 10000"/>
                    <a:gd name="connsiteY35" fmla="*/ 5892 h 10000"/>
                    <a:gd name="connsiteX36" fmla="*/ 8173 w 10000"/>
                    <a:gd name="connsiteY36" fmla="*/ 5892 h 10000"/>
                    <a:gd name="connsiteX37" fmla="*/ 8235 w 10000"/>
                    <a:gd name="connsiteY37" fmla="*/ 5992 h 10000"/>
                    <a:gd name="connsiteX38" fmla="*/ 8373 w 10000"/>
                    <a:gd name="connsiteY38" fmla="*/ 6253 h 10000"/>
                    <a:gd name="connsiteX39" fmla="*/ 8561 w 10000"/>
                    <a:gd name="connsiteY39" fmla="*/ 6613 h 10000"/>
                    <a:gd name="connsiteX40" fmla="*/ 8986 w 10000"/>
                    <a:gd name="connsiteY40" fmla="*/ 6333 h 10000"/>
                    <a:gd name="connsiteX41" fmla="*/ 9262 w 10000"/>
                    <a:gd name="connsiteY41" fmla="*/ 6413 h 10000"/>
                    <a:gd name="connsiteX42" fmla="*/ 9312 w 10000"/>
                    <a:gd name="connsiteY42" fmla="*/ 6994 h 10000"/>
                    <a:gd name="connsiteX43" fmla="*/ 9061 w 10000"/>
                    <a:gd name="connsiteY43" fmla="*/ 7315 h 10000"/>
                    <a:gd name="connsiteX44" fmla="*/ 9099 w 10000"/>
                    <a:gd name="connsiteY44" fmla="*/ 7635 h 10000"/>
                    <a:gd name="connsiteX45" fmla="*/ 9512 w 10000"/>
                    <a:gd name="connsiteY45" fmla="*/ 7535 h 10000"/>
                    <a:gd name="connsiteX46" fmla="*/ 9599 w 10000"/>
                    <a:gd name="connsiteY46" fmla="*/ 7234 h 10000"/>
                    <a:gd name="connsiteX47" fmla="*/ 10000 w 10000"/>
                    <a:gd name="connsiteY47" fmla="*/ 6994 h 10000"/>
                    <a:gd name="connsiteX48" fmla="*/ 9637 w 10000"/>
                    <a:gd name="connsiteY48" fmla="*/ 5070 h 10000"/>
                    <a:gd name="connsiteX49" fmla="*/ 9111 w 10000"/>
                    <a:gd name="connsiteY49" fmla="*/ 4449 h 10000"/>
                    <a:gd name="connsiteX50" fmla="*/ 8861 w 10000"/>
                    <a:gd name="connsiteY50" fmla="*/ 4509 h 10000"/>
                    <a:gd name="connsiteX51" fmla="*/ 8123 w 10000"/>
                    <a:gd name="connsiteY51" fmla="*/ 3888 h 10000"/>
                    <a:gd name="connsiteX52" fmla="*/ 8073 w 10000"/>
                    <a:gd name="connsiteY52" fmla="*/ 3747 h 10000"/>
                    <a:gd name="connsiteX53" fmla="*/ 8348 w 10000"/>
                    <a:gd name="connsiteY53" fmla="*/ 3226 h 10000"/>
                    <a:gd name="connsiteX54" fmla="*/ 7897 w 10000"/>
                    <a:gd name="connsiteY54" fmla="*/ 2685 h 10000"/>
                    <a:gd name="connsiteX55" fmla="*/ 7985 w 10000"/>
                    <a:gd name="connsiteY55" fmla="*/ 2184 h 10000"/>
                    <a:gd name="connsiteX56" fmla="*/ 7672 w 10000"/>
                    <a:gd name="connsiteY56" fmla="*/ 1663 h 10000"/>
                    <a:gd name="connsiteX57" fmla="*/ 7146 w 10000"/>
                    <a:gd name="connsiteY57" fmla="*/ 2064 h 10000"/>
                    <a:gd name="connsiteX58" fmla="*/ 6145 w 10000"/>
                    <a:gd name="connsiteY58" fmla="*/ 1182 h 10000"/>
                    <a:gd name="connsiteX59" fmla="*/ 6083 w 10000"/>
                    <a:gd name="connsiteY59" fmla="*/ 521 h 10000"/>
                    <a:gd name="connsiteX60" fmla="*/ 5857 w 10000"/>
                    <a:gd name="connsiteY60" fmla="*/ 60 h 10000"/>
                    <a:gd name="connsiteX61" fmla="*/ 5720 w 10000"/>
                    <a:gd name="connsiteY61" fmla="*/ 120 h 10000"/>
                    <a:gd name="connsiteX62" fmla="*/ 5332 w 10000"/>
                    <a:gd name="connsiteY62" fmla="*/ 701 h 10000"/>
                    <a:gd name="connsiteX63" fmla="*/ 4693 w 10000"/>
                    <a:gd name="connsiteY63" fmla="*/ 641 h 10000"/>
                    <a:gd name="connsiteX64" fmla="*/ 4518 w 10000"/>
                    <a:gd name="connsiteY64" fmla="*/ 902 h 10000"/>
                    <a:gd name="connsiteX65" fmla="*/ 4243 w 10000"/>
                    <a:gd name="connsiteY65" fmla="*/ 1423 h 10000"/>
                    <a:gd name="connsiteX66" fmla="*/ 4668 w 10000"/>
                    <a:gd name="connsiteY66" fmla="*/ 521 h 10000"/>
                    <a:gd name="connsiteX67" fmla="*/ 5444 w 10000"/>
                    <a:gd name="connsiteY67" fmla="*/ 361 h 10000"/>
                    <a:gd name="connsiteX68" fmla="*/ 5507 w 10000"/>
                    <a:gd name="connsiteY68" fmla="*/ 20 h 10000"/>
                    <a:gd name="connsiteX69" fmla="*/ 4506 w 10000"/>
                    <a:gd name="connsiteY69" fmla="*/ 0 h 10000"/>
                    <a:gd name="connsiteX70" fmla="*/ 3780 w 10000"/>
                    <a:gd name="connsiteY70" fmla="*/ 1643 h 10000"/>
                    <a:gd name="connsiteX71" fmla="*/ 3029 w 10000"/>
                    <a:gd name="connsiteY71" fmla="*/ 2425 h 10000"/>
                    <a:gd name="connsiteX72" fmla="*/ 2578 w 10000"/>
                    <a:gd name="connsiteY72" fmla="*/ 2385 h 10000"/>
                    <a:gd name="connsiteX73" fmla="*/ 2353 w 10000"/>
                    <a:gd name="connsiteY73" fmla="*/ 2705 h 10000"/>
                    <a:gd name="connsiteX74" fmla="*/ 2303 w 10000"/>
                    <a:gd name="connsiteY74" fmla="*/ 3267 h 10000"/>
                    <a:gd name="connsiteX75" fmla="*/ 2103 w 10000"/>
                    <a:gd name="connsiteY75" fmla="*/ 3607 h 10000"/>
                    <a:gd name="connsiteX76" fmla="*/ 2115 w 10000"/>
                    <a:gd name="connsiteY76" fmla="*/ 3808 h 10000"/>
                    <a:gd name="connsiteX77" fmla="*/ 1990 w 10000"/>
                    <a:gd name="connsiteY77" fmla="*/ 4148 h 10000"/>
                    <a:gd name="connsiteX78" fmla="*/ 1627 w 10000"/>
                    <a:gd name="connsiteY78" fmla="*/ 3968 h 10000"/>
                    <a:gd name="connsiteX79" fmla="*/ 1539 w 10000"/>
                    <a:gd name="connsiteY79" fmla="*/ 4108 h 10000"/>
                    <a:gd name="connsiteX80" fmla="*/ 1327 w 10000"/>
                    <a:gd name="connsiteY80" fmla="*/ 3587 h 10000"/>
                    <a:gd name="connsiteX81" fmla="*/ 876 w 10000"/>
                    <a:gd name="connsiteY81" fmla="*/ 3647 h 10000"/>
                    <a:gd name="connsiteX82" fmla="*/ 651 w 10000"/>
                    <a:gd name="connsiteY82" fmla="*/ 3908 h 10000"/>
                    <a:gd name="connsiteX83" fmla="*/ 513 w 10000"/>
                    <a:gd name="connsiteY83" fmla="*/ 4389 h 10000"/>
                    <a:gd name="connsiteX0" fmla="*/ 489 w 9976"/>
                    <a:gd name="connsiteY0" fmla="*/ 4389 h 10000"/>
                    <a:gd name="connsiteX1" fmla="*/ 289 w 9976"/>
                    <a:gd name="connsiteY1" fmla="*/ 4489 h 10000"/>
                    <a:gd name="connsiteX2" fmla="*/ 289 w 9976"/>
                    <a:gd name="connsiteY2" fmla="*/ 5371 h 10000"/>
                    <a:gd name="connsiteX3" fmla="*/ 824 w 9976"/>
                    <a:gd name="connsiteY3" fmla="*/ 4640 h 10000"/>
                    <a:gd name="connsiteX4" fmla="*/ 1844 w 9976"/>
                    <a:gd name="connsiteY4" fmla="*/ 4872 h 10000"/>
                    <a:gd name="connsiteX5" fmla="*/ 2923 w 9976"/>
                    <a:gd name="connsiteY5" fmla="*/ 4331 h 10000"/>
                    <a:gd name="connsiteX6" fmla="*/ 1 w 9976"/>
                    <a:gd name="connsiteY6" fmla="*/ 8156 h 10000"/>
                    <a:gd name="connsiteX7" fmla="*/ 627 w 9976"/>
                    <a:gd name="connsiteY7" fmla="*/ 8357 h 10000"/>
                    <a:gd name="connsiteX8" fmla="*/ 915 w 9976"/>
                    <a:gd name="connsiteY8" fmla="*/ 8176 h 10000"/>
                    <a:gd name="connsiteX9" fmla="*/ 1428 w 9976"/>
                    <a:gd name="connsiteY9" fmla="*/ 9158 h 10000"/>
                    <a:gd name="connsiteX10" fmla="*/ 1328 w 9976"/>
                    <a:gd name="connsiteY10" fmla="*/ 9539 h 10000"/>
                    <a:gd name="connsiteX11" fmla="*/ 1753 w 9976"/>
                    <a:gd name="connsiteY11" fmla="*/ 10000 h 10000"/>
                    <a:gd name="connsiteX12" fmla="*/ 2129 w 9976"/>
                    <a:gd name="connsiteY12" fmla="*/ 9519 h 10000"/>
                    <a:gd name="connsiteX13" fmla="*/ 2354 w 9976"/>
                    <a:gd name="connsiteY13" fmla="*/ 9699 h 10000"/>
                    <a:gd name="connsiteX14" fmla="*/ 2467 w 9976"/>
                    <a:gd name="connsiteY14" fmla="*/ 9479 h 10000"/>
                    <a:gd name="connsiteX15" fmla="*/ 2379 w 9976"/>
                    <a:gd name="connsiteY15" fmla="*/ 8918 h 10000"/>
                    <a:gd name="connsiteX16" fmla="*/ 2604 w 9976"/>
                    <a:gd name="connsiteY16" fmla="*/ 8657 h 10000"/>
                    <a:gd name="connsiteX17" fmla="*/ 2880 w 9976"/>
                    <a:gd name="connsiteY17" fmla="*/ 8838 h 10000"/>
                    <a:gd name="connsiteX18" fmla="*/ 3505 w 9976"/>
                    <a:gd name="connsiteY18" fmla="*/ 8337 h 10000"/>
                    <a:gd name="connsiteX19" fmla="*/ 3693 w 9976"/>
                    <a:gd name="connsiteY19" fmla="*/ 7675 h 10000"/>
                    <a:gd name="connsiteX20" fmla="*/ 4432 w 9976"/>
                    <a:gd name="connsiteY20" fmla="*/ 7956 h 10000"/>
                    <a:gd name="connsiteX21" fmla="*/ 4694 w 9976"/>
                    <a:gd name="connsiteY21" fmla="*/ 8397 h 10000"/>
                    <a:gd name="connsiteX22" fmla="*/ 5208 w 9976"/>
                    <a:gd name="connsiteY22" fmla="*/ 8297 h 10000"/>
                    <a:gd name="connsiteX23" fmla="*/ 5483 w 9976"/>
                    <a:gd name="connsiteY23" fmla="*/ 8497 h 10000"/>
                    <a:gd name="connsiteX24" fmla="*/ 5533 w 9976"/>
                    <a:gd name="connsiteY24" fmla="*/ 8697 h 10000"/>
                    <a:gd name="connsiteX25" fmla="*/ 6121 w 9976"/>
                    <a:gd name="connsiteY25" fmla="*/ 8798 h 10000"/>
                    <a:gd name="connsiteX26" fmla="*/ 6296 w 9976"/>
                    <a:gd name="connsiteY26" fmla="*/ 8337 h 10000"/>
                    <a:gd name="connsiteX27" fmla="*/ 6897 w 9976"/>
                    <a:gd name="connsiteY27" fmla="*/ 7856 h 10000"/>
                    <a:gd name="connsiteX28" fmla="*/ 7122 w 9976"/>
                    <a:gd name="connsiteY28" fmla="*/ 8076 h 10000"/>
                    <a:gd name="connsiteX29" fmla="*/ 7460 w 9976"/>
                    <a:gd name="connsiteY29" fmla="*/ 7495 h 10000"/>
                    <a:gd name="connsiteX30" fmla="*/ 7510 w 9976"/>
                    <a:gd name="connsiteY30" fmla="*/ 6874 h 10000"/>
                    <a:gd name="connsiteX31" fmla="*/ 7811 w 9976"/>
                    <a:gd name="connsiteY31" fmla="*/ 6373 h 10000"/>
                    <a:gd name="connsiteX32" fmla="*/ 8024 w 9976"/>
                    <a:gd name="connsiteY32" fmla="*/ 6032 h 10000"/>
                    <a:gd name="connsiteX33" fmla="*/ 8099 w 9976"/>
                    <a:gd name="connsiteY33" fmla="*/ 5912 h 10000"/>
                    <a:gd name="connsiteX34" fmla="*/ 8124 w 9976"/>
                    <a:gd name="connsiteY34" fmla="*/ 5872 h 10000"/>
                    <a:gd name="connsiteX35" fmla="*/ 8124 w 9976"/>
                    <a:gd name="connsiteY35" fmla="*/ 5892 h 10000"/>
                    <a:gd name="connsiteX36" fmla="*/ 8149 w 9976"/>
                    <a:gd name="connsiteY36" fmla="*/ 5892 h 10000"/>
                    <a:gd name="connsiteX37" fmla="*/ 8211 w 9976"/>
                    <a:gd name="connsiteY37" fmla="*/ 5992 h 10000"/>
                    <a:gd name="connsiteX38" fmla="*/ 8349 w 9976"/>
                    <a:gd name="connsiteY38" fmla="*/ 6253 h 10000"/>
                    <a:gd name="connsiteX39" fmla="*/ 8537 w 9976"/>
                    <a:gd name="connsiteY39" fmla="*/ 6613 h 10000"/>
                    <a:gd name="connsiteX40" fmla="*/ 8962 w 9976"/>
                    <a:gd name="connsiteY40" fmla="*/ 6333 h 10000"/>
                    <a:gd name="connsiteX41" fmla="*/ 9238 w 9976"/>
                    <a:gd name="connsiteY41" fmla="*/ 6413 h 10000"/>
                    <a:gd name="connsiteX42" fmla="*/ 9288 w 9976"/>
                    <a:gd name="connsiteY42" fmla="*/ 6994 h 10000"/>
                    <a:gd name="connsiteX43" fmla="*/ 9037 w 9976"/>
                    <a:gd name="connsiteY43" fmla="*/ 7315 h 10000"/>
                    <a:gd name="connsiteX44" fmla="*/ 9075 w 9976"/>
                    <a:gd name="connsiteY44" fmla="*/ 7635 h 10000"/>
                    <a:gd name="connsiteX45" fmla="*/ 9488 w 9976"/>
                    <a:gd name="connsiteY45" fmla="*/ 7535 h 10000"/>
                    <a:gd name="connsiteX46" fmla="*/ 9575 w 9976"/>
                    <a:gd name="connsiteY46" fmla="*/ 7234 h 10000"/>
                    <a:gd name="connsiteX47" fmla="*/ 9976 w 9976"/>
                    <a:gd name="connsiteY47" fmla="*/ 6994 h 10000"/>
                    <a:gd name="connsiteX48" fmla="*/ 9613 w 9976"/>
                    <a:gd name="connsiteY48" fmla="*/ 5070 h 10000"/>
                    <a:gd name="connsiteX49" fmla="*/ 9087 w 9976"/>
                    <a:gd name="connsiteY49" fmla="*/ 4449 h 10000"/>
                    <a:gd name="connsiteX50" fmla="*/ 8837 w 9976"/>
                    <a:gd name="connsiteY50" fmla="*/ 4509 h 10000"/>
                    <a:gd name="connsiteX51" fmla="*/ 8099 w 9976"/>
                    <a:gd name="connsiteY51" fmla="*/ 3888 h 10000"/>
                    <a:gd name="connsiteX52" fmla="*/ 8049 w 9976"/>
                    <a:gd name="connsiteY52" fmla="*/ 3747 h 10000"/>
                    <a:gd name="connsiteX53" fmla="*/ 8324 w 9976"/>
                    <a:gd name="connsiteY53" fmla="*/ 3226 h 10000"/>
                    <a:gd name="connsiteX54" fmla="*/ 7873 w 9976"/>
                    <a:gd name="connsiteY54" fmla="*/ 2685 h 10000"/>
                    <a:gd name="connsiteX55" fmla="*/ 7961 w 9976"/>
                    <a:gd name="connsiteY55" fmla="*/ 2184 h 10000"/>
                    <a:gd name="connsiteX56" fmla="*/ 7648 w 9976"/>
                    <a:gd name="connsiteY56" fmla="*/ 1663 h 10000"/>
                    <a:gd name="connsiteX57" fmla="*/ 7122 w 9976"/>
                    <a:gd name="connsiteY57" fmla="*/ 2064 h 10000"/>
                    <a:gd name="connsiteX58" fmla="*/ 6121 w 9976"/>
                    <a:gd name="connsiteY58" fmla="*/ 1182 h 10000"/>
                    <a:gd name="connsiteX59" fmla="*/ 6059 w 9976"/>
                    <a:gd name="connsiteY59" fmla="*/ 521 h 10000"/>
                    <a:gd name="connsiteX60" fmla="*/ 5833 w 9976"/>
                    <a:gd name="connsiteY60" fmla="*/ 60 h 10000"/>
                    <a:gd name="connsiteX61" fmla="*/ 5696 w 9976"/>
                    <a:gd name="connsiteY61" fmla="*/ 120 h 10000"/>
                    <a:gd name="connsiteX62" fmla="*/ 5308 w 9976"/>
                    <a:gd name="connsiteY62" fmla="*/ 701 h 10000"/>
                    <a:gd name="connsiteX63" fmla="*/ 4669 w 9976"/>
                    <a:gd name="connsiteY63" fmla="*/ 641 h 10000"/>
                    <a:gd name="connsiteX64" fmla="*/ 4494 w 9976"/>
                    <a:gd name="connsiteY64" fmla="*/ 902 h 10000"/>
                    <a:gd name="connsiteX65" fmla="*/ 4219 w 9976"/>
                    <a:gd name="connsiteY65" fmla="*/ 1423 h 10000"/>
                    <a:gd name="connsiteX66" fmla="*/ 4644 w 9976"/>
                    <a:gd name="connsiteY66" fmla="*/ 521 h 10000"/>
                    <a:gd name="connsiteX67" fmla="*/ 5420 w 9976"/>
                    <a:gd name="connsiteY67" fmla="*/ 361 h 10000"/>
                    <a:gd name="connsiteX68" fmla="*/ 5483 w 9976"/>
                    <a:gd name="connsiteY68" fmla="*/ 20 h 10000"/>
                    <a:gd name="connsiteX69" fmla="*/ 4482 w 9976"/>
                    <a:gd name="connsiteY69" fmla="*/ 0 h 10000"/>
                    <a:gd name="connsiteX70" fmla="*/ 3756 w 9976"/>
                    <a:gd name="connsiteY70" fmla="*/ 1643 h 10000"/>
                    <a:gd name="connsiteX71" fmla="*/ 3005 w 9976"/>
                    <a:gd name="connsiteY71" fmla="*/ 2425 h 10000"/>
                    <a:gd name="connsiteX72" fmla="*/ 2554 w 9976"/>
                    <a:gd name="connsiteY72" fmla="*/ 2385 h 10000"/>
                    <a:gd name="connsiteX73" fmla="*/ 2329 w 9976"/>
                    <a:gd name="connsiteY73" fmla="*/ 2705 h 10000"/>
                    <a:gd name="connsiteX74" fmla="*/ 2279 w 9976"/>
                    <a:gd name="connsiteY74" fmla="*/ 3267 h 10000"/>
                    <a:gd name="connsiteX75" fmla="*/ 2079 w 9976"/>
                    <a:gd name="connsiteY75" fmla="*/ 3607 h 10000"/>
                    <a:gd name="connsiteX76" fmla="*/ 2091 w 9976"/>
                    <a:gd name="connsiteY76" fmla="*/ 3808 h 10000"/>
                    <a:gd name="connsiteX77" fmla="*/ 1966 w 9976"/>
                    <a:gd name="connsiteY77" fmla="*/ 4148 h 10000"/>
                    <a:gd name="connsiteX78" fmla="*/ 1603 w 9976"/>
                    <a:gd name="connsiteY78" fmla="*/ 3968 h 10000"/>
                    <a:gd name="connsiteX79" fmla="*/ 1515 w 9976"/>
                    <a:gd name="connsiteY79" fmla="*/ 4108 h 10000"/>
                    <a:gd name="connsiteX80" fmla="*/ 1303 w 9976"/>
                    <a:gd name="connsiteY80" fmla="*/ 3587 h 10000"/>
                    <a:gd name="connsiteX81" fmla="*/ 852 w 9976"/>
                    <a:gd name="connsiteY81" fmla="*/ 3647 h 10000"/>
                    <a:gd name="connsiteX82" fmla="*/ 627 w 9976"/>
                    <a:gd name="connsiteY82" fmla="*/ 3908 h 10000"/>
                    <a:gd name="connsiteX83" fmla="*/ 489 w 9976"/>
                    <a:gd name="connsiteY83" fmla="*/ 4389 h 10000"/>
                    <a:gd name="connsiteX0" fmla="*/ 200 w 9710"/>
                    <a:gd name="connsiteY0" fmla="*/ 4389 h 10000"/>
                    <a:gd name="connsiteX1" fmla="*/ 0 w 9710"/>
                    <a:gd name="connsiteY1" fmla="*/ 4489 h 10000"/>
                    <a:gd name="connsiteX2" fmla="*/ 0 w 9710"/>
                    <a:gd name="connsiteY2" fmla="*/ 5371 h 10000"/>
                    <a:gd name="connsiteX3" fmla="*/ 536 w 9710"/>
                    <a:gd name="connsiteY3" fmla="*/ 4640 h 10000"/>
                    <a:gd name="connsiteX4" fmla="*/ 1558 w 9710"/>
                    <a:gd name="connsiteY4" fmla="*/ 4872 h 10000"/>
                    <a:gd name="connsiteX5" fmla="*/ 2640 w 9710"/>
                    <a:gd name="connsiteY5" fmla="*/ 4331 h 10000"/>
                    <a:gd name="connsiteX6" fmla="*/ 3610 w 9710"/>
                    <a:gd name="connsiteY6" fmla="*/ 3362 h 10000"/>
                    <a:gd name="connsiteX7" fmla="*/ 339 w 9710"/>
                    <a:gd name="connsiteY7" fmla="*/ 8357 h 10000"/>
                    <a:gd name="connsiteX8" fmla="*/ 627 w 9710"/>
                    <a:gd name="connsiteY8" fmla="*/ 8176 h 10000"/>
                    <a:gd name="connsiteX9" fmla="*/ 1141 w 9710"/>
                    <a:gd name="connsiteY9" fmla="*/ 9158 h 10000"/>
                    <a:gd name="connsiteX10" fmla="*/ 1041 w 9710"/>
                    <a:gd name="connsiteY10" fmla="*/ 9539 h 10000"/>
                    <a:gd name="connsiteX11" fmla="*/ 1467 w 9710"/>
                    <a:gd name="connsiteY11" fmla="*/ 10000 h 10000"/>
                    <a:gd name="connsiteX12" fmla="*/ 1844 w 9710"/>
                    <a:gd name="connsiteY12" fmla="*/ 9519 h 10000"/>
                    <a:gd name="connsiteX13" fmla="*/ 2070 w 9710"/>
                    <a:gd name="connsiteY13" fmla="*/ 9699 h 10000"/>
                    <a:gd name="connsiteX14" fmla="*/ 2183 w 9710"/>
                    <a:gd name="connsiteY14" fmla="*/ 9479 h 10000"/>
                    <a:gd name="connsiteX15" fmla="*/ 2095 w 9710"/>
                    <a:gd name="connsiteY15" fmla="*/ 8918 h 10000"/>
                    <a:gd name="connsiteX16" fmla="*/ 2320 w 9710"/>
                    <a:gd name="connsiteY16" fmla="*/ 8657 h 10000"/>
                    <a:gd name="connsiteX17" fmla="*/ 2597 w 9710"/>
                    <a:gd name="connsiteY17" fmla="*/ 8838 h 10000"/>
                    <a:gd name="connsiteX18" fmla="*/ 3223 w 9710"/>
                    <a:gd name="connsiteY18" fmla="*/ 8337 h 10000"/>
                    <a:gd name="connsiteX19" fmla="*/ 3412 w 9710"/>
                    <a:gd name="connsiteY19" fmla="*/ 7675 h 10000"/>
                    <a:gd name="connsiteX20" fmla="*/ 4153 w 9710"/>
                    <a:gd name="connsiteY20" fmla="*/ 7956 h 10000"/>
                    <a:gd name="connsiteX21" fmla="*/ 4415 w 9710"/>
                    <a:gd name="connsiteY21" fmla="*/ 8397 h 10000"/>
                    <a:gd name="connsiteX22" fmla="*/ 4931 w 9710"/>
                    <a:gd name="connsiteY22" fmla="*/ 8297 h 10000"/>
                    <a:gd name="connsiteX23" fmla="*/ 5206 w 9710"/>
                    <a:gd name="connsiteY23" fmla="*/ 8497 h 10000"/>
                    <a:gd name="connsiteX24" fmla="*/ 5256 w 9710"/>
                    <a:gd name="connsiteY24" fmla="*/ 8697 h 10000"/>
                    <a:gd name="connsiteX25" fmla="*/ 5846 w 9710"/>
                    <a:gd name="connsiteY25" fmla="*/ 8798 h 10000"/>
                    <a:gd name="connsiteX26" fmla="*/ 6021 w 9710"/>
                    <a:gd name="connsiteY26" fmla="*/ 8337 h 10000"/>
                    <a:gd name="connsiteX27" fmla="*/ 6624 w 9710"/>
                    <a:gd name="connsiteY27" fmla="*/ 7856 h 10000"/>
                    <a:gd name="connsiteX28" fmla="*/ 6849 w 9710"/>
                    <a:gd name="connsiteY28" fmla="*/ 8076 h 10000"/>
                    <a:gd name="connsiteX29" fmla="*/ 7188 w 9710"/>
                    <a:gd name="connsiteY29" fmla="*/ 7495 h 10000"/>
                    <a:gd name="connsiteX30" fmla="*/ 7238 w 9710"/>
                    <a:gd name="connsiteY30" fmla="*/ 6874 h 10000"/>
                    <a:gd name="connsiteX31" fmla="*/ 7540 w 9710"/>
                    <a:gd name="connsiteY31" fmla="*/ 6373 h 10000"/>
                    <a:gd name="connsiteX32" fmla="*/ 7753 w 9710"/>
                    <a:gd name="connsiteY32" fmla="*/ 6032 h 10000"/>
                    <a:gd name="connsiteX33" fmla="*/ 7828 w 9710"/>
                    <a:gd name="connsiteY33" fmla="*/ 5912 h 10000"/>
                    <a:gd name="connsiteX34" fmla="*/ 7854 w 9710"/>
                    <a:gd name="connsiteY34" fmla="*/ 5872 h 10000"/>
                    <a:gd name="connsiteX35" fmla="*/ 7854 w 9710"/>
                    <a:gd name="connsiteY35" fmla="*/ 5892 h 10000"/>
                    <a:gd name="connsiteX36" fmla="*/ 7879 w 9710"/>
                    <a:gd name="connsiteY36" fmla="*/ 5892 h 10000"/>
                    <a:gd name="connsiteX37" fmla="*/ 7941 w 9710"/>
                    <a:gd name="connsiteY37" fmla="*/ 5992 h 10000"/>
                    <a:gd name="connsiteX38" fmla="*/ 8079 w 9710"/>
                    <a:gd name="connsiteY38" fmla="*/ 6253 h 10000"/>
                    <a:gd name="connsiteX39" fmla="*/ 8268 w 9710"/>
                    <a:gd name="connsiteY39" fmla="*/ 6613 h 10000"/>
                    <a:gd name="connsiteX40" fmla="*/ 8694 w 9710"/>
                    <a:gd name="connsiteY40" fmla="*/ 6333 h 10000"/>
                    <a:gd name="connsiteX41" fmla="*/ 8970 w 9710"/>
                    <a:gd name="connsiteY41" fmla="*/ 6413 h 10000"/>
                    <a:gd name="connsiteX42" fmla="*/ 9020 w 9710"/>
                    <a:gd name="connsiteY42" fmla="*/ 6994 h 10000"/>
                    <a:gd name="connsiteX43" fmla="*/ 8769 w 9710"/>
                    <a:gd name="connsiteY43" fmla="*/ 7315 h 10000"/>
                    <a:gd name="connsiteX44" fmla="*/ 8807 w 9710"/>
                    <a:gd name="connsiteY44" fmla="*/ 7635 h 10000"/>
                    <a:gd name="connsiteX45" fmla="*/ 9221 w 9710"/>
                    <a:gd name="connsiteY45" fmla="*/ 7535 h 10000"/>
                    <a:gd name="connsiteX46" fmla="*/ 9308 w 9710"/>
                    <a:gd name="connsiteY46" fmla="*/ 7234 h 10000"/>
                    <a:gd name="connsiteX47" fmla="*/ 9710 w 9710"/>
                    <a:gd name="connsiteY47" fmla="*/ 6994 h 10000"/>
                    <a:gd name="connsiteX48" fmla="*/ 9346 w 9710"/>
                    <a:gd name="connsiteY48" fmla="*/ 5070 h 10000"/>
                    <a:gd name="connsiteX49" fmla="*/ 8819 w 9710"/>
                    <a:gd name="connsiteY49" fmla="*/ 4449 h 10000"/>
                    <a:gd name="connsiteX50" fmla="*/ 8568 w 9710"/>
                    <a:gd name="connsiteY50" fmla="*/ 4509 h 10000"/>
                    <a:gd name="connsiteX51" fmla="*/ 7828 w 9710"/>
                    <a:gd name="connsiteY51" fmla="*/ 3888 h 10000"/>
                    <a:gd name="connsiteX52" fmla="*/ 7778 w 9710"/>
                    <a:gd name="connsiteY52" fmla="*/ 3747 h 10000"/>
                    <a:gd name="connsiteX53" fmla="*/ 8054 w 9710"/>
                    <a:gd name="connsiteY53" fmla="*/ 3226 h 10000"/>
                    <a:gd name="connsiteX54" fmla="*/ 7602 w 9710"/>
                    <a:gd name="connsiteY54" fmla="*/ 2685 h 10000"/>
                    <a:gd name="connsiteX55" fmla="*/ 7690 w 9710"/>
                    <a:gd name="connsiteY55" fmla="*/ 2184 h 10000"/>
                    <a:gd name="connsiteX56" fmla="*/ 7376 w 9710"/>
                    <a:gd name="connsiteY56" fmla="*/ 1663 h 10000"/>
                    <a:gd name="connsiteX57" fmla="*/ 6849 w 9710"/>
                    <a:gd name="connsiteY57" fmla="*/ 2064 h 10000"/>
                    <a:gd name="connsiteX58" fmla="*/ 5846 w 9710"/>
                    <a:gd name="connsiteY58" fmla="*/ 1182 h 10000"/>
                    <a:gd name="connsiteX59" fmla="*/ 5784 w 9710"/>
                    <a:gd name="connsiteY59" fmla="*/ 521 h 10000"/>
                    <a:gd name="connsiteX60" fmla="*/ 5557 w 9710"/>
                    <a:gd name="connsiteY60" fmla="*/ 60 h 10000"/>
                    <a:gd name="connsiteX61" fmla="*/ 5420 w 9710"/>
                    <a:gd name="connsiteY61" fmla="*/ 120 h 10000"/>
                    <a:gd name="connsiteX62" fmla="*/ 5031 w 9710"/>
                    <a:gd name="connsiteY62" fmla="*/ 701 h 10000"/>
                    <a:gd name="connsiteX63" fmla="*/ 4390 w 9710"/>
                    <a:gd name="connsiteY63" fmla="*/ 641 h 10000"/>
                    <a:gd name="connsiteX64" fmla="*/ 4215 w 9710"/>
                    <a:gd name="connsiteY64" fmla="*/ 902 h 10000"/>
                    <a:gd name="connsiteX65" fmla="*/ 3939 w 9710"/>
                    <a:gd name="connsiteY65" fmla="*/ 1423 h 10000"/>
                    <a:gd name="connsiteX66" fmla="*/ 4365 w 9710"/>
                    <a:gd name="connsiteY66" fmla="*/ 521 h 10000"/>
                    <a:gd name="connsiteX67" fmla="*/ 5143 w 9710"/>
                    <a:gd name="connsiteY67" fmla="*/ 361 h 10000"/>
                    <a:gd name="connsiteX68" fmla="*/ 5206 w 9710"/>
                    <a:gd name="connsiteY68" fmla="*/ 20 h 10000"/>
                    <a:gd name="connsiteX69" fmla="*/ 4203 w 9710"/>
                    <a:gd name="connsiteY69" fmla="*/ 0 h 10000"/>
                    <a:gd name="connsiteX70" fmla="*/ 3475 w 9710"/>
                    <a:gd name="connsiteY70" fmla="*/ 1643 h 10000"/>
                    <a:gd name="connsiteX71" fmla="*/ 2722 w 9710"/>
                    <a:gd name="connsiteY71" fmla="*/ 2425 h 10000"/>
                    <a:gd name="connsiteX72" fmla="*/ 2270 w 9710"/>
                    <a:gd name="connsiteY72" fmla="*/ 2385 h 10000"/>
                    <a:gd name="connsiteX73" fmla="*/ 2045 w 9710"/>
                    <a:gd name="connsiteY73" fmla="*/ 2705 h 10000"/>
                    <a:gd name="connsiteX74" fmla="*/ 1994 w 9710"/>
                    <a:gd name="connsiteY74" fmla="*/ 3267 h 10000"/>
                    <a:gd name="connsiteX75" fmla="*/ 1794 w 9710"/>
                    <a:gd name="connsiteY75" fmla="*/ 3607 h 10000"/>
                    <a:gd name="connsiteX76" fmla="*/ 1806 w 9710"/>
                    <a:gd name="connsiteY76" fmla="*/ 3808 h 10000"/>
                    <a:gd name="connsiteX77" fmla="*/ 1681 w 9710"/>
                    <a:gd name="connsiteY77" fmla="*/ 4148 h 10000"/>
                    <a:gd name="connsiteX78" fmla="*/ 1317 w 9710"/>
                    <a:gd name="connsiteY78" fmla="*/ 3968 h 10000"/>
                    <a:gd name="connsiteX79" fmla="*/ 1229 w 9710"/>
                    <a:gd name="connsiteY79" fmla="*/ 4108 h 10000"/>
                    <a:gd name="connsiteX80" fmla="*/ 1016 w 9710"/>
                    <a:gd name="connsiteY80" fmla="*/ 3587 h 10000"/>
                    <a:gd name="connsiteX81" fmla="*/ 564 w 9710"/>
                    <a:gd name="connsiteY81" fmla="*/ 3647 h 10000"/>
                    <a:gd name="connsiteX82" fmla="*/ 339 w 9710"/>
                    <a:gd name="connsiteY82" fmla="*/ 3908 h 10000"/>
                    <a:gd name="connsiteX83" fmla="*/ 200 w 9710"/>
                    <a:gd name="connsiteY83" fmla="*/ 4389 h 10000"/>
                    <a:gd name="connsiteX0" fmla="*/ 206 w 10000"/>
                    <a:gd name="connsiteY0" fmla="*/ 4389 h 10000"/>
                    <a:gd name="connsiteX1" fmla="*/ 0 w 10000"/>
                    <a:gd name="connsiteY1" fmla="*/ 4489 h 10000"/>
                    <a:gd name="connsiteX2" fmla="*/ 0 w 10000"/>
                    <a:gd name="connsiteY2" fmla="*/ 5371 h 10000"/>
                    <a:gd name="connsiteX3" fmla="*/ 552 w 10000"/>
                    <a:gd name="connsiteY3" fmla="*/ 4640 h 10000"/>
                    <a:gd name="connsiteX4" fmla="*/ 1605 w 10000"/>
                    <a:gd name="connsiteY4" fmla="*/ 4872 h 10000"/>
                    <a:gd name="connsiteX5" fmla="*/ 2719 w 10000"/>
                    <a:gd name="connsiteY5" fmla="*/ 4331 h 10000"/>
                    <a:gd name="connsiteX6" fmla="*/ 3718 w 10000"/>
                    <a:gd name="connsiteY6" fmla="*/ 3362 h 10000"/>
                    <a:gd name="connsiteX7" fmla="*/ 4121 w 10000"/>
                    <a:gd name="connsiteY7" fmla="*/ 3979 h 10000"/>
                    <a:gd name="connsiteX8" fmla="*/ 646 w 10000"/>
                    <a:gd name="connsiteY8" fmla="*/ 8176 h 10000"/>
                    <a:gd name="connsiteX9" fmla="*/ 1175 w 10000"/>
                    <a:gd name="connsiteY9" fmla="*/ 9158 h 10000"/>
                    <a:gd name="connsiteX10" fmla="*/ 1072 w 10000"/>
                    <a:gd name="connsiteY10" fmla="*/ 9539 h 10000"/>
                    <a:gd name="connsiteX11" fmla="*/ 1511 w 10000"/>
                    <a:gd name="connsiteY11" fmla="*/ 10000 h 10000"/>
                    <a:gd name="connsiteX12" fmla="*/ 1899 w 10000"/>
                    <a:gd name="connsiteY12" fmla="*/ 9519 h 10000"/>
                    <a:gd name="connsiteX13" fmla="*/ 2132 w 10000"/>
                    <a:gd name="connsiteY13" fmla="*/ 9699 h 10000"/>
                    <a:gd name="connsiteX14" fmla="*/ 2248 w 10000"/>
                    <a:gd name="connsiteY14" fmla="*/ 9479 h 10000"/>
                    <a:gd name="connsiteX15" fmla="*/ 2158 w 10000"/>
                    <a:gd name="connsiteY15" fmla="*/ 8918 h 10000"/>
                    <a:gd name="connsiteX16" fmla="*/ 2389 w 10000"/>
                    <a:gd name="connsiteY16" fmla="*/ 8657 h 10000"/>
                    <a:gd name="connsiteX17" fmla="*/ 2675 w 10000"/>
                    <a:gd name="connsiteY17" fmla="*/ 8838 h 10000"/>
                    <a:gd name="connsiteX18" fmla="*/ 3319 w 10000"/>
                    <a:gd name="connsiteY18" fmla="*/ 8337 h 10000"/>
                    <a:gd name="connsiteX19" fmla="*/ 3514 w 10000"/>
                    <a:gd name="connsiteY19" fmla="*/ 7675 h 10000"/>
                    <a:gd name="connsiteX20" fmla="*/ 4277 w 10000"/>
                    <a:gd name="connsiteY20" fmla="*/ 7956 h 10000"/>
                    <a:gd name="connsiteX21" fmla="*/ 4547 w 10000"/>
                    <a:gd name="connsiteY21" fmla="*/ 8397 h 10000"/>
                    <a:gd name="connsiteX22" fmla="*/ 5078 w 10000"/>
                    <a:gd name="connsiteY22" fmla="*/ 8297 h 10000"/>
                    <a:gd name="connsiteX23" fmla="*/ 5361 w 10000"/>
                    <a:gd name="connsiteY23" fmla="*/ 8497 h 10000"/>
                    <a:gd name="connsiteX24" fmla="*/ 5413 w 10000"/>
                    <a:gd name="connsiteY24" fmla="*/ 8697 h 10000"/>
                    <a:gd name="connsiteX25" fmla="*/ 6021 w 10000"/>
                    <a:gd name="connsiteY25" fmla="*/ 8798 h 10000"/>
                    <a:gd name="connsiteX26" fmla="*/ 6201 w 10000"/>
                    <a:gd name="connsiteY26" fmla="*/ 8337 h 10000"/>
                    <a:gd name="connsiteX27" fmla="*/ 6822 w 10000"/>
                    <a:gd name="connsiteY27" fmla="*/ 7856 h 10000"/>
                    <a:gd name="connsiteX28" fmla="*/ 7054 w 10000"/>
                    <a:gd name="connsiteY28" fmla="*/ 8076 h 10000"/>
                    <a:gd name="connsiteX29" fmla="*/ 7403 w 10000"/>
                    <a:gd name="connsiteY29" fmla="*/ 7495 h 10000"/>
                    <a:gd name="connsiteX30" fmla="*/ 7454 w 10000"/>
                    <a:gd name="connsiteY30" fmla="*/ 6874 h 10000"/>
                    <a:gd name="connsiteX31" fmla="*/ 7765 w 10000"/>
                    <a:gd name="connsiteY31" fmla="*/ 6373 h 10000"/>
                    <a:gd name="connsiteX32" fmla="*/ 7985 w 10000"/>
                    <a:gd name="connsiteY32" fmla="*/ 6032 h 10000"/>
                    <a:gd name="connsiteX33" fmla="*/ 8062 w 10000"/>
                    <a:gd name="connsiteY33" fmla="*/ 5912 h 10000"/>
                    <a:gd name="connsiteX34" fmla="*/ 8089 w 10000"/>
                    <a:gd name="connsiteY34" fmla="*/ 5872 h 10000"/>
                    <a:gd name="connsiteX35" fmla="*/ 8089 w 10000"/>
                    <a:gd name="connsiteY35" fmla="*/ 5892 h 10000"/>
                    <a:gd name="connsiteX36" fmla="*/ 8114 w 10000"/>
                    <a:gd name="connsiteY36" fmla="*/ 5892 h 10000"/>
                    <a:gd name="connsiteX37" fmla="*/ 8178 w 10000"/>
                    <a:gd name="connsiteY37" fmla="*/ 5992 h 10000"/>
                    <a:gd name="connsiteX38" fmla="*/ 8320 w 10000"/>
                    <a:gd name="connsiteY38" fmla="*/ 6253 h 10000"/>
                    <a:gd name="connsiteX39" fmla="*/ 8515 w 10000"/>
                    <a:gd name="connsiteY39" fmla="*/ 6613 h 10000"/>
                    <a:gd name="connsiteX40" fmla="*/ 8954 w 10000"/>
                    <a:gd name="connsiteY40" fmla="*/ 6333 h 10000"/>
                    <a:gd name="connsiteX41" fmla="*/ 9238 w 10000"/>
                    <a:gd name="connsiteY41" fmla="*/ 6413 h 10000"/>
                    <a:gd name="connsiteX42" fmla="*/ 9289 w 10000"/>
                    <a:gd name="connsiteY42" fmla="*/ 6994 h 10000"/>
                    <a:gd name="connsiteX43" fmla="*/ 9031 w 10000"/>
                    <a:gd name="connsiteY43" fmla="*/ 7315 h 10000"/>
                    <a:gd name="connsiteX44" fmla="*/ 9070 w 10000"/>
                    <a:gd name="connsiteY44" fmla="*/ 7635 h 10000"/>
                    <a:gd name="connsiteX45" fmla="*/ 9496 w 10000"/>
                    <a:gd name="connsiteY45" fmla="*/ 7535 h 10000"/>
                    <a:gd name="connsiteX46" fmla="*/ 9586 w 10000"/>
                    <a:gd name="connsiteY46" fmla="*/ 7234 h 10000"/>
                    <a:gd name="connsiteX47" fmla="*/ 10000 w 10000"/>
                    <a:gd name="connsiteY47" fmla="*/ 6994 h 10000"/>
                    <a:gd name="connsiteX48" fmla="*/ 9625 w 10000"/>
                    <a:gd name="connsiteY48" fmla="*/ 5070 h 10000"/>
                    <a:gd name="connsiteX49" fmla="*/ 9082 w 10000"/>
                    <a:gd name="connsiteY49" fmla="*/ 4449 h 10000"/>
                    <a:gd name="connsiteX50" fmla="*/ 8824 w 10000"/>
                    <a:gd name="connsiteY50" fmla="*/ 4509 h 10000"/>
                    <a:gd name="connsiteX51" fmla="*/ 8062 w 10000"/>
                    <a:gd name="connsiteY51" fmla="*/ 3888 h 10000"/>
                    <a:gd name="connsiteX52" fmla="*/ 8010 w 10000"/>
                    <a:gd name="connsiteY52" fmla="*/ 3747 h 10000"/>
                    <a:gd name="connsiteX53" fmla="*/ 8295 w 10000"/>
                    <a:gd name="connsiteY53" fmla="*/ 3226 h 10000"/>
                    <a:gd name="connsiteX54" fmla="*/ 7829 w 10000"/>
                    <a:gd name="connsiteY54" fmla="*/ 2685 h 10000"/>
                    <a:gd name="connsiteX55" fmla="*/ 7920 w 10000"/>
                    <a:gd name="connsiteY55" fmla="*/ 2184 h 10000"/>
                    <a:gd name="connsiteX56" fmla="*/ 7596 w 10000"/>
                    <a:gd name="connsiteY56" fmla="*/ 1663 h 10000"/>
                    <a:gd name="connsiteX57" fmla="*/ 7054 w 10000"/>
                    <a:gd name="connsiteY57" fmla="*/ 2064 h 10000"/>
                    <a:gd name="connsiteX58" fmla="*/ 6021 w 10000"/>
                    <a:gd name="connsiteY58" fmla="*/ 1182 h 10000"/>
                    <a:gd name="connsiteX59" fmla="*/ 5957 w 10000"/>
                    <a:gd name="connsiteY59" fmla="*/ 521 h 10000"/>
                    <a:gd name="connsiteX60" fmla="*/ 5723 w 10000"/>
                    <a:gd name="connsiteY60" fmla="*/ 60 h 10000"/>
                    <a:gd name="connsiteX61" fmla="*/ 5582 w 10000"/>
                    <a:gd name="connsiteY61" fmla="*/ 120 h 10000"/>
                    <a:gd name="connsiteX62" fmla="*/ 5181 w 10000"/>
                    <a:gd name="connsiteY62" fmla="*/ 701 h 10000"/>
                    <a:gd name="connsiteX63" fmla="*/ 4521 w 10000"/>
                    <a:gd name="connsiteY63" fmla="*/ 641 h 10000"/>
                    <a:gd name="connsiteX64" fmla="*/ 4341 w 10000"/>
                    <a:gd name="connsiteY64" fmla="*/ 902 h 10000"/>
                    <a:gd name="connsiteX65" fmla="*/ 4057 w 10000"/>
                    <a:gd name="connsiteY65" fmla="*/ 1423 h 10000"/>
                    <a:gd name="connsiteX66" fmla="*/ 4495 w 10000"/>
                    <a:gd name="connsiteY66" fmla="*/ 521 h 10000"/>
                    <a:gd name="connsiteX67" fmla="*/ 5297 w 10000"/>
                    <a:gd name="connsiteY67" fmla="*/ 361 h 10000"/>
                    <a:gd name="connsiteX68" fmla="*/ 5361 w 10000"/>
                    <a:gd name="connsiteY68" fmla="*/ 20 h 10000"/>
                    <a:gd name="connsiteX69" fmla="*/ 4329 w 10000"/>
                    <a:gd name="connsiteY69" fmla="*/ 0 h 10000"/>
                    <a:gd name="connsiteX70" fmla="*/ 3579 w 10000"/>
                    <a:gd name="connsiteY70" fmla="*/ 1643 h 10000"/>
                    <a:gd name="connsiteX71" fmla="*/ 2803 w 10000"/>
                    <a:gd name="connsiteY71" fmla="*/ 2425 h 10000"/>
                    <a:gd name="connsiteX72" fmla="*/ 2338 w 10000"/>
                    <a:gd name="connsiteY72" fmla="*/ 2385 h 10000"/>
                    <a:gd name="connsiteX73" fmla="*/ 2106 w 10000"/>
                    <a:gd name="connsiteY73" fmla="*/ 2705 h 10000"/>
                    <a:gd name="connsiteX74" fmla="*/ 2054 w 10000"/>
                    <a:gd name="connsiteY74" fmla="*/ 3267 h 10000"/>
                    <a:gd name="connsiteX75" fmla="*/ 1848 w 10000"/>
                    <a:gd name="connsiteY75" fmla="*/ 3607 h 10000"/>
                    <a:gd name="connsiteX76" fmla="*/ 1860 w 10000"/>
                    <a:gd name="connsiteY76" fmla="*/ 3808 h 10000"/>
                    <a:gd name="connsiteX77" fmla="*/ 1731 w 10000"/>
                    <a:gd name="connsiteY77" fmla="*/ 4148 h 10000"/>
                    <a:gd name="connsiteX78" fmla="*/ 1356 w 10000"/>
                    <a:gd name="connsiteY78" fmla="*/ 3968 h 10000"/>
                    <a:gd name="connsiteX79" fmla="*/ 1266 w 10000"/>
                    <a:gd name="connsiteY79" fmla="*/ 4108 h 10000"/>
                    <a:gd name="connsiteX80" fmla="*/ 1046 w 10000"/>
                    <a:gd name="connsiteY80" fmla="*/ 3587 h 10000"/>
                    <a:gd name="connsiteX81" fmla="*/ 581 w 10000"/>
                    <a:gd name="connsiteY81" fmla="*/ 3647 h 10000"/>
                    <a:gd name="connsiteX82" fmla="*/ 349 w 10000"/>
                    <a:gd name="connsiteY82" fmla="*/ 3908 h 10000"/>
                    <a:gd name="connsiteX83" fmla="*/ 206 w 10000"/>
                    <a:gd name="connsiteY83" fmla="*/ 4389 h 10000"/>
                    <a:gd name="connsiteX0" fmla="*/ 206 w 10000"/>
                    <a:gd name="connsiteY0" fmla="*/ 4389 h 10000"/>
                    <a:gd name="connsiteX1" fmla="*/ 0 w 10000"/>
                    <a:gd name="connsiteY1" fmla="*/ 4489 h 10000"/>
                    <a:gd name="connsiteX2" fmla="*/ 0 w 10000"/>
                    <a:gd name="connsiteY2" fmla="*/ 5371 h 10000"/>
                    <a:gd name="connsiteX3" fmla="*/ 552 w 10000"/>
                    <a:gd name="connsiteY3" fmla="*/ 4640 h 10000"/>
                    <a:gd name="connsiteX4" fmla="*/ 1605 w 10000"/>
                    <a:gd name="connsiteY4" fmla="*/ 4872 h 10000"/>
                    <a:gd name="connsiteX5" fmla="*/ 2719 w 10000"/>
                    <a:gd name="connsiteY5" fmla="*/ 4331 h 10000"/>
                    <a:gd name="connsiteX6" fmla="*/ 3718 w 10000"/>
                    <a:gd name="connsiteY6" fmla="*/ 3362 h 10000"/>
                    <a:gd name="connsiteX7" fmla="*/ 4121 w 10000"/>
                    <a:gd name="connsiteY7" fmla="*/ 3979 h 10000"/>
                    <a:gd name="connsiteX8" fmla="*/ 4613 w 10000"/>
                    <a:gd name="connsiteY8" fmla="*/ 3609 h 10000"/>
                    <a:gd name="connsiteX9" fmla="*/ 1175 w 10000"/>
                    <a:gd name="connsiteY9" fmla="*/ 9158 h 10000"/>
                    <a:gd name="connsiteX10" fmla="*/ 1072 w 10000"/>
                    <a:gd name="connsiteY10" fmla="*/ 9539 h 10000"/>
                    <a:gd name="connsiteX11" fmla="*/ 1511 w 10000"/>
                    <a:gd name="connsiteY11" fmla="*/ 10000 h 10000"/>
                    <a:gd name="connsiteX12" fmla="*/ 1899 w 10000"/>
                    <a:gd name="connsiteY12" fmla="*/ 9519 h 10000"/>
                    <a:gd name="connsiteX13" fmla="*/ 2132 w 10000"/>
                    <a:gd name="connsiteY13" fmla="*/ 9699 h 10000"/>
                    <a:gd name="connsiteX14" fmla="*/ 2248 w 10000"/>
                    <a:gd name="connsiteY14" fmla="*/ 9479 h 10000"/>
                    <a:gd name="connsiteX15" fmla="*/ 2158 w 10000"/>
                    <a:gd name="connsiteY15" fmla="*/ 8918 h 10000"/>
                    <a:gd name="connsiteX16" fmla="*/ 2389 w 10000"/>
                    <a:gd name="connsiteY16" fmla="*/ 8657 h 10000"/>
                    <a:gd name="connsiteX17" fmla="*/ 2675 w 10000"/>
                    <a:gd name="connsiteY17" fmla="*/ 8838 h 10000"/>
                    <a:gd name="connsiteX18" fmla="*/ 3319 w 10000"/>
                    <a:gd name="connsiteY18" fmla="*/ 8337 h 10000"/>
                    <a:gd name="connsiteX19" fmla="*/ 3514 w 10000"/>
                    <a:gd name="connsiteY19" fmla="*/ 7675 h 10000"/>
                    <a:gd name="connsiteX20" fmla="*/ 4277 w 10000"/>
                    <a:gd name="connsiteY20" fmla="*/ 7956 h 10000"/>
                    <a:gd name="connsiteX21" fmla="*/ 4547 w 10000"/>
                    <a:gd name="connsiteY21" fmla="*/ 8397 h 10000"/>
                    <a:gd name="connsiteX22" fmla="*/ 5078 w 10000"/>
                    <a:gd name="connsiteY22" fmla="*/ 8297 h 10000"/>
                    <a:gd name="connsiteX23" fmla="*/ 5361 w 10000"/>
                    <a:gd name="connsiteY23" fmla="*/ 8497 h 10000"/>
                    <a:gd name="connsiteX24" fmla="*/ 5413 w 10000"/>
                    <a:gd name="connsiteY24" fmla="*/ 8697 h 10000"/>
                    <a:gd name="connsiteX25" fmla="*/ 6021 w 10000"/>
                    <a:gd name="connsiteY25" fmla="*/ 8798 h 10000"/>
                    <a:gd name="connsiteX26" fmla="*/ 6201 w 10000"/>
                    <a:gd name="connsiteY26" fmla="*/ 8337 h 10000"/>
                    <a:gd name="connsiteX27" fmla="*/ 6822 w 10000"/>
                    <a:gd name="connsiteY27" fmla="*/ 7856 h 10000"/>
                    <a:gd name="connsiteX28" fmla="*/ 7054 w 10000"/>
                    <a:gd name="connsiteY28" fmla="*/ 8076 h 10000"/>
                    <a:gd name="connsiteX29" fmla="*/ 7403 w 10000"/>
                    <a:gd name="connsiteY29" fmla="*/ 7495 h 10000"/>
                    <a:gd name="connsiteX30" fmla="*/ 7454 w 10000"/>
                    <a:gd name="connsiteY30" fmla="*/ 6874 h 10000"/>
                    <a:gd name="connsiteX31" fmla="*/ 7765 w 10000"/>
                    <a:gd name="connsiteY31" fmla="*/ 6373 h 10000"/>
                    <a:gd name="connsiteX32" fmla="*/ 7985 w 10000"/>
                    <a:gd name="connsiteY32" fmla="*/ 6032 h 10000"/>
                    <a:gd name="connsiteX33" fmla="*/ 8062 w 10000"/>
                    <a:gd name="connsiteY33" fmla="*/ 5912 h 10000"/>
                    <a:gd name="connsiteX34" fmla="*/ 8089 w 10000"/>
                    <a:gd name="connsiteY34" fmla="*/ 5872 h 10000"/>
                    <a:gd name="connsiteX35" fmla="*/ 8089 w 10000"/>
                    <a:gd name="connsiteY35" fmla="*/ 5892 h 10000"/>
                    <a:gd name="connsiteX36" fmla="*/ 8114 w 10000"/>
                    <a:gd name="connsiteY36" fmla="*/ 5892 h 10000"/>
                    <a:gd name="connsiteX37" fmla="*/ 8178 w 10000"/>
                    <a:gd name="connsiteY37" fmla="*/ 5992 h 10000"/>
                    <a:gd name="connsiteX38" fmla="*/ 8320 w 10000"/>
                    <a:gd name="connsiteY38" fmla="*/ 6253 h 10000"/>
                    <a:gd name="connsiteX39" fmla="*/ 8515 w 10000"/>
                    <a:gd name="connsiteY39" fmla="*/ 6613 h 10000"/>
                    <a:gd name="connsiteX40" fmla="*/ 8954 w 10000"/>
                    <a:gd name="connsiteY40" fmla="*/ 6333 h 10000"/>
                    <a:gd name="connsiteX41" fmla="*/ 9238 w 10000"/>
                    <a:gd name="connsiteY41" fmla="*/ 6413 h 10000"/>
                    <a:gd name="connsiteX42" fmla="*/ 9289 w 10000"/>
                    <a:gd name="connsiteY42" fmla="*/ 6994 h 10000"/>
                    <a:gd name="connsiteX43" fmla="*/ 9031 w 10000"/>
                    <a:gd name="connsiteY43" fmla="*/ 7315 h 10000"/>
                    <a:gd name="connsiteX44" fmla="*/ 9070 w 10000"/>
                    <a:gd name="connsiteY44" fmla="*/ 7635 h 10000"/>
                    <a:gd name="connsiteX45" fmla="*/ 9496 w 10000"/>
                    <a:gd name="connsiteY45" fmla="*/ 7535 h 10000"/>
                    <a:gd name="connsiteX46" fmla="*/ 9586 w 10000"/>
                    <a:gd name="connsiteY46" fmla="*/ 7234 h 10000"/>
                    <a:gd name="connsiteX47" fmla="*/ 10000 w 10000"/>
                    <a:gd name="connsiteY47" fmla="*/ 6994 h 10000"/>
                    <a:gd name="connsiteX48" fmla="*/ 9625 w 10000"/>
                    <a:gd name="connsiteY48" fmla="*/ 5070 h 10000"/>
                    <a:gd name="connsiteX49" fmla="*/ 9082 w 10000"/>
                    <a:gd name="connsiteY49" fmla="*/ 4449 h 10000"/>
                    <a:gd name="connsiteX50" fmla="*/ 8824 w 10000"/>
                    <a:gd name="connsiteY50" fmla="*/ 4509 h 10000"/>
                    <a:gd name="connsiteX51" fmla="*/ 8062 w 10000"/>
                    <a:gd name="connsiteY51" fmla="*/ 3888 h 10000"/>
                    <a:gd name="connsiteX52" fmla="*/ 8010 w 10000"/>
                    <a:gd name="connsiteY52" fmla="*/ 3747 h 10000"/>
                    <a:gd name="connsiteX53" fmla="*/ 8295 w 10000"/>
                    <a:gd name="connsiteY53" fmla="*/ 3226 h 10000"/>
                    <a:gd name="connsiteX54" fmla="*/ 7829 w 10000"/>
                    <a:gd name="connsiteY54" fmla="*/ 2685 h 10000"/>
                    <a:gd name="connsiteX55" fmla="*/ 7920 w 10000"/>
                    <a:gd name="connsiteY55" fmla="*/ 2184 h 10000"/>
                    <a:gd name="connsiteX56" fmla="*/ 7596 w 10000"/>
                    <a:gd name="connsiteY56" fmla="*/ 1663 h 10000"/>
                    <a:gd name="connsiteX57" fmla="*/ 7054 w 10000"/>
                    <a:gd name="connsiteY57" fmla="*/ 2064 h 10000"/>
                    <a:gd name="connsiteX58" fmla="*/ 6021 w 10000"/>
                    <a:gd name="connsiteY58" fmla="*/ 1182 h 10000"/>
                    <a:gd name="connsiteX59" fmla="*/ 5957 w 10000"/>
                    <a:gd name="connsiteY59" fmla="*/ 521 h 10000"/>
                    <a:gd name="connsiteX60" fmla="*/ 5723 w 10000"/>
                    <a:gd name="connsiteY60" fmla="*/ 60 h 10000"/>
                    <a:gd name="connsiteX61" fmla="*/ 5582 w 10000"/>
                    <a:gd name="connsiteY61" fmla="*/ 120 h 10000"/>
                    <a:gd name="connsiteX62" fmla="*/ 5181 w 10000"/>
                    <a:gd name="connsiteY62" fmla="*/ 701 h 10000"/>
                    <a:gd name="connsiteX63" fmla="*/ 4521 w 10000"/>
                    <a:gd name="connsiteY63" fmla="*/ 641 h 10000"/>
                    <a:gd name="connsiteX64" fmla="*/ 4341 w 10000"/>
                    <a:gd name="connsiteY64" fmla="*/ 902 h 10000"/>
                    <a:gd name="connsiteX65" fmla="*/ 4057 w 10000"/>
                    <a:gd name="connsiteY65" fmla="*/ 1423 h 10000"/>
                    <a:gd name="connsiteX66" fmla="*/ 4495 w 10000"/>
                    <a:gd name="connsiteY66" fmla="*/ 521 h 10000"/>
                    <a:gd name="connsiteX67" fmla="*/ 5297 w 10000"/>
                    <a:gd name="connsiteY67" fmla="*/ 361 h 10000"/>
                    <a:gd name="connsiteX68" fmla="*/ 5361 w 10000"/>
                    <a:gd name="connsiteY68" fmla="*/ 20 h 10000"/>
                    <a:gd name="connsiteX69" fmla="*/ 4329 w 10000"/>
                    <a:gd name="connsiteY69" fmla="*/ 0 h 10000"/>
                    <a:gd name="connsiteX70" fmla="*/ 3579 w 10000"/>
                    <a:gd name="connsiteY70" fmla="*/ 1643 h 10000"/>
                    <a:gd name="connsiteX71" fmla="*/ 2803 w 10000"/>
                    <a:gd name="connsiteY71" fmla="*/ 2425 h 10000"/>
                    <a:gd name="connsiteX72" fmla="*/ 2338 w 10000"/>
                    <a:gd name="connsiteY72" fmla="*/ 2385 h 10000"/>
                    <a:gd name="connsiteX73" fmla="*/ 2106 w 10000"/>
                    <a:gd name="connsiteY73" fmla="*/ 2705 h 10000"/>
                    <a:gd name="connsiteX74" fmla="*/ 2054 w 10000"/>
                    <a:gd name="connsiteY74" fmla="*/ 3267 h 10000"/>
                    <a:gd name="connsiteX75" fmla="*/ 1848 w 10000"/>
                    <a:gd name="connsiteY75" fmla="*/ 3607 h 10000"/>
                    <a:gd name="connsiteX76" fmla="*/ 1860 w 10000"/>
                    <a:gd name="connsiteY76" fmla="*/ 3808 h 10000"/>
                    <a:gd name="connsiteX77" fmla="*/ 1731 w 10000"/>
                    <a:gd name="connsiteY77" fmla="*/ 4148 h 10000"/>
                    <a:gd name="connsiteX78" fmla="*/ 1356 w 10000"/>
                    <a:gd name="connsiteY78" fmla="*/ 3968 h 10000"/>
                    <a:gd name="connsiteX79" fmla="*/ 1266 w 10000"/>
                    <a:gd name="connsiteY79" fmla="*/ 4108 h 10000"/>
                    <a:gd name="connsiteX80" fmla="*/ 1046 w 10000"/>
                    <a:gd name="connsiteY80" fmla="*/ 3587 h 10000"/>
                    <a:gd name="connsiteX81" fmla="*/ 581 w 10000"/>
                    <a:gd name="connsiteY81" fmla="*/ 3647 h 10000"/>
                    <a:gd name="connsiteX82" fmla="*/ 349 w 10000"/>
                    <a:gd name="connsiteY82" fmla="*/ 3908 h 10000"/>
                    <a:gd name="connsiteX83" fmla="*/ 206 w 10000"/>
                    <a:gd name="connsiteY83" fmla="*/ 4389 h 10000"/>
                    <a:gd name="connsiteX0" fmla="*/ 206 w 10000"/>
                    <a:gd name="connsiteY0" fmla="*/ 4389 h 10000"/>
                    <a:gd name="connsiteX1" fmla="*/ 0 w 10000"/>
                    <a:gd name="connsiteY1" fmla="*/ 4489 h 10000"/>
                    <a:gd name="connsiteX2" fmla="*/ 0 w 10000"/>
                    <a:gd name="connsiteY2" fmla="*/ 5371 h 10000"/>
                    <a:gd name="connsiteX3" fmla="*/ 552 w 10000"/>
                    <a:gd name="connsiteY3" fmla="*/ 4640 h 10000"/>
                    <a:gd name="connsiteX4" fmla="*/ 1605 w 10000"/>
                    <a:gd name="connsiteY4" fmla="*/ 4872 h 10000"/>
                    <a:gd name="connsiteX5" fmla="*/ 2719 w 10000"/>
                    <a:gd name="connsiteY5" fmla="*/ 4331 h 10000"/>
                    <a:gd name="connsiteX6" fmla="*/ 3718 w 10000"/>
                    <a:gd name="connsiteY6" fmla="*/ 3362 h 10000"/>
                    <a:gd name="connsiteX7" fmla="*/ 4121 w 10000"/>
                    <a:gd name="connsiteY7" fmla="*/ 3979 h 10000"/>
                    <a:gd name="connsiteX8" fmla="*/ 4613 w 10000"/>
                    <a:gd name="connsiteY8" fmla="*/ 3609 h 10000"/>
                    <a:gd name="connsiteX9" fmla="*/ 4290 w 10000"/>
                    <a:gd name="connsiteY9" fmla="*/ 4364 h 10000"/>
                    <a:gd name="connsiteX10" fmla="*/ 1072 w 10000"/>
                    <a:gd name="connsiteY10" fmla="*/ 9539 h 10000"/>
                    <a:gd name="connsiteX11" fmla="*/ 1511 w 10000"/>
                    <a:gd name="connsiteY11" fmla="*/ 10000 h 10000"/>
                    <a:gd name="connsiteX12" fmla="*/ 1899 w 10000"/>
                    <a:gd name="connsiteY12" fmla="*/ 9519 h 10000"/>
                    <a:gd name="connsiteX13" fmla="*/ 2132 w 10000"/>
                    <a:gd name="connsiteY13" fmla="*/ 9699 h 10000"/>
                    <a:gd name="connsiteX14" fmla="*/ 2248 w 10000"/>
                    <a:gd name="connsiteY14" fmla="*/ 9479 h 10000"/>
                    <a:gd name="connsiteX15" fmla="*/ 2158 w 10000"/>
                    <a:gd name="connsiteY15" fmla="*/ 8918 h 10000"/>
                    <a:gd name="connsiteX16" fmla="*/ 2389 w 10000"/>
                    <a:gd name="connsiteY16" fmla="*/ 8657 h 10000"/>
                    <a:gd name="connsiteX17" fmla="*/ 2675 w 10000"/>
                    <a:gd name="connsiteY17" fmla="*/ 8838 h 10000"/>
                    <a:gd name="connsiteX18" fmla="*/ 3319 w 10000"/>
                    <a:gd name="connsiteY18" fmla="*/ 8337 h 10000"/>
                    <a:gd name="connsiteX19" fmla="*/ 3514 w 10000"/>
                    <a:gd name="connsiteY19" fmla="*/ 7675 h 10000"/>
                    <a:gd name="connsiteX20" fmla="*/ 4277 w 10000"/>
                    <a:gd name="connsiteY20" fmla="*/ 7956 h 10000"/>
                    <a:gd name="connsiteX21" fmla="*/ 4547 w 10000"/>
                    <a:gd name="connsiteY21" fmla="*/ 8397 h 10000"/>
                    <a:gd name="connsiteX22" fmla="*/ 5078 w 10000"/>
                    <a:gd name="connsiteY22" fmla="*/ 8297 h 10000"/>
                    <a:gd name="connsiteX23" fmla="*/ 5361 w 10000"/>
                    <a:gd name="connsiteY23" fmla="*/ 8497 h 10000"/>
                    <a:gd name="connsiteX24" fmla="*/ 5413 w 10000"/>
                    <a:gd name="connsiteY24" fmla="*/ 8697 h 10000"/>
                    <a:gd name="connsiteX25" fmla="*/ 6021 w 10000"/>
                    <a:gd name="connsiteY25" fmla="*/ 8798 h 10000"/>
                    <a:gd name="connsiteX26" fmla="*/ 6201 w 10000"/>
                    <a:gd name="connsiteY26" fmla="*/ 8337 h 10000"/>
                    <a:gd name="connsiteX27" fmla="*/ 6822 w 10000"/>
                    <a:gd name="connsiteY27" fmla="*/ 7856 h 10000"/>
                    <a:gd name="connsiteX28" fmla="*/ 7054 w 10000"/>
                    <a:gd name="connsiteY28" fmla="*/ 8076 h 10000"/>
                    <a:gd name="connsiteX29" fmla="*/ 7403 w 10000"/>
                    <a:gd name="connsiteY29" fmla="*/ 7495 h 10000"/>
                    <a:gd name="connsiteX30" fmla="*/ 7454 w 10000"/>
                    <a:gd name="connsiteY30" fmla="*/ 6874 h 10000"/>
                    <a:gd name="connsiteX31" fmla="*/ 7765 w 10000"/>
                    <a:gd name="connsiteY31" fmla="*/ 6373 h 10000"/>
                    <a:gd name="connsiteX32" fmla="*/ 7985 w 10000"/>
                    <a:gd name="connsiteY32" fmla="*/ 6032 h 10000"/>
                    <a:gd name="connsiteX33" fmla="*/ 8062 w 10000"/>
                    <a:gd name="connsiteY33" fmla="*/ 5912 h 10000"/>
                    <a:gd name="connsiteX34" fmla="*/ 8089 w 10000"/>
                    <a:gd name="connsiteY34" fmla="*/ 5872 h 10000"/>
                    <a:gd name="connsiteX35" fmla="*/ 8089 w 10000"/>
                    <a:gd name="connsiteY35" fmla="*/ 5892 h 10000"/>
                    <a:gd name="connsiteX36" fmla="*/ 8114 w 10000"/>
                    <a:gd name="connsiteY36" fmla="*/ 5892 h 10000"/>
                    <a:gd name="connsiteX37" fmla="*/ 8178 w 10000"/>
                    <a:gd name="connsiteY37" fmla="*/ 5992 h 10000"/>
                    <a:gd name="connsiteX38" fmla="*/ 8320 w 10000"/>
                    <a:gd name="connsiteY38" fmla="*/ 6253 h 10000"/>
                    <a:gd name="connsiteX39" fmla="*/ 8515 w 10000"/>
                    <a:gd name="connsiteY39" fmla="*/ 6613 h 10000"/>
                    <a:gd name="connsiteX40" fmla="*/ 8954 w 10000"/>
                    <a:gd name="connsiteY40" fmla="*/ 6333 h 10000"/>
                    <a:gd name="connsiteX41" fmla="*/ 9238 w 10000"/>
                    <a:gd name="connsiteY41" fmla="*/ 6413 h 10000"/>
                    <a:gd name="connsiteX42" fmla="*/ 9289 w 10000"/>
                    <a:gd name="connsiteY42" fmla="*/ 6994 h 10000"/>
                    <a:gd name="connsiteX43" fmla="*/ 9031 w 10000"/>
                    <a:gd name="connsiteY43" fmla="*/ 7315 h 10000"/>
                    <a:gd name="connsiteX44" fmla="*/ 9070 w 10000"/>
                    <a:gd name="connsiteY44" fmla="*/ 7635 h 10000"/>
                    <a:gd name="connsiteX45" fmla="*/ 9496 w 10000"/>
                    <a:gd name="connsiteY45" fmla="*/ 7535 h 10000"/>
                    <a:gd name="connsiteX46" fmla="*/ 9586 w 10000"/>
                    <a:gd name="connsiteY46" fmla="*/ 7234 h 10000"/>
                    <a:gd name="connsiteX47" fmla="*/ 10000 w 10000"/>
                    <a:gd name="connsiteY47" fmla="*/ 6994 h 10000"/>
                    <a:gd name="connsiteX48" fmla="*/ 9625 w 10000"/>
                    <a:gd name="connsiteY48" fmla="*/ 5070 h 10000"/>
                    <a:gd name="connsiteX49" fmla="*/ 9082 w 10000"/>
                    <a:gd name="connsiteY49" fmla="*/ 4449 h 10000"/>
                    <a:gd name="connsiteX50" fmla="*/ 8824 w 10000"/>
                    <a:gd name="connsiteY50" fmla="*/ 4509 h 10000"/>
                    <a:gd name="connsiteX51" fmla="*/ 8062 w 10000"/>
                    <a:gd name="connsiteY51" fmla="*/ 3888 h 10000"/>
                    <a:gd name="connsiteX52" fmla="*/ 8010 w 10000"/>
                    <a:gd name="connsiteY52" fmla="*/ 3747 h 10000"/>
                    <a:gd name="connsiteX53" fmla="*/ 8295 w 10000"/>
                    <a:gd name="connsiteY53" fmla="*/ 3226 h 10000"/>
                    <a:gd name="connsiteX54" fmla="*/ 7829 w 10000"/>
                    <a:gd name="connsiteY54" fmla="*/ 2685 h 10000"/>
                    <a:gd name="connsiteX55" fmla="*/ 7920 w 10000"/>
                    <a:gd name="connsiteY55" fmla="*/ 2184 h 10000"/>
                    <a:gd name="connsiteX56" fmla="*/ 7596 w 10000"/>
                    <a:gd name="connsiteY56" fmla="*/ 1663 h 10000"/>
                    <a:gd name="connsiteX57" fmla="*/ 7054 w 10000"/>
                    <a:gd name="connsiteY57" fmla="*/ 2064 h 10000"/>
                    <a:gd name="connsiteX58" fmla="*/ 6021 w 10000"/>
                    <a:gd name="connsiteY58" fmla="*/ 1182 h 10000"/>
                    <a:gd name="connsiteX59" fmla="*/ 5957 w 10000"/>
                    <a:gd name="connsiteY59" fmla="*/ 521 h 10000"/>
                    <a:gd name="connsiteX60" fmla="*/ 5723 w 10000"/>
                    <a:gd name="connsiteY60" fmla="*/ 60 h 10000"/>
                    <a:gd name="connsiteX61" fmla="*/ 5582 w 10000"/>
                    <a:gd name="connsiteY61" fmla="*/ 120 h 10000"/>
                    <a:gd name="connsiteX62" fmla="*/ 5181 w 10000"/>
                    <a:gd name="connsiteY62" fmla="*/ 701 h 10000"/>
                    <a:gd name="connsiteX63" fmla="*/ 4521 w 10000"/>
                    <a:gd name="connsiteY63" fmla="*/ 641 h 10000"/>
                    <a:gd name="connsiteX64" fmla="*/ 4341 w 10000"/>
                    <a:gd name="connsiteY64" fmla="*/ 902 h 10000"/>
                    <a:gd name="connsiteX65" fmla="*/ 4057 w 10000"/>
                    <a:gd name="connsiteY65" fmla="*/ 1423 h 10000"/>
                    <a:gd name="connsiteX66" fmla="*/ 4495 w 10000"/>
                    <a:gd name="connsiteY66" fmla="*/ 521 h 10000"/>
                    <a:gd name="connsiteX67" fmla="*/ 5297 w 10000"/>
                    <a:gd name="connsiteY67" fmla="*/ 361 h 10000"/>
                    <a:gd name="connsiteX68" fmla="*/ 5361 w 10000"/>
                    <a:gd name="connsiteY68" fmla="*/ 20 h 10000"/>
                    <a:gd name="connsiteX69" fmla="*/ 4329 w 10000"/>
                    <a:gd name="connsiteY69" fmla="*/ 0 h 10000"/>
                    <a:gd name="connsiteX70" fmla="*/ 3579 w 10000"/>
                    <a:gd name="connsiteY70" fmla="*/ 1643 h 10000"/>
                    <a:gd name="connsiteX71" fmla="*/ 2803 w 10000"/>
                    <a:gd name="connsiteY71" fmla="*/ 2425 h 10000"/>
                    <a:gd name="connsiteX72" fmla="*/ 2338 w 10000"/>
                    <a:gd name="connsiteY72" fmla="*/ 2385 h 10000"/>
                    <a:gd name="connsiteX73" fmla="*/ 2106 w 10000"/>
                    <a:gd name="connsiteY73" fmla="*/ 2705 h 10000"/>
                    <a:gd name="connsiteX74" fmla="*/ 2054 w 10000"/>
                    <a:gd name="connsiteY74" fmla="*/ 3267 h 10000"/>
                    <a:gd name="connsiteX75" fmla="*/ 1848 w 10000"/>
                    <a:gd name="connsiteY75" fmla="*/ 3607 h 10000"/>
                    <a:gd name="connsiteX76" fmla="*/ 1860 w 10000"/>
                    <a:gd name="connsiteY76" fmla="*/ 3808 h 10000"/>
                    <a:gd name="connsiteX77" fmla="*/ 1731 w 10000"/>
                    <a:gd name="connsiteY77" fmla="*/ 4148 h 10000"/>
                    <a:gd name="connsiteX78" fmla="*/ 1356 w 10000"/>
                    <a:gd name="connsiteY78" fmla="*/ 3968 h 10000"/>
                    <a:gd name="connsiteX79" fmla="*/ 1266 w 10000"/>
                    <a:gd name="connsiteY79" fmla="*/ 4108 h 10000"/>
                    <a:gd name="connsiteX80" fmla="*/ 1046 w 10000"/>
                    <a:gd name="connsiteY80" fmla="*/ 3587 h 10000"/>
                    <a:gd name="connsiteX81" fmla="*/ 581 w 10000"/>
                    <a:gd name="connsiteY81" fmla="*/ 3647 h 10000"/>
                    <a:gd name="connsiteX82" fmla="*/ 349 w 10000"/>
                    <a:gd name="connsiteY82" fmla="*/ 3908 h 10000"/>
                    <a:gd name="connsiteX83" fmla="*/ 206 w 10000"/>
                    <a:gd name="connsiteY83" fmla="*/ 4389 h 10000"/>
                    <a:gd name="connsiteX0" fmla="*/ 206 w 10000"/>
                    <a:gd name="connsiteY0" fmla="*/ 4389 h 10000"/>
                    <a:gd name="connsiteX1" fmla="*/ 0 w 10000"/>
                    <a:gd name="connsiteY1" fmla="*/ 4489 h 10000"/>
                    <a:gd name="connsiteX2" fmla="*/ 0 w 10000"/>
                    <a:gd name="connsiteY2" fmla="*/ 5371 h 10000"/>
                    <a:gd name="connsiteX3" fmla="*/ 552 w 10000"/>
                    <a:gd name="connsiteY3" fmla="*/ 4640 h 10000"/>
                    <a:gd name="connsiteX4" fmla="*/ 1605 w 10000"/>
                    <a:gd name="connsiteY4" fmla="*/ 4872 h 10000"/>
                    <a:gd name="connsiteX5" fmla="*/ 2719 w 10000"/>
                    <a:gd name="connsiteY5" fmla="*/ 4331 h 10000"/>
                    <a:gd name="connsiteX6" fmla="*/ 3718 w 10000"/>
                    <a:gd name="connsiteY6" fmla="*/ 3362 h 10000"/>
                    <a:gd name="connsiteX7" fmla="*/ 4121 w 10000"/>
                    <a:gd name="connsiteY7" fmla="*/ 3979 h 10000"/>
                    <a:gd name="connsiteX8" fmla="*/ 4613 w 10000"/>
                    <a:gd name="connsiteY8" fmla="*/ 3609 h 10000"/>
                    <a:gd name="connsiteX9" fmla="*/ 4290 w 10000"/>
                    <a:gd name="connsiteY9" fmla="*/ 4364 h 10000"/>
                    <a:gd name="connsiteX10" fmla="*/ 4528 w 10000"/>
                    <a:gd name="connsiteY10" fmla="*/ 5463 h 10000"/>
                    <a:gd name="connsiteX11" fmla="*/ 1511 w 10000"/>
                    <a:gd name="connsiteY11" fmla="*/ 10000 h 10000"/>
                    <a:gd name="connsiteX12" fmla="*/ 1899 w 10000"/>
                    <a:gd name="connsiteY12" fmla="*/ 9519 h 10000"/>
                    <a:gd name="connsiteX13" fmla="*/ 2132 w 10000"/>
                    <a:gd name="connsiteY13" fmla="*/ 9699 h 10000"/>
                    <a:gd name="connsiteX14" fmla="*/ 2248 w 10000"/>
                    <a:gd name="connsiteY14" fmla="*/ 9479 h 10000"/>
                    <a:gd name="connsiteX15" fmla="*/ 2158 w 10000"/>
                    <a:gd name="connsiteY15" fmla="*/ 8918 h 10000"/>
                    <a:gd name="connsiteX16" fmla="*/ 2389 w 10000"/>
                    <a:gd name="connsiteY16" fmla="*/ 8657 h 10000"/>
                    <a:gd name="connsiteX17" fmla="*/ 2675 w 10000"/>
                    <a:gd name="connsiteY17" fmla="*/ 8838 h 10000"/>
                    <a:gd name="connsiteX18" fmla="*/ 3319 w 10000"/>
                    <a:gd name="connsiteY18" fmla="*/ 8337 h 10000"/>
                    <a:gd name="connsiteX19" fmla="*/ 3514 w 10000"/>
                    <a:gd name="connsiteY19" fmla="*/ 7675 h 10000"/>
                    <a:gd name="connsiteX20" fmla="*/ 4277 w 10000"/>
                    <a:gd name="connsiteY20" fmla="*/ 7956 h 10000"/>
                    <a:gd name="connsiteX21" fmla="*/ 4547 w 10000"/>
                    <a:gd name="connsiteY21" fmla="*/ 8397 h 10000"/>
                    <a:gd name="connsiteX22" fmla="*/ 5078 w 10000"/>
                    <a:gd name="connsiteY22" fmla="*/ 8297 h 10000"/>
                    <a:gd name="connsiteX23" fmla="*/ 5361 w 10000"/>
                    <a:gd name="connsiteY23" fmla="*/ 8497 h 10000"/>
                    <a:gd name="connsiteX24" fmla="*/ 5413 w 10000"/>
                    <a:gd name="connsiteY24" fmla="*/ 8697 h 10000"/>
                    <a:gd name="connsiteX25" fmla="*/ 6021 w 10000"/>
                    <a:gd name="connsiteY25" fmla="*/ 8798 h 10000"/>
                    <a:gd name="connsiteX26" fmla="*/ 6201 w 10000"/>
                    <a:gd name="connsiteY26" fmla="*/ 8337 h 10000"/>
                    <a:gd name="connsiteX27" fmla="*/ 6822 w 10000"/>
                    <a:gd name="connsiteY27" fmla="*/ 7856 h 10000"/>
                    <a:gd name="connsiteX28" fmla="*/ 7054 w 10000"/>
                    <a:gd name="connsiteY28" fmla="*/ 8076 h 10000"/>
                    <a:gd name="connsiteX29" fmla="*/ 7403 w 10000"/>
                    <a:gd name="connsiteY29" fmla="*/ 7495 h 10000"/>
                    <a:gd name="connsiteX30" fmla="*/ 7454 w 10000"/>
                    <a:gd name="connsiteY30" fmla="*/ 6874 h 10000"/>
                    <a:gd name="connsiteX31" fmla="*/ 7765 w 10000"/>
                    <a:gd name="connsiteY31" fmla="*/ 6373 h 10000"/>
                    <a:gd name="connsiteX32" fmla="*/ 7985 w 10000"/>
                    <a:gd name="connsiteY32" fmla="*/ 6032 h 10000"/>
                    <a:gd name="connsiteX33" fmla="*/ 8062 w 10000"/>
                    <a:gd name="connsiteY33" fmla="*/ 5912 h 10000"/>
                    <a:gd name="connsiteX34" fmla="*/ 8089 w 10000"/>
                    <a:gd name="connsiteY34" fmla="*/ 5872 h 10000"/>
                    <a:gd name="connsiteX35" fmla="*/ 8089 w 10000"/>
                    <a:gd name="connsiteY35" fmla="*/ 5892 h 10000"/>
                    <a:gd name="connsiteX36" fmla="*/ 8114 w 10000"/>
                    <a:gd name="connsiteY36" fmla="*/ 5892 h 10000"/>
                    <a:gd name="connsiteX37" fmla="*/ 8178 w 10000"/>
                    <a:gd name="connsiteY37" fmla="*/ 5992 h 10000"/>
                    <a:gd name="connsiteX38" fmla="*/ 8320 w 10000"/>
                    <a:gd name="connsiteY38" fmla="*/ 6253 h 10000"/>
                    <a:gd name="connsiteX39" fmla="*/ 8515 w 10000"/>
                    <a:gd name="connsiteY39" fmla="*/ 6613 h 10000"/>
                    <a:gd name="connsiteX40" fmla="*/ 8954 w 10000"/>
                    <a:gd name="connsiteY40" fmla="*/ 6333 h 10000"/>
                    <a:gd name="connsiteX41" fmla="*/ 9238 w 10000"/>
                    <a:gd name="connsiteY41" fmla="*/ 6413 h 10000"/>
                    <a:gd name="connsiteX42" fmla="*/ 9289 w 10000"/>
                    <a:gd name="connsiteY42" fmla="*/ 6994 h 10000"/>
                    <a:gd name="connsiteX43" fmla="*/ 9031 w 10000"/>
                    <a:gd name="connsiteY43" fmla="*/ 7315 h 10000"/>
                    <a:gd name="connsiteX44" fmla="*/ 9070 w 10000"/>
                    <a:gd name="connsiteY44" fmla="*/ 7635 h 10000"/>
                    <a:gd name="connsiteX45" fmla="*/ 9496 w 10000"/>
                    <a:gd name="connsiteY45" fmla="*/ 7535 h 10000"/>
                    <a:gd name="connsiteX46" fmla="*/ 9586 w 10000"/>
                    <a:gd name="connsiteY46" fmla="*/ 7234 h 10000"/>
                    <a:gd name="connsiteX47" fmla="*/ 10000 w 10000"/>
                    <a:gd name="connsiteY47" fmla="*/ 6994 h 10000"/>
                    <a:gd name="connsiteX48" fmla="*/ 9625 w 10000"/>
                    <a:gd name="connsiteY48" fmla="*/ 5070 h 10000"/>
                    <a:gd name="connsiteX49" fmla="*/ 9082 w 10000"/>
                    <a:gd name="connsiteY49" fmla="*/ 4449 h 10000"/>
                    <a:gd name="connsiteX50" fmla="*/ 8824 w 10000"/>
                    <a:gd name="connsiteY50" fmla="*/ 4509 h 10000"/>
                    <a:gd name="connsiteX51" fmla="*/ 8062 w 10000"/>
                    <a:gd name="connsiteY51" fmla="*/ 3888 h 10000"/>
                    <a:gd name="connsiteX52" fmla="*/ 8010 w 10000"/>
                    <a:gd name="connsiteY52" fmla="*/ 3747 h 10000"/>
                    <a:gd name="connsiteX53" fmla="*/ 8295 w 10000"/>
                    <a:gd name="connsiteY53" fmla="*/ 3226 h 10000"/>
                    <a:gd name="connsiteX54" fmla="*/ 7829 w 10000"/>
                    <a:gd name="connsiteY54" fmla="*/ 2685 h 10000"/>
                    <a:gd name="connsiteX55" fmla="*/ 7920 w 10000"/>
                    <a:gd name="connsiteY55" fmla="*/ 2184 h 10000"/>
                    <a:gd name="connsiteX56" fmla="*/ 7596 w 10000"/>
                    <a:gd name="connsiteY56" fmla="*/ 1663 h 10000"/>
                    <a:gd name="connsiteX57" fmla="*/ 7054 w 10000"/>
                    <a:gd name="connsiteY57" fmla="*/ 2064 h 10000"/>
                    <a:gd name="connsiteX58" fmla="*/ 6021 w 10000"/>
                    <a:gd name="connsiteY58" fmla="*/ 1182 h 10000"/>
                    <a:gd name="connsiteX59" fmla="*/ 5957 w 10000"/>
                    <a:gd name="connsiteY59" fmla="*/ 521 h 10000"/>
                    <a:gd name="connsiteX60" fmla="*/ 5723 w 10000"/>
                    <a:gd name="connsiteY60" fmla="*/ 60 h 10000"/>
                    <a:gd name="connsiteX61" fmla="*/ 5582 w 10000"/>
                    <a:gd name="connsiteY61" fmla="*/ 120 h 10000"/>
                    <a:gd name="connsiteX62" fmla="*/ 5181 w 10000"/>
                    <a:gd name="connsiteY62" fmla="*/ 701 h 10000"/>
                    <a:gd name="connsiteX63" fmla="*/ 4521 w 10000"/>
                    <a:gd name="connsiteY63" fmla="*/ 641 h 10000"/>
                    <a:gd name="connsiteX64" fmla="*/ 4341 w 10000"/>
                    <a:gd name="connsiteY64" fmla="*/ 902 h 10000"/>
                    <a:gd name="connsiteX65" fmla="*/ 4057 w 10000"/>
                    <a:gd name="connsiteY65" fmla="*/ 1423 h 10000"/>
                    <a:gd name="connsiteX66" fmla="*/ 4495 w 10000"/>
                    <a:gd name="connsiteY66" fmla="*/ 521 h 10000"/>
                    <a:gd name="connsiteX67" fmla="*/ 5297 w 10000"/>
                    <a:gd name="connsiteY67" fmla="*/ 361 h 10000"/>
                    <a:gd name="connsiteX68" fmla="*/ 5361 w 10000"/>
                    <a:gd name="connsiteY68" fmla="*/ 20 h 10000"/>
                    <a:gd name="connsiteX69" fmla="*/ 4329 w 10000"/>
                    <a:gd name="connsiteY69" fmla="*/ 0 h 10000"/>
                    <a:gd name="connsiteX70" fmla="*/ 3579 w 10000"/>
                    <a:gd name="connsiteY70" fmla="*/ 1643 h 10000"/>
                    <a:gd name="connsiteX71" fmla="*/ 2803 w 10000"/>
                    <a:gd name="connsiteY71" fmla="*/ 2425 h 10000"/>
                    <a:gd name="connsiteX72" fmla="*/ 2338 w 10000"/>
                    <a:gd name="connsiteY72" fmla="*/ 2385 h 10000"/>
                    <a:gd name="connsiteX73" fmla="*/ 2106 w 10000"/>
                    <a:gd name="connsiteY73" fmla="*/ 2705 h 10000"/>
                    <a:gd name="connsiteX74" fmla="*/ 2054 w 10000"/>
                    <a:gd name="connsiteY74" fmla="*/ 3267 h 10000"/>
                    <a:gd name="connsiteX75" fmla="*/ 1848 w 10000"/>
                    <a:gd name="connsiteY75" fmla="*/ 3607 h 10000"/>
                    <a:gd name="connsiteX76" fmla="*/ 1860 w 10000"/>
                    <a:gd name="connsiteY76" fmla="*/ 3808 h 10000"/>
                    <a:gd name="connsiteX77" fmla="*/ 1731 w 10000"/>
                    <a:gd name="connsiteY77" fmla="*/ 4148 h 10000"/>
                    <a:gd name="connsiteX78" fmla="*/ 1356 w 10000"/>
                    <a:gd name="connsiteY78" fmla="*/ 3968 h 10000"/>
                    <a:gd name="connsiteX79" fmla="*/ 1266 w 10000"/>
                    <a:gd name="connsiteY79" fmla="*/ 4108 h 10000"/>
                    <a:gd name="connsiteX80" fmla="*/ 1046 w 10000"/>
                    <a:gd name="connsiteY80" fmla="*/ 3587 h 10000"/>
                    <a:gd name="connsiteX81" fmla="*/ 581 w 10000"/>
                    <a:gd name="connsiteY81" fmla="*/ 3647 h 10000"/>
                    <a:gd name="connsiteX82" fmla="*/ 349 w 10000"/>
                    <a:gd name="connsiteY82" fmla="*/ 3908 h 10000"/>
                    <a:gd name="connsiteX83" fmla="*/ 206 w 10000"/>
                    <a:gd name="connsiteY83" fmla="*/ 4389 h 10000"/>
                    <a:gd name="connsiteX0" fmla="*/ 206 w 10000"/>
                    <a:gd name="connsiteY0" fmla="*/ 4389 h 9699"/>
                    <a:gd name="connsiteX1" fmla="*/ 0 w 10000"/>
                    <a:gd name="connsiteY1" fmla="*/ 4489 h 9699"/>
                    <a:gd name="connsiteX2" fmla="*/ 0 w 10000"/>
                    <a:gd name="connsiteY2" fmla="*/ 5371 h 9699"/>
                    <a:gd name="connsiteX3" fmla="*/ 552 w 10000"/>
                    <a:gd name="connsiteY3" fmla="*/ 4640 h 9699"/>
                    <a:gd name="connsiteX4" fmla="*/ 1605 w 10000"/>
                    <a:gd name="connsiteY4" fmla="*/ 4872 h 9699"/>
                    <a:gd name="connsiteX5" fmla="*/ 2719 w 10000"/>
                    <a:gd name="connsiteY5" fmla="*/ 4331 h 9699"/>
                    <a:gd name="connsiteX6" fmla="*/ 3718 w 10000"/>
                    <a:gd name="connsiteY6" fmla="*/ 3362 h 9699"/>
                    <a:gd name="connsiteX7" fmla="*/ 4121 w 10000"/>
                    <a:gd name="connsiteY7" fmla="*/ 3979 h 9699"/>
                    <a:gd name="connsiteX8" fmla="*/ 4613 w 10000"/>
                    <a:gd name="connsiteY8" fmla="*/ 3609 h 9699"/>
                    <a:gd name="connsiteX9" fmla="*/ 4290 w 10000"/>
                    <a:gd name="connsiteY9" fmla="*/ 4364 h 9699"/>
                    <a:gd name="connsiteX10" fmla="*/ 4528 w 10000"/>
                    <a:gd name="connsiteY10" fmla="*/ 5463 h 9699"/>
                    <a:gd name="connsiteX11" fmla="*/ 3969 w 10000"/>
                    <a:gd name="connsiteY11" fmla="*/ 6339 h 9699"/>
                    <a:gd name="connsiteX12" fmla="*/ 1899 w 10000"/>
                    <a:gd name="connsiteY12" fmla="*/ 9519 h 9699"/>
                    <a:gd name="connsiteX13" fmla="*/ 2132 w 10000"/>
                    <a:gd name="connsiteY13" fmla="*/ 9699 h 9699"/>
                    <a:gd name="connsiteX14" fmla="*/ 2248 w 10000"/>
                    <a:gd name="connsiteY14" fmla="*/ 9479 h 9699"/>
                    <a:gd name="connsiteX15" fmla="*/ 2158 w 10000"/>
                    <a:gd name="connsiteY15" fmla="*/ 8918 h 9699"/>
                    <a:gd name="connsiteX16" fmla="*/ 2389 w 10000"/>
                    <a:gd name="connsiteY16" fmla="*/ 8657 h 9699"/>
                    <a:gd name="connsiteX17" fmla="*/ 2675 w 10000"/>
                    <a:gd name="connsiteY17" fmla="*/ 8838 h 9699"/>
                    <a:gd name="connsiteX18" fmla="*/ 3319 w 10000"/>
                    <a:gd name="connsiteY18" fmla="*/ 8337 h 9699"/>
                    <a:gd name="connsiteX19" fmla="*/ 3514 w 10000"/>
                    <a:gd name="connsiteY19" fmla="*/ 7675 h 9699"/>
                    <a:gd name="connsiteX20" fmla="*/ 4277 w 10000"/>
                    <a:gd name="connsiteY20" fmla="*/ 7956 h 9699"/>
                    <a:gd name="connsiteX21" fmla="*/ 4547 w 10000"/>
                    <a:gd name="connsiteY21" fmla="*/ 8397 h 9699"/>
                    <a:gd name="connsiteX22" fmla="*/ 5078 w 10000"/>
                    <a:gd name="connsiteY22" fmla="*/ 8297 h 9699"/>
                    <a:gd name="connsiteX23" fmla="*/ 5361 w 10000"/>
                    <a:gd name="connsiteY23" fmla="*/ 8497 h 9699"/>
                    <a:gd name="connsiteX24" fmla="*/ 5413 w 10000"/>
                    <a:gd name="connsiteY24" fmla="*/ 8697 h 9699"/>
                    <a:gd name="connsiteX25" fmla="*/ 6021 w 10000"/>
                    <a:gd name="connsiteY25" fmla="*/ 8798 h 9699"/>
                    <a:gd name="connsiteX26" fmla="*/ 6201 w 10000"/>
                    <a:gd name="connsiteY26" fmla="*/ 8337 h 9699"/>
                    <a:gd name="connsiteX27" fmla="*/ 6822 w 10000"/>
                    <a:gd name="connsiteY27" fmla="*/ 7856 h 9699"/>
                    <a:gd name="connsiteX28" fmla="*/ 7054 w 10000"/>
                    <a:gd name="connsiteY28" fmla="*/ 8076 h 9699"/>
                    <a:gd name="connsiteX29" fmla="*/ 7403 w 10000"/>
                    <a:gd name="connsiteY29" fmla="*/ 7495 h 9699"/>
                    <a:gd name="connsiteX30" fmla="*/ 7454 w 10000"/>
                    <a:gd name="connsiteY30" fmla="*/ 6874 h 9699"/>
                    <a:gd name="connsiteX31" fmla="*/ 7765 w 10000"/>
                    <a:gd name="connsiteY31" fmla="*/ 6373 h 9699"/>
                    <a:gd name="connsiteX32" fmla="*/ 7985 w 10000"/>
                    <a:gd name="connsiteY32" fmla="*/ 6032 h 9699"/>
                    <a:gd name="connsiteX33" fmla="*/ 8062 w 10000"/>
                    <a:gd name="connsiteY33" fmla="*/ 5912 h 9699"/>
                    <a:gd name="connsiteX34" fmla="*/ 8089 w 10000"/>
                    <a:gd name="connsiteY34" fmla="*/ 5872 h 9699"/>
                    <a:gd name="connsiteX35" fmla="*/ 8089 w 10000"/>
                    <a:gd name="connsiteY35" fmla="*/ 5892 h 9699"/>
                    <a:gd name="connsiteX36" fmla="*/ 8114 w 10000"/>
                    <a:gd name="connsiteY36" fmla="*/ 5892 h 9699"/>
                    <a:gd name="connsiteX37" fmla="*/ 8178 w 10000"/>
                    <a:gd name="connsiteY37" fmla="*/ 5992 h 9699"/>
                    <a:gd name="connsiteX38" fmla="*/ 8320 w 10000"/>
                    <a:gd name="connsiteY38" fmla="*/ 6253 h 9699"/>
                    <a:gd name="connsiteX39" fmla="*/ 8515 w 10000"/>
                    <a:gd name="connsiteY39" fmla="*/ 6613 h 9699"/>
                    <a:gd name="connsiteX40" fmla="*/ 8954 w 10000"/>
                    <a:gd name="connsiteY40" fmla="*/ 6333 h 9699"/>
                    <a:gd name="connsiteX41" fmla="*/ 9238 w 10000"/>
                    <a:gd name="connsiteY41" fmla="*/ 6413 h 9699"/>
                    <a:gd name="connsiteX42" fmla="*/ 9289 w 10000"/>
                    <a:gd name="connsiteY42" fmla="*/ 6994 h 9699"/>
                    <a:gd name="connsiteX43" fmla="*/ 9031 w 10000"/>
                    <a:gd name="connsiteY43" fmla="*/ 7315 h 9699"/>
                    <a:gd name="connsiteX44" fmla="*/ 9070 w 10000"/>
                    <a:gd name="connsiteY44" fmla="*/ 7635 h 9699"/>
                    <a:gd name="connsiteX45" fmla="*/ 9496 w 10000"/>
                    <a:gd name="connsiteY45" fmla="*/ 7535 h 9699"/>
                    <a:gd name="connsiteX46" fmla="*/ 9586 w 10000"/>
                    <a:gd name="connsiteY46" fmla="*/ 7234 h 9699"/>
                    <a:gd name="connsiteX47" fmla="*/ 10000 w 10000"/>
                    <a:gd name="connsiteY47" fmla="*/ 6994 h 9699"/>
                    <a:gd name="connsiteX48" fmla="*/ 9625 w 10000"/>
                    <a:gd name="connsiteY48" fmla="*/ 5070 h 9699"/>
                    <a:gd name="connsiteX49" fmla="*/ 9082 w 10000"/>
                    <a:gd name="connsiteY49" fmla="*/ 4449 h 9699"/>
                    <a:gd name="connsiteX50" fmla="*/ 8824 w 10000"/>
                    <a:gd name="connsiteY50" fmla="*/ 4509 h 9699"/>
                    <a:gd name="connsiteX51" fmla="*/ 8062 w 10000"/>
                    <a:gd name="connsiteY51" fmla="*/ 3888 h 9699"/>
                    <a:gd name="connsiteX52" fmla="*/ 8010 w 10000"/>
                    <a:gd name="connsiteY52" fmla="*/ 3747 h 9699"/>
                    <a:gd name="connsiteX53" fmla="*/ 8295 w 10000"/>
                    <a:gd name="connsiteY53" fmla="*/ 3226 h 9699"/>
                    <a:gd name="connsiteX54" fmla="*/ 7829 w 10000"/>
                    <a:gd name="connsiteY54" fmla="*/ 2685 h 9699"/>
                    <a:gd name="connsiteX55" fmla="*/ 7920 w 10000"/>
                    <a:gd name="connsiteY55" fmla="*/ 2184 h 9699"/>
                    <a:gd name="connsiteX56" fmla="*/ 7596 w 10000"/>
                    <a:gd name="connsiteY56" fmla="*/ 1663 h 9699"/>
                    <a:gd name="connsiteX57" fmla="*/ 7054 w 10000"/>
                    <a:gd name="connsiteY57" fmla="*/ 2064 h 9699"/>
                    <a:gd name="connsiteX58" fmla="*/ 6021 w 10000"/>
                    <a:gd name="connsiteY58" fmla="*/ 1182 h 9699"/>
                    <a:gd name="connsiteX59" fmla="*/ 5957 w 10000"/>
                    <a:gd name="connsiteY59" fmla="*/ 521 h 9699"/>
                    <a:gd name="connsiteX60" fmla="*/ 5723 w 10000"/>
                    <a:gd name="connsiteY60" fmla="*/ 60 h 9699"/>
                    <a:gd name="connsiteX61" fmla="*/ 5582 w 10000"/>
                    <a:gd name="connsiteY61" fmla="*/ 120 h 9699"/>
                    <a:gd name="connsiteX62" fmla="*/ 5181 w 10000"/>
                    <a:gd name="connsiteY62" fmla="*/ 701 h 9699"/>
                    <a:gd name="connsiteX63" fmla="*/ 4521 w 10000"/>
                    <a:gd name="connsiteY63" fmla="*/ 641 h 9699"/>
                    <a:gd name="connsiteX64" fmla="*/ 4341 w 10000"/>
                    <a:gd name="connsiteY64" fmla="*/ 902 h 9699"/>
                    <a:gd name="connsiteX65" fmla="*/ 4057 w 10000"/>
                    <a:gd name="connsiteY65" fmla="*/ 1423 h 9699"/>
                    <a:gd name="connsiteX66" fmla="*/ 4495 w 10000"/>
                    <a:gd name="connsiteY66" fmla="*/ 521 h 9699"/>
                    <a:gd name="connsiteX67" fmla="*/ 5297 w 10000"/>
                    <a:gd name="connsiteY67" fmla="*/ 361 h 9699"/>
                    <a:gd name="connsiteX68" fmla="*/ 5361 w 10000"/>
                    <a:gd name="connsiteY68" fmla="*/ 20 h 9699"/>
                    <a:gd name="connsiteX69" fmla="*/ 4329 w 10000"/>
                    <a:gd name="connsiteY69" fmla="*/ 0 h 9699"/>
                    <a:gd name="connsiteX70" fmla="*/ 3579 w 10000"/>
                    <a:gd name="connsiteY70" fmla="*/ 1643 h 9699"/>
                    <a:gd name="connsiteX71" fmla="*/ 2803 w 10000"/>
                    <a:gd name="connsiteY71" fmla="*/ 2425 h 9699"/>
                    <a:gd name="connsiteX72" fmla="*/ 2338 w 10000"/>
                    <a:gd name="connsiteY72" fmla="*/ 2385 h 9699"/>
                    <a:gd name="connsiteX73" fmla="*/ 2106 w 10000"/>
                    <a:gd name="connsiteY73" fmla="*/ 2705 h 9699"/>
                    <a:gd name="connsiteX74" fmla="*/ 2054 w 10000"/>
                    <a:gd name="connsiteY74" fmla="*/ 3267 h 9699"/>
                    <a:gd name="connsiteX75" fmla="*/ 1848 w 10000"/>
                    <a:gd name="connsiteY75" fmla="*/ 3607 h 9699"/>
                    <a:gd name="connsiteX76" fmla="*/ 1860 w 10000"/>
                    <a:gd name="connsiteY76" fmla="*/ 3808 h 9699"/>
                    <a:gd name="connsiteX77" fmla="*/ 1731 w 10000"/>
                    <a:gd name="connsiteY77" fmla="*/ 4148 h 9699"/>
                    <a:gd name="connsiteX78" fmla="*/ 1356 w 10000"/>
                    <a:gd name="connsiteY78" fmla="*/ 3968 h 9699"/>
                    <a:gd name="connsiteX79" fmla="*/ 1266 w 10000"/>
                    <a:gd name="connsiteY79" fmla="*/ 4108 h 9699"/>
                    <a:gd name="connsiteX80" fmla="*/ 1046 w 10000"/>
                    <a:gd name="connsiteY80" fmla="*/ 3587 h 9699"/>
                    <a:gd name="connsiteX81" fmla="*/ 581 w 10000"/>
                    <a:gd name="connsiteY81" fmla="*/ 3647 h 9699"/>
                    <a:gd name="connsiteX82" fmla="*/ 349 w 10000"/>
                    <a:gd name="connsiteY82" fmla="*/ 3908 h 9699"/>
                    <a:gd name="connsiteX83" fmla="*/ 206 w 10000"/>
                    <a:gd name="connsiteY83" fmla="*/ 4389 h 9699"/>
                    <a:gd name="connsiteX0" fmla="*/ 206 w 10000"/>
                    <a:gd name="connsiteY0" fmla="*/ 4525 h 10000"/>
                    <a:gd name="connsiteX1" fmla="*/ 0 w 10000"/>
                    <a:gd name="connsiteY1" fmla="*/ 4628 h 10000"/>
                    <a:gd name="connsiteX2" fmla="*/ 0 w 10000"/>
                    <a:gd name="connsiteY2" fmla="*/ 5538 h 10000"/>
                    <a:gd name="connsiteX3" fmla="*/ 552 w 10000"/>
                    <a:gd name="connsiteY3" fmla="*/ 4784 h 10000"/>
                    <a:gd name="connsiteX4" fmla="*/ 1605 w 10000"/>
                    <a:gd name="connsiteY4" fmla="*/ 5023 h 10000"/>
                    <a:gd name="connsiteX5" fmla="*/ 2719 w 10000"/>
                    <a:gd name="connsiteY5" fmla="*/ 4465 h 10000"/>
                    <a:gd name="connsiteX6" fmla="*/ 3718 w 10000"/>
                    <a:gd name="connsiteY6" fmla="*/ 3466 h 10000"/>
                    <a:gd name="connsiteX7" fmla="*/ 4121 w 10000"/>
                    <a:gd name="connsiteY7" fmla="*/ 4102 h 10000"/>
                    <a:gd name="connsiteX8" fmla="*/ 4613 w 10000"/>
                    <a:gd name="connsiteY8" fmla="*/ 3721 h 10000"/>
                    <a:gd name="connsiteX9" fmla="*/ 4290 w 10000"/>
                    <a:gd name="connsiteY9" fmla="*/ 4499 h 10000"/>
                    <a:gd name="connsiteX10" fmla="*/ 4528 w 10000"/>
                    <a:gd name="connsiteY10" fmla="*/ 5633 h 10000"/>
                    <a:gd name="connsiteX11" fmla="*/ 3969 w 10000"/>
                    <a:gd name="connsiteY11" fmla="*/ 6536 h 10000"/>
                    <a:gd name="connsiteX12" fmla="*/ 4333 w 10000"/>
                    <a:gd name="connsiteY12" fmla="*/ 7090 h 10000"/>
                    <a:gd name="connsiteX13" fmla="*/ 2132 w 10000"/>
                    <a:gd name="connsiteY13" fmla="*/ 10000 h 10000"/>
                    <a:gd name="connsiteX14" fmla="*/ 2248 w 10000"/>
                    <a:gd name="connsiteY14" fmla="*/ 9773 h 10000"/>
                    <a:gd name="connsiteX15" fmla="*/ 2158 w 10000"/>
                    <a:gd name="connsiteY15" fmla="*/ 9195 h 10000"/>
                    <a:gd name="connsiteX16" fmla="*/ 2389 w 10000"/>
                    <a:gd name="connsiteY16" fmla="*/ 8926 h 10000"/>
                    <a:gd name="connsiteX17" fmla="*/ 2675 w 10000"/>
                    <a:gd name="connsiteY17" fmla="*/ 9112 h 10000"/>
                    <a:gd name="connsiteX18" fmla="*/ 3319 w 10000"/>
                    <a:gd name="connsiteY18" fmla="*/ 8596 h 10000"/>
                    <a:gd name="connsiteX19" fmla="*/ 3514 w 10000"/>
                    <a:gd name="connsiteY19" fmla="*/ 7913 h 10000"/>
                    <a:gd name="connsiteX20" fmla="*/ 4277 w 10000"/>
                    <a:gd name="connsiteY20" fmla="*/ 8203 h 10000"/>
                    <a:gd name="connsiteX21" fmla="*/ 4547 w 10000"/>
                    <a:gd name="connsiteY21" fmla="*/ 8658 h 10000"/>
                    <a:gd name="connsiteX22" fmla="*/ 5078 w 10000"/>
                    <a:gd name="connsiteY22" fmla="*/ 8554 h 10000"/>
                    <a:gd name="connsiteX23" fmla="*/ 5361 w 10000"/>
                    <a:gd name="connsiteY23" fmla="*/ 8761 h 10000"/>
                    <a:gd name="connsiteX24" fmla="*/ 5413 w 10000"/>
                    <a:gd name="connsiteY24" fmla="*/ 8967 h 10000"/>
                    <a:gd name="connsiteX25" fmla="*/ 6021 w 10000"/>
                    <a:gd name="connsiteY25" fmla="*/ 9071 h 10000"/>
                    <a:gd name="connsiteX26" fmla="*/ 6201 w 10000"/>
                    <a:gd name="connsiteY26" fmla="*/ 8596 h 10000"/>
                    <a:gd name="connsiteX27" fmla="*/ 6822 w 10000"/>
                    <a:gd name="connsiteY27" fmla="*/ 8100 h 10000"/>
                    <a:gd name="connsiteX28" fmla="*/ 7054 w 10000"/>
                    <a:gd name="connsiteY28" fmla="*/ 8327 h 10000"/>
                    <a:gd name="connsiteX29" fmla="*/ 7403 w 10000"/>
                    <a:gd name="connsiteY29" fmla="*/ 7728 h 10000"/>
                    <a:gd name="connsiteX30" fmla="*/ 7454 w 10000"/>
                    <a:gd name="connsiteY30" fmla="*/ 7087 h 10000"/>
                    <a:gd name="connsiteX31" fmla="*/ 7765 w 10000"/>
                    <a:gd name="connsiteY31" fmla="*/ 6571 h 10000"/>
                    <a:gd name="connsiteX32" fmla="*/ 7985 w 10000"/>
                    <a:gd name="connsiteY32" fmla="*/ 6219 h 10000"/>
                    <a:gd name="connsiteX33" fmla="*/ 8062 w 10000"/>
                    <a:gd name="connsiteY33" fmla="*/ 6095 h 10000"/>
                    <a:gd name="connsiteX34" fmla="*/ 8089 w 10000"/>
                    <a:gd name="connsiteY34" fmla="*/ 6054 h 10000"/>
                    <a:gd name="connsiteX35" fmla="*/ 8089 w 10000"/>
                    <a:gd name="connsiteY35" fmla="*/ 6075 h 10000"/>
                    <a:gd name="connsiteX36" fmla="*/ 8114 w 10000"/>
                    <a:gd name="connsiteY36" fmla="*/ 6075 h 10000"/>
                    <a:gd name="connsiteX37" fmla="*/ 8178 w 10000"/>
                    <a:gd name="connsiteY37" fmla="*/ 6178 h 10000"/>
                    <a:gd name="connsiteX38" fmla="*/ 8320 w 10000"/>
                    <a:gd name="connsiteY38" fmla="*/ 6447 h 10000"/>
                    <a:gd name="connsiteX39" fmla="*/ 8515 w 10000"/>
                    <a:gd name="connsiteY39" fmla="*/ 6818 h 10000"/>
                    <a:gd name="connsiteX40" fmla="*/ 8954 w 10000"/>
                    <a:gd name="connsiteY40" fmla="*/ 6530 h 10000"/>
                    <a:gd name="connsiteX41" fmla="*/ 9238 w 10000"/>
                    <a:gd name="connsiteY41" fmla="*/ 6612 h 10000"/>
                    <a:gd name="connsiteX42" fmla="*/ 9289 w 10000"/>
                    <a:gd name="connsiteY42" fmla="*/ 7211 h 10000"/>
                    <a:gd name="connsiteX43" fmla="*/ 9031 w 10000"/>
                    <a:gd name="connsiteY43" fmla="*/ 7542 h 10000"/>
                    <a:gd name="connsiteX44" fmla="*/ 9070 w 10000"/>
                    <a:gd name="connsiteY44" fmla="*/ 7872 h 10000"/>
                    <a:gd name="connsiteX45" fmla="*/ 9496 w 10000"/>
                    <a:gd name="connsiteY45" fmla="*/ 7769 h 10000"/>
                    <a:gd name="connsiteX46" fmla="*/ 9586 w 10000"/>
                    <a:gd name="connsiteY46" fmla="*/ 7459 h 10000"/>
                    <a:gd name="connsiteX47" fmla="*/ 10000 w 10000"/>
                    <a:gd name="connsiteY47" fmla="*/ 7211 h 10000"/>
                    <a:gd name="connsiteX48" fmla="*/ 9625 w 10000"/>
                    <a:gd name="connsiteY48" fmla="*/ 5227 h 10000"/>
                    <a:gd name="connsiteX49" fmla="*/ 9082 w 10000"/>
                    <a:gd name="connsiteY49" fmla="*/ 4587 h 10000"/>
                    <a:gd name="connsiteX50" fmla="*/ 8824 w 10000"/>
                    <a:gd name="connsiteY50" fmla="*/ 4649 h 10000"/>
                    <a:gd name="connsiteX51" fmla="*/ 8062 w 10000"/>
                    <a:gd name="connsiteY51" fmla="*/ 4009 h 10000"/>
                    <a:gd name="connsiteX52" fmla="*/ 8010 w 10000"/>
                    <a:gd name="connsiteY52" fmla="*/ 3863 h 10000"/>
                    <a:gd name="connsiteX53" fmla="*/ 8295 w 10000"/>
                    <a:gd name="connsiteY53" fmla="*/ 3326 h 10000"/>
                    <a:gd name="connsiteX54" fmla="*/ 7829 w 10000"/>
                    <a:gd name="connsiteY54" fmla="*/ 2768 h 10000"/>
                    <a:gd name="connsiteX55" fmla="*/ 7920 w 10000"/>
                    <a:gd name="connsiteY55" fmla="*/ 2252 h 10000"/>
                    <a:gd name="connsiteX56" fmla="*/ 7596 w 10000"/>
                    <a:gd name="connsiteY56" fmla="*/ 1715 h 10000"/>
                    <a:gd name="connsiteX57" fmla="*/ 7054 w 10000"/>
                    <a:gd name="connsiteY57" fmla="*/ 2128 h 10000"/>
                    <a:gd name="connsiteX58" fmla="*/ 6021 w 10000"/>
                    <a:gd name="connsiteY58" fmla="*/ 1219 h 10000"/>
                    <a:gd name="connsiteX59" fmla="*/ 5957 w 10000"/>
                    <a:gd name="connsiteY59" fmla="*/ 537 h 10000"/>
                    <a:gd name="connsiteX60" fmla="*/ 5723 w 10000"/>
                    <a:gd name="connsiteY60" fmla="*/ 62 h 10000"/>
                    <a:gd name="connsiteX61" fmla="*/ 5582 w 10000"/>
                    <a:gd name="connsiteY61" fmla="*/ 124 h 10000"/>
                    <a:gd name="connsiteX62" fmla="*/ 5181 w 10000"/>
                    <a:gd name="connsiteY62" fmla="*/ 723 h 10000"/>
                    <a:gd name="connsiteX63" fmla="*/ 4521 w 10000"/>
                    <a:gd name="connsiteY63" fmla="*/ 661 h 10000"/>
                    <a:gd name="connsiteX64" fmla="*/ 4341 w 10000"/>
                    <a:gd name="connsiteY64" fmla="*/ 930 h 10000"/>
                    <a:gd name="connsiteX65" fmla="*/ 4057 w 10000"/>
                    <a:gd name="connsiteY65" fmla="*/ 1467 h 10000"/>
                    <a:gd name="connsiteX66" fmla="*/ 4495 w 10000"/>
                    <a:gd name="connsiteY66" fmla="*/ 537 h 10000"/>
                    <a:gd name="connsiteX67" fmla="*/ 5297 w 10000"/>
                    <a:gd name="connsiteY67" fmla="*/ 372 h 10000"/>
                    <a:gd name="connsiteX68" fmla="*/ 5361 w 10000"/>
                    <a:gd name="connsiteY68" fmla="*/ 21 h 10000"/>
                    <a:gd name="connsiteX69" fmla="*/ 4329 w 10000"/>
                    <a:gd name="connsiteY69" fmla="*/ 0 h 10000"/>
                    <a:gd name="connsiteX70" fmla="*/ 3579 w 10000"/>
                    <a:gd name="connsiteY70" fmla="*/ 1694 h 10000"/>
                    <a:gd name="connsiteX71" fmla="*/ 2803 w 10000"/>
                    <a:gd name="connsiteY71" fmla="*/ 2500 h 10000"/>
                    <a:gd name="connsiteX72" fmla="*/ 2338 w 10000"/>
                    <a:gd name="connsiteY72" fmla="*/ 2459 h 10000"/>
                    <a:gd name="connsiteX73" fmla="*/ 2106 w 10000"/>
                    <a:gd name="connsiteY73" fmla="*/ 2789 h 10000"/>
                    <a:gd name="connsiteX74" fmla="*/ 2054 w 10000"/>
                    <a:gd name="connsiteY74" fmla="*/ 3368 h 10000"/>
                    <a:gd name="connsiteX75" fmla="*/ 1848 w 10000"/>
                    <a:gd name="connsiteY75" fmla="*/ 3719 h 10000"/>
                    <a:gd name="connsiteX76" fmla="*/ 1860 w 10000"/>
                    <a:gd name="connsiteY76" fmla="*/ 3926 h 10000"/>
                    <a:gd name="connsiteX77" fmla="*/ 1731 w 10000"/>
                    <a:gd name="connsiteY77" fmla="*/ 4277 h 10000"/>
                    <a:gd name="connsiteX78" fmla="*/ 1356 w 10000"/>
                    <a:gd name="connsiteY78" fmla="*/ 4091 h 10000"/>
                    <a:gd name="connsiteX79" fmla="*/ 1266 w 10000"/>
                    <a:gd name="connsiteY79" fmla="*/ 4235 h 10000"/>
                    <a:gd name="connsiteX80" fmla="*/ 1046 w 10000"/>
                    <a:gd name="connsiteY80" fmla="*/ 3698 h 10000"/>
                    <a:gd name="connsiteX81" fmla="*/ 581 w 10000"/>
                    <a:gd name="connsiteY81" fmla="*/ 3760 h 10000"/>
                    <a:gd name="connsiteX82" fmla="*/ 349 w 10000"/>
                    <a:gd name="connsiteY82" fmla="*/ 4029 h 10000"/>
                    <a:gd name="connsiteX83" fmla="*/ 206 w 10000"/>
                    <a:gd name="connsiteY83" fmla="*/ 4525 h 10000"/>
                    <a:gd name="connsiteX0" fmla="*/ 206 w 10000"/>
                    <a:gd name="connsiteY0" fmla="*/ 4525 h 10075"/>
                    <a:gd name="connsiteX1" fmla="*/ 0 w 10000"/>
                    <a:gd name="connsiteY1" fmla="*/ 4628 h 10075"/>
                    <a:gd name="connsiteX2" fmla="*/ 0 w 10000"/>
                    <a:gd name="connsiteY2" fmla="*/ 5538 h 10075"/>
                    <a:gd name="connsiteX3" fmla="*/ 552 w 10000"/>
                    <a:gd name="connsiteY3" fmla="*/ 4784 h 10075"/>
                    <a:gd name="connsiteX4" fmla="*/ 1605 w 10000"/>
                    <a:gd name="connsiteY4" fmla="*/ 5023 h 10075"/>
                    <a:gd name="connsiteX5" fmla="*/ 2719 w 10000"/>
                    <a:gd name="connsiteY5" fmla="*/ 4465 h 10075"/>
                    <a:gd name="connsiteX6" fmla="*/ 3718 w 10000"/>
                    <a:gd name="connsiteY6" fmla="*/ 3466 h 10075"/>
                    <a:gd name="connsiteX7" fmla="*/ 4121 w 10000"/>
                    <a:gd name="connsiteY7" fmla="*/ 4102 h 10075"/>
                    <a:gd name="connsiteX8" fmla="*/ 4613 w 10000"/>
                    <a:gd name="connsiteY8" fmla="*/ 3721 h 10075"/>
                    <a:gd name="connsiteX9" fmla="*/ 4290 w 10000"/>
                    <a:gd name="connsiteY9" fmla="*/ 4499 h 10075"/>
                    <a:gd name="connsiteX10" fmla="*/ 4528 w 10000"/>
                    <a:gd name="connsiteY10" fmla="*/ 5633 h 10075"/>
                    <a:gd name="connsiteX11" fmla="*/ 3969 w 10000"/>
                    <a:gd name="connsiteY11" fmla="*/ 6536 h 10075"/>
                    <a:gd name="connsiteX12" fmla="*/ 4333 w 10000"/>
                    <a:gd name="connsiteY12" fmla="*/ 7090 h 10075"/>
                    <a:gd name="connsiteX13" fmla="*/ 2132 w 10000"/>
                    <a:gd name="connsiteY13" fmla="*/ 10000 h 10075"/>
                    <a:gd name="connsiteX14" fmla="*/ 2158 w 10000"/>
                    <a:gd name="connsiteY14" fmla="*/ 9195 h 10075"/>
                    <a:gd name="connsiteX15" fmla="*/ 2389 w 10000"/>
                    <a:gd name="connsiteY15" fmla="*/ 8926 h 10075"/>
                    <a:gd name="connsiteX16" fmla="*/ 2675 w 10000"/>
                    <a:gd name="connsiteY16" fmla="*/ 9112 h 10075"/>
                    <a:gd name="connsiteX17" fmla="*/ 3319 w 10000"/>
                    <a:gd name="connsiteY17" fmla="*/ 8596 h 10075"/>
                    <a:gd name="connsiteX18" fmla="*/ 3514 w 10000"/>
                    <a:gd name="connsiteY18" fmla="*/ 7913 h 10075"/>
                    <a:gd name="connsiteX19" fmla="*/ 4277 w 10000"/>
                    <a:gd name="connsiteY19" fmla="*/ 8203 h 10075"/>
                    <a:gd name="connsiteX20" fmla="*/ 4547 w 10000"/>
                    <a:gd name="connsiteY20" fmla="*/ 8658 h 10075"/>
                    <a:gd name="connsiteX21" fmla="*/ 5078 w 10000"/>
                    <a:gd name="connsiteY21" fmla="*/ 8554 h 10075"/>
                    <a:gd name="connsiteX22" fmla="*/ 5361 w 10000"/>
                    <a:gd name="connsiteY22" fmla="*/ 8761 h 10075"/>
                    <a:gd name="connsiteX23" fmla="*/ 5413 w 10000"/>
                    <a:gd name="connsiteY23" fmla="*/ 8967 h 10075"/>
                    <a:gd name="connsiteX24" fmla="*/ 6021 w 10000"/>
                    <a:gd name="connsiteY24" fmla="*/ 9071 h 10075"/>
                    <a:gd name="connsiteX25" fmla="*/ 6201 w 10000"/>
                    <a:gd name="connsiteY25" fmla="*/ 8596 h 10075"/>
                    <a:gd name="connsiteX26" fmla="*/ 6822 w 10000"/>
                    <a:gd name="connsiteY26" fmla="*/ 8100 h 10075"/>
                    <a:gd name="connsiteX27" fmla="*/ 7054 w 10000"/>
                    <a:gd name="connsiteY27" fmla="*/ 8327 h 10075"/>
                    <a:gd name="connsiteX28" fmla="*/ 7403 w 10000"/>
                    <a:gd name="connsiteY28" fmla="*/ 7728 h 10075"/>
                    <a:gd name="connsiteX29" fmla="*/ 7454 w 10000"/>
                    <a:gd name="connsiteY29" fmla="*/ 7087 h 10075"/>
                    <a:gd name="connsiteX30" fmla="*/ 7765 w 10000"/>
                    <a:gd name="connsiteY30" fmla="*/ 6571 h 10075"/>
                    <a:gd name="connsiteX31" fmla="*/ 7985 w 10000"/>
                    <a:gd name="connsiteY31" fmla="*/ 6219 h 10075"/>
                    <a:gd name="connsiteX32" fmla="*/ 8062 w 10000"/>
                    <a:gd name="connsiteY32" fmla="*/ 6095 h 10075"/>
                    <a:gd name="connsiteX33" fmla="*/ 8089 w 10000"/>
                    <a:gd name="connsiteY33" fmla="*/ 6054 h 10075"/>
                    <a:gd name="connsiteX34" fmla="*/ 8089 w 10000"/>
                    <a:gd name="connsiteY34" fmla="*/ 6075 h 10075"/>
                    <a:gd name="connsiteX35" fmla="*/ 8114 w 10000"/>
                    <a:gd name="connsiteY35" fmla="*/ 6075 h 10075"/>
                    <a:gd name="connsiteX36" fmla="*/ 8178 w 10000"/>
                    <a:gd name="connsiteY36" fmla="*/ 6178 h 10075"/>
                    <a:gd name="connsiteX37" fmla="*/ 8320 w 10000"/>
                    <a:gd name="connsiteY37" fmla="*/ 6447 h 10075"/>
                    <a:gd name="connsiteX38" fmla="*/ 8515 w 10000"/>
                    <a:gd name="connsiteY38" fmla="*/ 6818 h 10075"/>
                    <a:gd name="connsiteX39" fmla="*/ 8954 w 10000"/>
                    <a:gd name="connsiteY39" fmla="*/ 6530 h 10075"/>
                    <a:gd name="connsiteX40" fmla="*/ 9238 w 10000"/>
                    <a:gd name="connsiteY40" fmla="*/ 6612 h 10075"/>
                    <a:gd name="connsiteX41" fmla="*/ 9289 w 10000"/>
                    <a:gd name="connsiteY41" fmla="*/ 7211 h 10075"/>
                    <a:gd name="connsiteX42" fmla="*/ 9031 w 10000"/>
                    <a:gd name="connsiteY42" fmla="*/ 7542 h 10075"/>
                    <a:gd name="connsiteX43" fmla="*/ 9070 w 10000"/>
                    <a:gd name="connsiteY43" fmla="*/ 7872 h 10075"/>
                    <a:gd name="connsiteX44" fmla="*/ 9496 w 10000"/>
                    <a:gd name="connsiteY44" fmla="*/ 7769 h 10075"/>
                    <a:gd name="connsiteX45" fmla="*/ 9586 w 10000"/>
                    <a:gd name="connsiteY45" fmla="*/ 7459 h 10075"/>
                    <a:gd name="connsiteX46" fmla="*/ 10000 w 10000"/>
                    <a:gd name="connsiteY46" fmla="*/ 7211 h 10075"/>
                    <a:gd name="connsiteX47" fmla="*/ 9625 w 10000"/>
                    <a:gd name="connsiteY47" fmla="*/ 5227 h 10075"/>
                    <a:gd name="connsiteX48" fmla="*/ 9082 w 10000"/>
                    <a:gd name="connsiteY48" fmla="*/ 4587 h 10075"/>
                    <a:gd name="connsiteX49" fmla="*/ 8824 w 10000"/>
                    <a:gd name="connsiteY49" fmla="*/ 4649 h 10075"/>
                    <a:gd name="connsiteX50" fmla="*/ 8062 w 10000"/>
                    <a:gd name="connsiteY50" fmla="*/ 4009 h 10075"/>
                    <a:gd name="connsiteX51" fmla="*/ 8010 w 10000"/>
                    <a:gd name="connsiteY51" fmla="*/ 3863 h 10075"/>
                    <a:gd name="connsiteX52" fmla="*/ 8295 w 10000"/>
                    <a:gd name="connsiteY52" fmla="*/ 3326 h 10075"/>
                    <a:gd name="connsiteX53" fmla="*/ 7829 w 10000"/>
                    <a:gd name="connsiteY53" fmla="*/ 2768 h 10075"/>
                    <a:gd name="connsiteX54" fmla="*/ 7920 w 10000"/>
                    <a:gd name="connsiteY54" fmla="*/ 2252 h 10075"/>
                    <a:gd name="connsiteX55" fmla="*/ 7596 w 10000"/>
                    <a:gd name="connsiteY55" fmla="*/ 1715 h 10075"/>
                    <a:gd name="connsiteX56" fmla="*/ 7054 w 10000"/>
                    <a:gd name="connsiteY56" fmla="*/ 2128 h 10075"/>
                    <a:gd name="connsiteX57" fmla="*/ 6021 w 10000"/>
                    <a:gd name="connsiteY57" fmla="*/ 1219 h 10075"/>
                    <a:gd name="connsiteX58" fmla="*/ 5957 w 10000"/>
                    <a:gd name="connsiteY58" fmla="*/ 537 h 10075"/>
                    <a:gd name="connsiteX59" fmla="*/ 5723 w 10000"/>
                    <a:gd name="connsiteY59" fmla="*/ 62 h 10075"/>
                    <a:gd name="connsiteX60" fmla="*/ 5582 w 10000"/>
                    <a:gd name="connsiteY60" fmla="*/ 124 h 10075"/>
                    <a:gd name="connsiteX61" fmla="*/ 5181 w 10000"/>
                    <a:gd name="connsiteY61" fmla="*/ 723 h 10075"/>
                    <a:gd name="connsiteX62" fmla="*/ 4521 w 10000"/>
                    <a:gd name="connsiteY62" fmla="*/ 661 h 10075"/>
                    <a:gd name="connsiteX63" fmla="*/ 4341 w 10000"/>
                    <a:gd name="connsiteY63" fmla="*/ 930 h 10075"/>
                    <a:gd name="connsiteX64" fmla="*/ 4057 w 10000"/>
                    <a:gd name="connsiteY64" fmla="*/ 1467 h 10075"/>
                    <a:gd name="connsiteX65" fmla="*/ 4495 w 10000"/>
                    <a:gd name="connsiteY65" fmla="*/ 537 h 10075"/>
                    <a:gd name="connsiteX66" fmla="*/ 5297 w 10000"/>
                    <a:gd name="connsiteY66" fmla="*/ 372 h 10075"/>
                    <a:gd name="connsiteX67" fmla="*/ 5361 w 10000"/>
                    <a:gd name="connsiteY67" fmla="*/ 21 h 10075"/>
                    <a:gd name="connsiteX68" fmla="*/ 4329 w 10000"/>
                    <a:gd name="connsiteY68" fmla="*/ 0 h 10075"/>
                    <a:gd name="connsiteX69" fmla="*/ 3579 w 10000"/>
                    <a:gd name="connsiteY69" fmla="*/ 1694 h 10075"/>
                    <a:gd name="connsiteX70" fmla="*/ 2803 w 10000"/>
                    <a:gd name="connsiteY70" fmla="*/ 2500 h 10075"/>
                    <a:gd name="connsiteX71" fmla="*/ 2338 w 10000"/>
                    <a:gd name="connsiteY71" fmla="*/ 2459 h 10075"/>
                    <a:gd name="connsiteX72" fmla="*/ 2106 w 10000"/>
                    <a:gd name="connsiteY72" fmla="*/ 2789 h 10075"/>
                    <a:gd name="connsiteX73" fmla="*/ 2054 w 10000"/>
                    <a:gd name="connsiteY73" fmla="*/ 3368 h 10075"/>
                    <a:gd name="connsiteX74" fmla="*/ 1848 w 10000"/>
                    <a:gd name="connsiteY74" fmla="*/ 3719 h 10075"/>
                    <a:gd name="connsiteX75" fmla="*/ 1860 w 10000"/>
                    <a:gd name="connsiteY75" fmla="*/ 3926 h 10075"/>
                    <a:gd name="connsiteX76" fmla="*/ 1731 w 10000"/>
                    <a:gd name="connsiteY76" fmla="*/ 4277 h 10075"/>
                    <a:gd name="connsiteX77" fmla="*/ 1356 w 10000"/>
                    <a:gd name="connsiteY77" fmla="*/ 4091 h 10075"/>
                    <a:gd name="connsiteX78" fmla="*/ 1266 w 10000"/>
                    <a:gd name="connsiteY78" fmla="*/ 4235 h 10075"/>
                    <a:gd name="connsiteX79" fmla="*/ 1046 w 10000"/>
                    <a:gd name="connsiteY79" fmla="*/ 3698 h 10075"/>
                    <a:gd name="connsiteX80" fmla="*/ 581 w 10000"/>
                    <a:gd name="connsiteY80" fmla="*/ 3760 h 10075"/>
                    <a:gd name="connsiteX81" fmla="*/ 349 w 10000"/>
                    <a:gd name="connsiteY81" fmla="*/ 4029 h 10075"/>
                    <a:gd name="connsiteX82" fmla="*/ 206 w 10000"/>
                    <a:gd name="connsiteY82" fmla="*/ 4525 h 10075"/>
                    <a:gd name="connsiteX0" fmla="*/ 206 w 10000"/>
                    <a:gd name="connsiteY0" fmla="*/ 4525 h 9208"/>
                    <a:gd name="connsiteX1" fmla="*/ 0 w 10000"/>
                    <a:gd name="connsiteY1" fmla="*/ 4628 h 9208"/>
                    <a:gd name="connsiteX2" fmla="*/ 0 w 10000"/>
                    <a:gd name="connsiteY2" fmla="*/ 5538 h 9208"/>
                    <a:gd name="connsiteX3" fmla="*/ 552 w 10000"/>
                    <a:gd name="connsiteY3" fmla="*/ 4784 h 9208"/>
                    <a:gd name="connsiteX4" fmla="*/ 1605 w 10000"/>
                    <a:gd name="connsiteY4" fmla="*/ 5023 h 9208"/>
                    <a:gd name="connsiteX5" fmla="*/ 2719 w 10000"/>
                    <a:gd name="connsiteY5" fmla="*/ 4465 h 9208"/>
                    <a:gd name="connsiteX6" fmla="*/ 3718 w 10000"/>
                    <a:gd name="connsiteY6" fmla="*/ 3466 h 9208"/>
                    <a:gd name="connsiteX7" fmla="*/ 4121 w 10000"/>
                    <a:gd name="connsiteY7" fmla="*/ 4102 h 9208"/>
                    <a:gd name="connsiteX8" fmla="*/ 4613 w 10000"/>
                    <a:gd name="connsiteY8" fmla="*/ 3721 h 9208"/>
                    <a:gd name="connsiteX9" fmla="*/ 4290 w 10000"/>
                    <a:gd name="connsiteY9" fmla="*/ 4499 h 9208"/>
                    <a:gd name="connsiteX10" fmla="*/ 4528 w 10000"/>
                    <a:gd name="connsiteY10" fmla="*/ 5633 h 9208"/>
                    <a:gd name="connsiteX11" fmla="*/ 3969 w 10000"/>
                    <a:gd name="connsiteY11" fmla="*/ 6536 h 9208"/>
                    <a:gd name="connsiteX12" fmla="*/ 4333 w 10000"/>
                    <a:gd name="connsiteY12" fmla="*/ 7090 h 9208"/>
                    <a:gd name="connsiteX13" fmla="*/ 4298 w 10000"/>
                    <a:gd name="connsiteY13" fmla="*/ 7432 h 9208"/>
                    <a:gd name="connsiteX14" fmla="*/ 2158 w 10000"/>
                    <a:gd name="connsiteY14" fmla="*/ 9195 h 9208"/>
                    <a:gd name="connsiteX15" fmla="*/ 2389 w 10000"/>
                    <a:gd name="connsiteY15" fmla="*/ 8926 h 9208"/>
                    <a:gd name="connsiteX16" fmla="*/ 2675 w 10000"/>
                    <a:gd name="connsiteY16" fmla="*/ 9112 h 9208"/>
                    <a:gd name="connsiteX17" fmla="*/ 3319 w 10000"/>
                    <a:gd name="connsiteY17" fmla="*/ 8596 h 9208"/>
                    <a:gd name="connsiteX18" fmla="*/ 3514 w 10000"/>
                    <a:gd name="connsiteY18" fmla="*/ 7913 h 9208"/>
                    <a:gd name="connsiteX19" fmla="*/ 4277 w 10000"/>
                    <a:gd name="connsiteY19" fmla="*/ 8203 h 9208"/>
                    <a:gd name="connsiteX20" fmla="*/ 4547 w 10000"/>
                    <a:gd name="connsiteY20" fmla="*/ 8658 h 9208"/>
                    <a:gd name="connsiteX21" fmla="*/ 5078 w 10000"/>
                    <a:gd name="connsiteY21" fmla="*/ 8554 h 9208"/>
                    <a:gd name="connsiteX22" fmla="*/ 5361 w 10000"/>
                    <a:gd name="connsiteY22" fmla="*/ 8761 h 9208"/>
                    <a:gd name="connsiteX23" fmla="*/ 5413 w 10000"/>
                    <a:gd name="connsiteY23" fmla="*/ 8967 h 9208"/>
                    <a:gd name="connsiteX24" fmla="*/ 6021 w 10000"/>
                    <a:gd name="connsiteY24" fmla="*/ 9071 h 9208"/>
                    <a:gd name="connsiteX25" fmla="*/ 6201 w 10000"/>
                    <a:gd name="connsiteY25" fmla="*/ 8596 h 9208"/>
                    <a:gd name="connsiteX26" fmla="*/ 6822 w 10000"/>
                    <a:gd name="connsiteY26" fmla="*/ 8100 h 9208"/>
                    <a:gd name="connsiteX27" fmla="*/ 7054 w 10000"/>
                    <a:gd name="connsiteY27" fmla="*/ 8327 h 9208"/>
                    <a:gd name="connsiteX28" fmla="*/ 7403 w 10000"/>
                    <a:gd name="connsiteY28" fmla="*/ 7728 h 9208"/>
                    <a:gd name="connsiteX29" fmla="*/ 7454 w 10000"/>
                    <a:gd name="connsiteY29" fmla="*/ 7087 h 9208"/>
                    <a:gd name="connsiteX30" fmla="*/ 7765 w 10000"/>
                    <a:gd name="connsiteY30" fmla="*/ 6571 h 9208"/>
                    <a:gd name="connsiteX31" fmla="*/ 7985 w 10000"/>
                    <a:gd name="connsiteY31" fmla="*/ 6219 h 9208"/>
                    <a:gd name="connsiteX32" fmla="*/ 8062 w 10000"/>
                    <a:gd name="connsiteY32" fmla="*/ 6095 h 9208"/>
                    <a:gd name="connsiteX33" fmla="*/ 8089 w 10000"/>
                    <a:gd name="connsiteY33" fmla="*/ 6054 h 9208"/>
                    <a:gd name="connsiteX34" fmla="*/ 8089 w 10000"/>
                    <a:gd name="connsiteY34" fmla="*/ 6075 h 9208"/>
                    <a:gd name="connsiteX35" fmla="*/ 8114 w 10000"/>
                    <a:gd name="connsiteY35" fmla="*/ 6075 h 9208"/>
                    <a:gd name="connsiteX36" fmla="*/ 8178 w 10000"/>
                    <a:gd name="connsiteY36" fmla="*/ 6178 h 9208"/>
                    <a:gd name="connsiteX37" fmla="*/ 8320 w 10000"/>
                    <a:gd name="connsiteY37" fmla="*/ 6447 h 9208"/>
                    <a:gd name="connsiteX38" fmla="*/ 8515 w 10000"/>
                    <a:gd name="connsiteY38" fmla="*/ 6818 h 9208"/>
                    <a:gd name="connsiteX39" fmla="*/ 8954 w 10000"/>
                    <a:gd name="connsiteY39" fmla="*/ 6530 h 9208"/>
                    <a:gd name="connsiteX40" fmla="*/ 9238 w 10000"/>
                    <a:gd name="connsiteY40" fmla="*/ 6612 h 9208"/>
                    <a:gd name="connsiteX41" fmla="*/ 9289 w 10000"/>
                    <a:gd name="connsiteY41" fmla="*/ 7211 h 9208"/>
                    <a:gd name="connsiteX42" fmla="*/ 9031 w 10000"/>
                    <a:gd name="connsiteY42" fmla="*/ 7542 h 9208"/>
                    <a:gd name="connsiteX43" fmla="*/ 9070 w 10000"/>
                    <a:gd name="connsiteY43" fmla="*/ 7872 h 9208"/>
                    <a:gd name="connsiteX44" fmla="*/ 9496 w 10000"/>
                    <a:gd name="connsiteY44" fmla="*/ 7769 h 9208"/>
                    <a:gd name="connsiteX45" fmla="*/ 9586 w 10000"/>
                    <a:gd name="connsiteY45" fmla="*/ 7459 h 9208"/>
                    <a:gd name="connsiteX46" fmla="*/ 10000 w 10000"/>
                    <a:gd name="connsiteY46" fmla="*/ 7211 h 9208"/>
                    <a:gd name="connsiteX47" fmla="*/ 9625 w 10000"/>
                    <a:gd name="connsiteY47" fmla="*/ 5227 h 9208"/>
                    <a:gd name="connsiteX48" fmla="*/ 9082 w 10000"/>
                    <a:gd name="connsiteY48" fmla="*/ 4587 h 9208"/>
                    <a:gd name="connsiteX49" fmla="*/ 8824 w 10000"/>
                    <a:gd name="connsiteY49" fmla="*/ 4649 h 9208"/>
                    <a:gd name="connsiteX50" fmla="*/ 8062 w 10000"/>
                    <a:gd name="connsiteY50" fmla="*/ 4009 h 9208"/>
                    <a:gd name="connsiteX51" fmla="*/ 8010 w 10000"/>
                    <a:gd name="connsiteY51" fmla="*/ 3863 h 9208"/>
                    <a:gd name="connsiteX52" fmla="*/ 8295 w 10000"/>
                    <a:gd name="connsiteY52" fmla="*/ 3326 h 9208"/>
                    <a:gd name="connsiteX53" fmla="*/ 7829 w 10000"/>
                    <a:gd name="connsiteY53" fmla="*/ 2768 h 9208"/>
                    <a:gd name="connsiteX54" fmla="*/ 7920 w 10000"/>
                    <a:gd name="connsiteY54" fmla="*/ 2252 h 9208"/>
                    <a:gd name="connsiteX55" fmla="*/ 7596 w 10000"/>
                    <a:gd name="connsiteY55" fmla="*/ 1715 h 9208"/>
                    <a:gd name="connsiteX56" fmla="*/ 7054 w 10000"/>
                    <a:gd name="connsiteY56" fmla="*/ 2128 h 9208"/>
                    <a:gd name="connsiteX57" fmla="*/ 6021 w 10000"/>
                    <a:gd name="connsiteY57" fmla="*/ 1219 h 9208"/>
                    <a:gd name="connsiteX58" fmla="*/ 5957 w 10000"/>
                    <a:gd name="connsiteY58" fmla="*/ 537 h 9208"/>
                    <a:gd name="connsiteX59" fmla="*/ 5723 w 10000"/>
                    <a:gd name="connsiteY59" fmla="*/ 62 h 9208"/>
                    <a:gd name="connsiteX60" fmla="*/ 5582 w 10000"/>
                    <a:gd name="connsiteY60" fmla="*/ 124 h 9208"/>
                    <a:gd name="connsiteX61" fmla="*/ 5181 w 10000"/>
                    <a:gd name="connsiteY61" fmla="*/ 723 h 9208"/>
                    <a:gd name="connsiteX62" fmla="*/ 4521 w 10000"/>
                    <a:gd name="connsiteY62" fmla="*/ 661 h 9208"/>
                    <a:gd name="connsiteX63" fmla="*/ 4341 w 10000"/>
                    <a:gd name="connsiteY63" fmla="*/ 930 h 9208"/>
                    <a:gd name="connsiteX64" fmla="*/ 4057 w 10000"/>
                    <a:gd name="connsiteY64" fmla="*/ 1467 h 9208"/>
                    <a:gd name="connsiteX65" fmla="*/ 4495 w 10000"/>
                    <a:gd name="connsiteY65" fmla="*/ 537 h 9208"/>
                    <a:gd name="connsiteX66" fmla="*/ 5297 w 10000"/>
                    <a:gd name="connsiteY66" fmla="*/ 372 h 9208"/>
                    <a:gd name="connsiteX67" fmla="*/ 5361 w 10000"/>
                    <a:gd name="connsiteY67" fmla="*/ 21 h 9208"/>
                    <a:gd name="connsiteX68" fmla="*/ 4329 w 10000"/>
                    <a:gd name="connsiteY68" fmla="*/ 0 h 9208"/>
                    <a:gd name="connsiteX69" fmla="*/ 3579 w 10000"/>
                    <a:gd name="connsiteY69" fmla="*/ 1694 h 9208"/>
                    <a:gd name="connsiteX70" fmla="*/ 2803 w 10000"/>
                    <a:gd name="connsiteY70" fmla="*/ 2500 h 9208"/>
                    <a:gd name="connsiteX71" fmla="*/ 2338 w 10000"/>
                    <a:gd name="connsiteY71" fmla="*/ 2459 h 9208"/>
                    <a:gd name="connsiteX72" fmla="*/ 2106 w 10000"/>
                    <a:gd name="connsiteY72" fmla="*/ 2789 h 9208"/>
                    <a:gd name="connsiteX73" fmla="*/ 2054 w 10000"/>
                    <a:gd name="connsiteY73" fmla="*/ 3368 h 9208"/>
                    <a:gd name="connsiteX74" fmla="*/ 1848 w 10000"/>
                    <a:gd name="connsiteY74" fmla="*/ 3719 h 9208"/>
                    <a:gd name="connsiteX75" fmla="*/ 1860 w 10000"/>
                    <a:gd name="connsiteY75" fmla="*/ 3926 h 9208"/>
                    <a:gd name="connsiteX76" fmla="*/ 1731 w 10000"/>
                    <a:gd name="connsiteY76" fmla="*/ 4277 h 9208"/>
                    <a:gd name="connsiteX77" fmla="*/ 1356 w 10000"/>
                    <a:gd name="connsiteY77" fmla="*/ 4091 h 9208"/>
                    <a:gd name="connsiteX78" fmla="*/ 1266 w 10000"/>
                    <a:gd name="connsiteY78" fmla="*/ 4235 h 9208"/>
                    <a:gd name="connsiteX79" fmla="*/ 1046 w 10000"/>
                    <a:gd name="connsiteY79" fmla="*/ 3698 h 9208"/>
                    <a:gd name="connsiteX80" fmla="*/ 581 w 10000"/>
                    <a:gd name="connsiteY80" fmla="*/ 3760 h 9208"/>
                    <a:gd name="connsiteX81" fmla="*/ 349 w 10000"/>
                    <a:gd name="connsiteY81" fmla="*/ 4029 h 9208"/>
                    <a:gd name="connsiteX82" fmla="*/ 206 w 10000"/>
                    <a:gd name="connsiteY82" fmla="*/ 4525 h 9208"/>
                    <a:gd name="connsiteX0" fmla="*/ 206 w 10000"/>
                    <a:gd name="connsiteY0" fmla="*/ 4914 h 9896"/>
                    <a:gd name="connsiteX1" fmla="*/ 0 w 10000"/>
                    <a:gd name="connsiteY1" fmla="*/ 5026 h 9896"/>
                    <a:gd name="connsiteX2" fmla="*/ 0 w 10000"/>
                    <a:gd name="connsiteY2" fmla="*/ 6014 h 9896"/>
                    <a:gd name="connsiteX3" fmla="*/ 552 w 10000"/>
                    <a:gd name="connsiteY3" fmla="*/ 5195 h 9896"/>
                    <a:gd name="connsiteX4" fmla="*/ 1605 w 10000"/>
                    <a:gd name="connsiteY4" fmla="*/ 5455 h 9896"/>
                    <a:gd name="connsiteX5" fmla="*/ 2719 w 10000"/>
                    <a:gd name="connsiteY5" fmla="*/ 4849 h 9896"/>
                    <a:gd name="connsiteX6" fmla="*/ 3718 w 10000"/>
                    <a:gd name="connsiteY6" fmla="*/ 3764 h 9896"/>
                    <a:gd name="connsiteX7" fmla="*/ 4121 w 10000"/>
                    <a:gd name="connsiteY7" fmla="*/ 4455 h 9896"/>
                    <a:gd name="connsiteX8" fmla="*/ 4613 w 10000"/>
                    <a:gd name="connsiteY8" fmla="*/ 4041 h 9896"/>
                    <a:gd name="connsiteX9" fmla="*/ 4290 w 10000"/>
                    <a:gd name="connsiteY9" fmla="*/ 4886 h 9896"/>
                    <a:gd name="connsiteX10" fmla="*/ 4528 w 10000"/>
                    <a:gd name="connsiteY10" fmla="*/ 6118 h 9896"/>
                    <a:gd name="connsiteX11" fmla="*/ 3969 w 10000"/>
                    <a:gd name="connsiteY11" fmla="*/ 7098 h 9896"/>
                    <a:gd name="connsiteX12" fmla="*/ 4333 w 10000"/>
                    <a:gd name="connsiteY12" fmla="*/ 7700 h 9896"/>
                    <a:gd name="connsiteX13" fmla="*/ 4298 w 10000"/>
                    <a:gd name="connsiteY13" fmla="*/ 8071 h 9896"/>
                    <a:gd name="connsiteX14" fmla="*/ 3569 w 10000"/>
                    <a:gd name="connsiteY14" fmla="*/ 7873 h 9896"/>
                    <a:gd name="connsiteX15" fmla="*/ 2389 w 10000"/>
                    <a:gd name="connsiteY15" fmla="*/ 9694 h 9896"/>
                    <a:gd name="connsiteX16" fmla="*/ 2675 w 10000"/>
                    <a:gd name="connsiteY16" fmla="*/ 9896 h 9896"/>
                    <a:gd name="connsiteX17" fmla="*/ 3319 w 10000"/>
                    <a:gd name="connsiteY17" fmla="*/ 9335 h 9896"/>
                    <a:gd name="connsiteX18" fmla="*/ 3514 w 10000"/>
                    <a:gd name="connsiteY18" fmla="*/ 8594 h 9896"/>
                    <a:gd name="connsiteX19" fmla="*/ 4277 w 10000"/>
                    <a:gd name="connsiteY19" fmla="*/ 8909 h 9896"/>
                    <a:gd name="connsiteX20" fmla="*/ 4547 w 10000"/>
                    <a:gd name="connsiteY20" fmla="*/ 9403 h 9896"/>
                    <a:gd name="connsiteX21" fmla="*/ 5078 w 10000"/>
                    <a:gd name="connsiteY21" fmla="*/ 9290 h 9896"/>
                    <a:gd name="connsiteX22" fmla="*/ 5361 w 10000"/>
                    <a:gd name="connsiteY22" fmla="*/ 9515 h 9896"/>
                    <a:gd name="connsiteX23" fmla="*/ 5413 w 10000"/>
                    <a:gd name="connsiteY23" fmla="*/ 9738 h 9896"/>
                    <a:gd name="connsiteX24" fmla="*/ 6021 w 10000"/>
                    <a:gd name="connsiteY24" fmla="*/ 9851 h 9896"/>
                    <a:gd name="connsiteX25" fmla="*/ 6201 w 10000"/>
                    <a:gd name="connsiteY25" fmla="*/ 9335 h 9896"/>
                    <a:gd name="connsiteX26" fmla="*/ 6822 w 10000"/>
                    <a:gd name="connsiteY26" fmla="*/ 8797 h 9896"/>
                    <a:gd name="connsiteX27" fmla="*/ 7054 w 10000"/>
                    <a:gd name="connsiteY27" fmla="*/ 9043 h 9896"/>
                    <a:gd name="connsiteX28" fmla="*/ 7403 w 10000"/>
                    <a:gd name="connsiteY28" fmla="*/ 8393 h 9896"/>
                    <a:gd name="connsiteX29" fmla="*/ 7454 w 10000"/>
                    <a:gd name="connsiteY29" fmla="*/ 7697 h 9896"/>
                    <a:gd name="connsiteX30" fmla="*/ 7765 w 10000"/>
                    <a:gd name="connsiteY30" fmla="*/ 7136 h 9896"/>
                    <a:gd name="connsiteX31" fmla="*/ 7985 w 10000"/>
                    <a:gd name="connsiteY31" fmla="*/ 6754 h 9896"/>
                    <a:gd name="connsiteX32" fmla="*/ 8062 w 10000"/>
                    <a:gd name="connsiteY32" fmla="*/ 6619 h 9896"/>
                    <a:gd name="connsiteX33" fmla="*/ 8089 w 10000"/>
                    <a:gd name="connsiteY33" fmla="*/ 6575 h 9896"/>
                    <a:gd name="connsiteX34" fmla="*/ 8089 w 10000"/>
                    <a:gd name="connsiteY34" fmla="*/ 6598 h 9896"/>
                    <a:gd name="connsiteX35" fmla="*/ 8114 w 10000"/>
                    <a:gd name="connsiteY35" fmla="*/ 6598 h 9896"/>
                    <a:gd name="connsiteX36" fmla="*/ 8178 w 10000"/>
                    <a:gd name="connsiteY36" fmla="*/ 6709 h 9896"/>
                    <a:gd name="connsiteX37" fmla="*/ 8320 w 10000"/>
                    <a:gd name="connsiteY37" fmla="*/ 7002 h 9896"/>
                    <a:gd name="connsiteX38" fmla="*/ 8515 w 10000"/>
                    <a:gd name="connsiteY38" fmla="*/ 7404 h 9896"/>
                    <a:gd name="connsiteX39" fmla="*/ 8954 w 10000"/>
                    <a:gd name="connsiteY39" fmla="*/ 7092 h 9896"/>
                    <a:gd name="connsiteX40" fmla="*/ 9238 w 10000"/>
                    <a:gd name="connsiteY40" fmla="*/ 7181 h 9896"/>
                    <a:gd name="connsiteX41" fmla="*/ 9289 w 10000"/>
                    <a:gd name="connsiteY41" fmla="*/ 7831 h 9896"/>
                    <a:gd name="connsiteX42" fmla="*/ 9031 w 10000"/>
                    <a:gd name="connsiteY42" fmla="*/ 8191 h 9896"/>
                    <a:gd name="connsiteX43" fmla="*/ 9070 w 10000"/>
                    <a:gd name="connsiteY43" fmla="*/ 8549 h 9896"/>
                    <a:gd name="connsiteX44" fmla="*/ 9496 w 10000"/>
                    <a:gd name="connsiteY44" fmla="*/ 8437 h 9896"/>
                    <a:gd name="connsiteX45" fmla="*/ 9586 w 10000"/>
                    <a:gd name="connsiteY45" fmla="*/ 8101 h 9896"/>
                    <a:gd name="connsiteX46" fmla="*/ 10000 w 10000"/>
                    <a:gd name="connsiteY46" fmla="*/ 7831 h 9896"/>
                    <a:gd name="connsiteX47" fmla="*/ 9625 w 10000"/>
                    <a:gd name="connsiteY47" fmla="*/ 5677 h 9896"/>
                    <a:gd name="connsiteX48" fmla="*/ 9082 w 10000"/>
                    <a:gd name="connsiteY48" fmla="*/ 4982 h 9896"/>
                    <a:gd name="connsiteX49" fmla="*/ 8824 w 10000"/>
                    <a:gd name="connsiteY49" fmla="*/ 5049 h 9896"/>
                    <a:gd name="connsiteX50" fmla="*/ 8062 w 10000"/>
                    <a:gd name="connsiteY50" fmla="*/ 4354 h 9896"/>
                    <a:gd name="connsiteX51" fmla="*/ 8010 w 10000"/>
                    <a:gd name="connsiteY51" fmla="*/ 4195 h 9896"/>
                    <a:gd name="connsiteX52" fmla="*/ 8295 w 10000"/>
                    <a:gd name="connsiteY52" fmla="*/ 3612 h 9896"/>
                    <a:gd name="connsiteX53" fmla="*/ 7829 w 10000"/>
                    <a:gd name="connsiteY53" fmla="*/ 3006 h 9896"/>
                    <a:gd name="connsiteX54" fmla="*/ 7920 w 10000"/>
                    <a:gd name="connsiteY54" fmla="*/ 2446 h 9896"/>
                    <a:gd name="connsiteX55" fmla="*/ 7596 w 10000"/>
                    <a:gd name="connsiteY55" fmla="*/ 1863 h 9896"/>
                    <a:gd name="connsiteX56" fmla="*/ 7054 w 10000"/>
                    <a:gd name="connsiteY56" fmla="*/ 2311 h 9896"/>
                    <a:gd name="connsiteX57" fmla="*/ 6021 w 10000"/>
                    <a:gd name="connsiteY57" fmla="*/ 1324 h 9896"/>
                    <a:gd name="connsiteX58" fmla="*/ 5957 w 10000"/>
                    <a:gd name="connsiteY58" fmla="*/ 583 h 9896"/>
                    <a:gd name="connsiteX59" fmla="*/ 5723 w 10000"/>
                    <a:gd name="connsiteY59" fmla="*/ 67 h 9896"/>
                    <a:gd name="connsiteX60" fmla="*/ 5582 w 10000"/>
                    <a:gd name="connsiteY60" fmla="*/ 135 h 9896"/>
                    <a:gd name="connsiteX61" fmla="*/ 5181 w 10000"/>
                    <a:gd name="connsiteY61" fmla="*/ 785 h 9896"/>
                    <a:gd name="connsiteX62" fmla="*/ 4521 w 10000"/>
                    <a:gd name="connsiteY62" fmla="*/ 718 h 9896"/>
                    <a:gd name="connsiteX63" fmla="*/ 4341 w 10000"/>
                    <a:gd name="connsiteY63" fmla="*/ 1010 h 9896"/>
                    <a:gd name="connsiteX64" fmla="*/ 4057 w 10000"/>
                    <a:gd name="connsiteY64" fmla="*/ 1593 h 9896"/>
                    <a:gd name="connsiteX65" fmla="*/ 4495 w 10000"/>
                    <a:gd name="connsiteY65" fmla="*/ 583 h 9896"/>
                    <a:gd name="connsiteX66" fmla="*/ 5297 w 10000"/>
                    <a:gd name="connsiteY66" fmla="*/ 404 h 9896"/>
                    <a:gd name="connsiteX67" fmla="*/ 5361 w 10000"/>
                    <a:gd name="connsiteY67" fmla="*/ 23 h 9896"/>
                    <a:gd name="connsiteX68" fmla="*/ 4329 w 10000"/>
                    <a:gd name="connsiteY68" fmla="*/ 0 h 9896"/>
                    <a:gd name="connsiteX69" fmla="*/ 3579 w 10000"/>
                    <a:gd name="connsiteY69" fmla="*/ 1840 h 9896"/>
                    <a:gd name="connsiteX70" fmla="*/ 2803 w 10000"/>
                    <a:gd name="connsiteY70" fmla="*/ 2715 h 9896"/>
                    <a:gd name="connsiteX71" fmla="*/ 2338 w 10000"/>
                    <a:gd name="connsiteY71" fmla="*/ 2671 h 9896"/>
                    <a:gd name="connsiteX72" fmla="*/ 2106 w 10000"/>
                    <a:gd name="connsiteY72" fmla="*/ 3029 h 9896"/>
                    <a:gd name="connsiteX73" fmla="*/ 2054 w 10000"/>
                    <a:gd name="connsiteY73" fmla="*/ 3658 h 9896"/>
                    <a:gd name="connsiteX74" fmla="*/ 1848 w 10000"/>
                    <a:gd name="connsiteY74" fmla="*/ 4039 h 9896"/>
                    <a:gd name="connsiteX75" fmla="*/ 1860 w 10000"/>
                    <a:gd name="connsiteY75" fmla="*/ 4264 h 9896"/>
                    <a:gd name="connsiteX76" fmla="*/ 1731 w 10000"/>
                    <a:gd name="connsiteY76" fmla="*/ 4645 h 9896"/>
                    <a:gd name="connsiteX77" fmla="*/ 1356 w 10000"/>
                    <a:gd name="connsiteY77" fmla="*/ 4443 h 9896"/>
                    <a:gd name="connsiteX78" fmla="*/ 1266 w 10000"/>
                    <a:gd name="connsiteY78" fmla="*/ 4599 h 9896"/>
                    <a:gd name="connsiteX79" fmla="*/ 1046 w 10000"/>
                    <a:gd name="connsiteY79" fmla="*/ 4016 h 9896"/>
                    <a:gd name="connsiteX80" fmla="*/ 581 w 10000"/>
                    <a:gd name="connsiteY80" fmla="*/ 4083 h 9896"/>
                    <a:gd name="connsiteX81" fmla="*/ 349 w 10000"/>
                    <a:gd name="connsiteY81" fmla="*/ 4376 h 9896"/>
                    <a:gd name="connsiteX82" fmla="*/ 206 w 10000"/>
                    <a:gd name="connsiteY82" fmla="*/ 4914 h 9896"/>
                    <a:gd name="connsiteX0" fmla="*/ 206 w 10000"/>
                    <a:gd name="connsiteY0" fmla="*/ 4966 h 10000"/>
                    <a:gd name="connsiteX1" fmla="*/ 0 w 10000"/>
                    <a:gd name="connsiteY1" fmla="*/ 5079 h 10000"/>
                    <a:gd name="connsiteX2" fmla="*/ 0 w 10000"/>
                    <a:gd name="connsiteY2" fmla="*/ 6077 h 10000"/>
                    <a:gd name="connsiteX3" fmla="*/ 552 w 10000"/>
                    <a:gd name="connsiteY3" fmla="*/ 5250 h 10000"/>
                    <a:gd name="connsiteX4" fmla="*/ 1605 w 10000"/>
                    <a:gd name="connsiteY4" fmla="*/ 5512 h 10000"/>
                    <a:gd name="connsiteX5" fmla="*/ 2719 w 10000"/>
                    <a:gd name="connsiteY5" fmla="*/ 4900 h 10000"/>
                    <a:gd name="connsiteX6" fmla="*/ 3718 w 10000"/>
                    <a:gd name="connsiteY6" fmla="*/ 3804 h 10000"/>
                    <a:gd name="connsiteX7" fmla="*/ 4121 w 10000"/>
                    <a:gd name="connsiteY7" fmla="*/ 4502 h 10000"/>
                    <a:gd name="connsiteX8" fmla="*/ 4613 w 10000"/>
                    <a:gd name="connsiteY8" fmla="*/ 4083 h 10000"/>
                    <a:gd name="connsiteX9" fmla="*/ 4290 w 10000"/>
                    <a:gd name="connsiteY9" fmla="*/ 4937 h 10000"/>
                    <a:gd name="connsiteX10" fmla="*/ 4528 w 10000"/>
                    <a:gd name="connsiteY10" fmla="*/ 6182 h 10000"/>
                    <a:gd name="connsiteX11" fmla="*/ 3969 w 10000"/>
                    <a:gd name="connsiteY11" fmla="*/ 7173 h 10000"/>
                    <a:gd name="connsiteX12" fmla="*/ 4333 w 10000"/>
                    <a:gd name="connsiteY12" fmla="*/ 7781 h 10000"/>
                    <a:gd name="connsiteX13" fmla="*/ 4298 w 10000"/>
                    <a:gd name="connsiteY13" fmla="*/ 8156 h 10000"/>
                    <a:gd name="connsiteX14" fmla="*/ 3569 w 10000"/>
                    <a:gd name="connsiteY14" fmla="*/ 7956 h 10000"/>
                    <a:gd name="connsiteX15" fmla="*/ 2675 w 10000"/>
                    <a:gd name="connsiteY15" fmla="*/ 10000 h 10000"/>
                    <a:gd name="connsiteX16" fmla="*/ 3319 w 10000"/>
                    <a:gd name="connsiteY16" fmla="*/ 9433 h 10000"/>
                    <a:gd name="connsiteX17" fmla="*/ 3514 w 10000"/>
                    <a:gd name="connsiteY17" fmla="*/ 8684 h 10000"/>
                    <a:gd name="connsiteX18" fmla="*/ 4277 w 10000"/>
                    <a:gd name="connsiteY18" fmla="*/ 9003 h 10000"/>
                    <a:gd name="connsiteX19" fmla="*/ 4547 w 10000"/>
                    <a:gd name="connsiteY19" fmla="*/ 9502 h 10000"/>
                    <a:gd name="connsiteX20" fmla="*/ 5078 w 10000"/>
                    <a:gd name="connsiteY20" fmla="*/ 9388 h 10000"/>
                    <a:gd name="connsiteX21" fmla="*/ 5361 w 10000"/>
                    <a:gd name="connsiteY21" fmla="*/ 9615 h 10000"/>
                    <a:gd name="connsiteX22" fmla="*/ 5413 w 10000"/>
                    <a:gd name="connsiteY22" fmla="*/ 9840 h 10000"/>
                    <a:gd name="connsiteX23" fmla="*/ 6021 w 10000"/>
                    <a:gd name="connsiteY23" fmla="*/ 9955 h 10000"/>
                    <a:gd name="connsiteX24" fmla="*/ 6201 w 10000"/>
                    <a:gd name="connsiteY24" fmla="*/ 9433 h 10000"/>
                    <a:gd name="connsiteX25" fmla="*/ 6822 w 10000"/>
                    <a:gd name="connsiteY25" fmla="*/ 8889 h 10000"/>
                    <a:gd name="connsiteX26" fmla="*/ 7054 w 10000"/>
                    <a:gd name="connsiteY26" fmla="*/ 9138 h 10000"/>
                    <a:gd name="connsiteX27" fmla="*/ 7403 w 10000"/>
                    <a:gd name="connsiteY27" fmla="*/ 8481 h 10000"/>
                    <a:gd name="connsiteX28" fmla="*/ 7454 w 10000"/>
                    <a:gd name="connsiteY28" fmla="*/ 7778 h 10000"/>
                    <a:gd name="connsiteX29" fmla="*/ 7765 w 10000"/>
                    <a:gd name="connsiteY29" fmla="*/ 7211 h 10000"/>
                    <a:gd name="connsiteX30" fmla="*/ 7985 w 10000"/>
                    <a:gd name="connsiteY30" fmla="*/ 6825 h 10000"/>
                    <a:gd name="connsiteX31" fmla="*/ 8062 w 10000"/>
                    <a:gd name="connsiteY31" fmla="*/ 6689 h 10000"/>
                    <a:gd name="connsiteX32" fmla="*/ 8089 w 10000"/>
                    <a:gd name="connsiteY32" fmla="*/ 6644 h 10000"/>
                    <a:gd name="connsiteX33" fmla="*/ 8089 w 10000"/>
                    <a:gd name="connsiteY33" fmla="*/ 6667 h 10000"/>
                    <a:gd name="connsiteX34" fmla="*/ 8114 w 10000"/>
                    <a:gd name="connsiteY34" fmla="*/ 6667 h 10000"/>
                    <a:gd name="connsiteX35" fmla="*/ 8178 w 10000"/>
                    <a:gd name="connsiteY35" fmla="*/ 6780 h 10000"/>
                    <a:gd name="connsiteX36" fmla="*/ 8320 w 10000"/>
                    <a:gd name="connsiteY36" fmla="*/ 7076 h 10000"/>
                    <a:gd name="connsiteX37" fmla="*/ 8515 w 10000"/>
                    <a:gd name="connsiteY37" fmla="*/ 7482 h 10000"/>
                    <a:gd name="connsiteX38" fmla="*/ 8954 w 10000"/>
                    <a:gd name="connsiteY38" fmla="*/ 7167 h 10000"/>
                    <a:gd name="connsiteX39" fmla="*/ 9238 w 10000"/>
                    <a:gd name="connsiteY39" fmla="*/ 7256 h 10000"/>
                    <a:gd name="connsiteX40" fmla="*/ 9289 w 10000"/>
                    <a:gd name="connsiteY40" fmla="*/ 7913 h 10000"/>
                    <a:gd name="connsiteX41" fmla="*/ 9031 w 10000"/>
                    <a:gd name="connsiteY41" fmla="*/ 8277 h 10000"/>
                    <a:gd name="connsiteX42" fmla="*/ 9070 w 10000"/>
                    <a:gd name="connsiteY42" fmla="*/ 8639 h 10000"/>
                    <a:gd name="connsiteX43" fmla="*/ 9496 w 10000"/>
                    <a:gd name="connsiteY43" fmla="*/ 8526 h 10000"/>
                    <a:gd name="connsiteX44" fmla="*/ 9586 w 10000"/>
                    <a:gd name="connsiteY44" fmla="*/ 8186 h 10000"/>
                    <a:gd name="connsiteX45" fmla="*/ 10000 w 10000"/>
                    <a:gd name="connsiteY45" fmla="*/ 7913 h 10000"/>
                    <a:gd name="connsiteX46" fmla="*/ 9625 w 10000"/>
                    <a:gd name="connsiteY46" fmla="*/ 5737 h 10000"/>
                    <a:gd name="connsiteX47" fmla="*/ 9082 w 10000"/>
                    <a:gd name="connsiteY47" fmla="*/ 5034 h 10000"/>
                    <a:gd name="connsiteX48" fmla="*/ 8824 w 10000"/>
                    <a:gd name="connsiteY48" fmla="*/ 5102 h 10000"/>
                    <a:gd name="connsiteX49" fmla="*/ 8062 w 10000"/>
                    <a:gd name="connsiteY49" fmla="*/ 4400 h 10000"/>
                    <a:gd name="connsiteX50" fmla="*/ 8010 w 10000"/>
                    <a:gd name="connsiteY50" fmla="*/ 4239 h 10000"/>
                    <a:gd name="connsiteX51" fmla="*/ 8295 w 10000"/>
                    <a:gd name="connsiteY51" fmla="*/ 3650 h 10000"/>
                    <a:gd name="connsiteX52" fmla="*/ 7829 w 10000"/>
                    <a:gd name="connsiteY52" fmla="*/ 3038 h 10000"/>
                    <a:gd name="connsiteX53" fmla="*/ 7920 w 10000"/>
                    <a:gd name="connsiteY53" fmla="*/ 2472 h 10000"/>
                    <a:gd name="connsiteX54" fmla="*/ 7596 w 10000"/>
                    <a:gd name="connsiteY54" fmla="*/ 1883 h 10000"/>
                    <a:gd name="connsiteX55" fmla="*/ 7054 w 10000"/>
                    <a:gd name="connsiteY55" fmla="*/ 2335 h 10000"/>
                    <a:gd name="connsiteX56" fmla="*/ 6021 w 10000"/>
                    <a:gd name="connsiteY56" fmla="*/ 1338 h 10000"/>
                    <a:gd name="connsiteX57" fmla="*/ 5957 w 10000"/>
                    <a:gd name="connsiteY57" fmla="*/ 589 h 10000"/>
                    <a:gd name="connsiteX58" fmla="*/ 5723 w 10000"/>
                    <a:gd name="connsiteY58" fmla="*/ 68 h 10000"/>
                    <a:gd name="connsiteX59" fmla="*/ 5582 w 10000"/>
                    <a:gd name="connsiteY59" fmla="*/ 136 h 10000"/>
                    <a:gd name="connsiteX60" fmla="*/ 5181 w 10000"/>
                    <a:gd name="connsiteY60" fmla="*/ 793 h 10000"/>
                    <a:gd name="connsiteX61" fmla="*/ 4521 w 10000"/>
                    <a:gd name="connsiteY61" fmla="*/ 726 h 10000"/>
                    <a:gd name="connsiteX62" fmla="*/ 4341 w 10000"/>
                    <a:gd name="connsiteY62" fmla="*/ 1021 h 10000"/>
                    <a:gd name="connsiteX63" fmla="*/ 4057 w 10000"/>
                    <a:gd name="connsiteY63" fmla="*/ 1610 h 10000"/>
                    <a:gd name="connsiteX64" fmla="*/ 4495 w 10000"/>
                    <a:gd name="connsiteY64" fmla="*/ 589 h 10000"/>
                    <a:gd name="connsiteX65" fmla="*/ 5297 w 10000"/>
                    <a:gd name="connsiteY65" fmla="*/ 408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59 h 10000"/>
                    <a:gd name="connsiteX69" fmla="*/ 2803 w 10000"/>
                    <a:gd name="connsiteY69" fmla="*/ 2744 h 10000"/>
                    <a:gd name="connsiteX70" fmla="*/ 2338 w 10000"/>
                    <a:gd name="connsiteY70" fmla="*/ 2699 h 10000"/>
                    <a:gd name="connsiteX71" fmla="*/ 2106 w 10000"/>
                    <a:gd name="connsiteY71" fmla="*/ 3061 h 10000"/>
                    <a:gd name="connsiteX72" fmla="*/ 2054 w 10000"/>
                    <a:gd name="connsiteY72" fmla="*/ 3696 h 10000"/>
                    <a:gd name="connsiteX73" fmla="*/ 1848 w 10000"/>
                    <a:gd name="connsiteY73" fmla="*/ 4081 h 10000"/>
                    <a:gd name="connsiteX74" fmla="*/ 1860 w 10000"/>
                    <a:gd name="connsiteY74" fmla="*/ 4309 h 10000"/>
                    <a:gd name="connsiteX75" fmla="*/ 1731 w 10000"/>
                    <a:gd name="connsiteY75" fmla="*/ 4694 h 10000"/>
                    <a:gd name="connsiteX76" fmla="*/ 1356 w 10000"/>
                    <a:gd name="connsiteY76" fmla="*/ 4490 h 10000"/>
                    <a:gd name="connsiteX77" fmla="*/ 1266 w 10000"/>
                    <a:gd name="connsiteY77" fmla="*/ 4647 h 10000"/>
                    <a:gd name="connsiteX78" fmla="*/ 1046 w 10000"/>
                    <a:gd name="connsiteY78" fmla="*/ 4058 h 10000"/>
                    <a:gd name="connsiteX79" fmla="*/ 581 w 10000"/>
                    <a:gd name="connsiteY79" fmla="*/ 4126 h 10000"/>
                    <a:gd name="connsiteX80" fmla="*/ 349 w 10000"/>
                    <a:gd name="connsiteY80" fmla="*/ 4422 h 10000"/>
                    <a:gd name="connsiteX81" fmla="*/ 206 w 10000"/>
                    <a:gd name="connsiteY81" fmla="*/ 4966 h 10000"/>
                    <a:gd name="connsiteX0" fmla="*/ 206 w 10000"/>
                    <a:gd name="connsiteY0" fmla="*/ 4966 h 9955"/>
                    <a:gd name="connsiteX1" fmla="*/ 0 w 10000"/>
                    <a:gd name="connsiteY1" fmla="*/ 5079 h 9955"/>
                    <a:gd name="connsiteX2" fmla="*/ 0 w 10000"/>
                    <a:gd name="connsiteY2" fmla="*/ 6077 h 9955"/>
                    <a:gd name="connsiteX3" fmla="*/ 552 w 10000"/>
                    <a:gd name="connsiteY3" fmla="*/ 5250 h 9955"/>
                    <a:gd name="connsiteX4" fmla="*/ 1605 w 10000"/>
                    <a:gd name="connsiteY4" fmla="*/ 5512 h 9955"/>
                    <a:gd name="connsiteX5" fmla="*/ 2719 w 10000"/>
                    <a:gd name="connsiteY5" fmla="*/ 4900 h 9955"/>
                    <a:gd name="connsiteX6" fmla="*/ 3718 w 10000"/>
                    <a:gd name="connsiteY6" fmla="*/ 3804 h 9955"/>
                    <a:gd name="connsiteX7" fmla="*/ 4121 w 10000"/>
                    <a:gd name="connsiteY7" fmla="*/ 4502 h 9955"/>
                    <a:gd name="connsiteX8" fmla="*/ 4613 w 10000"/>
                    <a:gd name="connsiteY8" fmla="*/ 4083 h 9955"/>
                    <a:gd name="connsiteX9" fmla="*/ 4290 w 10000"/>
                    <a:gd name="connsiteY9" fmla="*/ 4937 h 9955"/>
                    <a:gd name="connsiteX10" fmla="*/ 4528 w 10000"/>
                    <a:gd name="connsiteY10" fmla="*/ 6182 h 9955"/>
                    <a:gd name="connsiteX11" fmla="*/ 3969 w 10000"/>
                    <a:gd name="connsiteY11" fmla="*/ 7173 h 9955"/>
                    <a:gd name="connsiteX12" fmla="*/ 4333 w 10000"/>
                    <a:gd name="connsiteY12" fmla="*/ 7781 h 9955"/>
                    <a:gd name="connsiteX13" fmla="*/ 4298 w 10000"/>
                    <a:gd name="connsiteY13" fmla="*/ 8156 h 9955"/>
                    <a:gd name="connsiteX14" fmla="*/ 3569 w 10000"/>
                    <a:gd name="connsiteY14" fmla="*/ 7956 h 9955"/>
                    <a:gd name="connsiteX15" fmla="*/ 3016 w 10000"/>
                    <a:gd name="connsiteY15" fmla="*/ 9488 h 9955"/>
                    <a:gd name="connsiteX16" fmla="*/ 3319 w 10000"/>
                    <a:gd name="connsiteY16" fmla="*/ 9433 h 9955"/>
                    <a:gd name="connsiteX17" fmla="*/ 3514 w 10000"/>
                    <a:gd name="connsiteY17" fmla="*/ 8684 h 9955"/>
                    <a:gd name="connsiteX18" fmla="*/ 4277 w 10000"/>
                    <a:gd name="connsiteY18" fmla="*/ 9003 h 9955"/>
                    <a:gd name="connsiteX19" fmla="*/ 4547 w 10000"/>
                    <a:gd name="connsiteY19" fmla="*/ 9502 h 9955"/>
                    <a:gd name="connsiteX20" fmla="*/ 5078 w 10000"/>
                    <a:gd name="connsiteY20" fmla="*/ 9388 h 9955"/>
                    <a:gd name="connsiteX21" fmla="*/ 5361 w 10000"/>
                    <a:gd name="connsiteY21" fmla="*/ 9615 h 9955"/>
                    <a:gd name="connsiteX22" fmla="*/ 5413 w 10000"/>
                    <a:gd name="connsiteY22" fmla="*/ 9840 h 9955"/>
                    <a:gd name="connsiteX23" fmla="*/ 6021 w 10000"/>
                    <a:gd name="connsiteY23" fmla="*/ 9955 h 9955"/>
                    <a:gd name="connsiteX24" fmla="*/ 6201 w 10000"/>
                    <a:gd name="connsiteY24" fmla="*/ 9433 h 9955"/>
                    <a:gd name="connsiteX25" fmla="*/ 6822 w 10000"/>
                    <a:gd name="connsiteY25" fmla="*/ 8889 h 9955"/>
                    <a:gd name="connsiteX26" fmla="*/ 7054 w 10000"/>
                    <a:gd name="connsiteY26" fmla="*/ 9138 h 9955"/>
                    <a:gd name="connsiteX27" fmla="*/ 7403 w 10000"/>
                    <a:gd name="connsiteY27" fmla="*/ 8481 h 9955"/>
                    <a:gd name="connsiteX28" fmla="*/ 7454 w 10000"/>
                    <a:gd name="connsiteY28" fmla="*/ 7778 h 9955"/>
                    <a:gd name="connsiteX29" fmla="*/ 7765 w 10000"/>
                    <a:gd name="connsiteY29" fmla="*/ 7211 h 9955"/>
                    <a:gd name="connsiteX30" fmla="*/ 7985 w 10000"/>
                    <a:gd name="connsiteY30" fmla="*/ 6825 h 9955"/>
                    <a:gd name="connsiteX31" fmla="*/ 8062 w 10000"/>
                    <a:gd name="connsiteY31" fmla="*/ 6689 h 9955"/>
                    <a:gd name="connsiteX32" fmla="*/ 8089 w 10000"/>
                    <a:gd name="connsiteY32" fmla="*/ 6644 h 9955"/>
                    <a:gd name="connsiteX33" fmla="*/ 8089 w 10000"/>
                    <a:gd name="connsiteY33" fmla="*/ 6667 h 9955"/>
                    <a:gd name="connsiteX34" fmla="*/ 8114 w 10000"/>
                    <a:gd name="connsiteY34" fmla="*/ 6667 h 9955"/>
                    <a:gd name="connsiteX35" fmla="*/ 8178 w 10000"/>
                    <a:gd name="connsiteY35" fmla="*/ 6780 h 9955"/>
                    <a:gd name="connsiteX36" fmla="*/ 8320 w 10000"/>
                    <a:gd name="connsiteY36" fmla="*/ 7076 h 9955"/>
                    <a:gd name="connsiteX37" fmla="*/ 8515 w 10000"/>
                    <a:gd name="connsiteY37" fmla="*/ 7482 h 9955"/>
                    <a:gd name="connsiteX38" fmla="*/ 8954 w 10000"/>
                    <a:gd name="connsiteY38" fmla="*/ 7167 h 9955"/>
                    <a:gd name="connsiteX39" fmla="*/ 9238 w 10000"/>
                    <a:gd name="connsiteY39" fmla="*/ 7256 h 9955"/>
                    <a:gd name="connsiteX40" fmla="*/ 9289 w 10000"/>
                    <a:gd name="connsiteY40" fmla="*/ 7913 h 9955"/>
                    <a:gd name="connsiteX41" fmla="*/ 9031 w 10000"/>
                    <a:gd name="connsiteY41" fmla="*/ 8277 h 9955"/>
                    <a:gd name="connsiteX42" fmla="*/ 9070 w 10000"/>
                    <a:gd name="connsiteY42" fmla="*/ 8639 h 9955"/>
                    <a:gd name="connsiteX43" fmla="*/ 9496 w 10000"/>
                    <a:gd name="connsiteY43" fmla="*/ 8526 h 9955"/>
                    <a:gd name="connsiteX44" fmla="*/ 9586 w 10000"/>
                    <a:gd name="connsiteY44" fmla="*/ 8186 h 9955"/>
                    <a:gd name="connsiteX45" fmla="*/ 10000 w 10000"/>
                    <a:gd name="connsiteY45" fmla="*/ 7913 h 9955"/>
                    <a:gd name="connsiteX46" fmla="*/ 9625 w 10000"/>
                    <a:gd name="connsiteY46" fmla="*/ 5737 h 9955"/>
                    <a:gd name="connsiteX47" fmla="*/ 9082 w 10000"/>
                    <a:gd name="connsiteY47" fmla="*/ 5034 h 9955"/>
                    <a:gd name="connsiteX48" fmla="*/ 8824 w 10000"/>
                    <a:gd name="connsiteY48" fmla="*/ 5102 h 9955"/>
                    <a:gd name="connsiteX49" fmla="*/ 8062 w 10000"/>
                    <a:gd name="connsiteY49" fmla="*/ 4400 h 9955"/>
                    <a:gd name="connsiteX50" fmla="*/ 8010 w 10000"/>
                    <a:gd name="connsiteY50" fmla="*/ 4239 h 9955"/>
                    <a:gd name="connsiteX51" fmla="*/ 8295 w 10000"/>
                    <a:gd name="connsiteY51" fmla="*/ 3650 h 9955"/>
                    <a:gd name="connsiteX52" fmla="*/ 7829 w 10000"/>
                    <a:gd name="connsiteY52" fmla="*/ 3038 h 9955"/>
                    <a:gd name="connsiteX53" fmla="*/ 7920 w 10000"/>
                    <a:gd name="connsiteY53" fmla="*/ 2472 h 9955"/>
                    <a:gd name="connsiteX54" fmla="*/ 7596 w 10000"/>
                    <a:gd name="connsiteY54" fmla="*/ 1883 h 9955"/>
                    <a:gd name="connsiteX55" fmla="*/ 7054 w 10000"/>
                    <a:gd name="connsiteY55" fmla="*/ 2335 h 9955"/>
                    <a:gd name="connsiteX56" fmla="*/ 6021 w 10000"/>
                    <a:gd name="connsiteY56" fmla="*/ 1338 h 9955"/>
                    <a:gd name="connsiteX57" fmla="*/ 5957 w 10000"/>
                    <a:gd name="connsiteY57" fmla="*/ 589 h 9955"/>
                    <a:gd name="connsiteX58" fmla="*/ 5723 w 10000"/>
                    <a:gd name="connsiteY58" fmla="*/ 68 h 9955"/>
                    <a:gd name="connsiteX59" fmla="*/ 5582 w 10000"/>
                    <a:gd name="connsiteY59" fmla="*/ 136 h 9955"/>
                    <a:gd name="connsiteX60" fmla="*/ 5181 w 10000"/>
                    <a:gd name="connsiteY60" fmla="*/ 793 h 9955"/>
                    <a:gd name="connsiteX61" fmla="*/ 4521 w 10000"/>
                    <a:gd name="connsiteY61" fmla="*/ 726 h 9955"/>
                    <a:gd name="connsiteX62" fmla="*/ 4341 w 10000"/>
                    <a:gd name="connsiteY62" fmla="*/ 1021 h 9955"/>
                    <a:gd name="connsiteX63" fmla="*/ 4057 w 10000"/>
                    <a:gd name="connsiteY63" fmla="*/ 1610 h 9955"/>
                    <a:gd name="connsiteX64" fmla="*/ 4495 w 10000"/>
                    <a:gd name="connsiteY64" fmla="*/ 589 h 9955"/>
                    <a:gd name="connsiteX65" fmla="*/ 5297 w 10000"/>
                    <a:gd name="connsiteY65" fmla="*/ 408 h 9955"/>
                    <a:gd name="connsiteX66" fmla="*/ 5361 w 10000"/>
                    <a:gd name="connsiteY66" fmla="*/ 23 h 9955"/>
                    <a:gd name="connsiteX67" fmla="*/ 4329 w 10000"/>
                    <a:gd name="connsiteY67" fmla="*/ 0 h 9955"/>
                    <a:gd name="connsiteX68" fmla="*/ 3579 w 10000"/>
                    <a:gd name="connsiteY68" fmla="*/ 1859 h 9955"/>
                    <a:gd name="connsiteX69" fmla="*/ 2803 w 10000"/>
                    <a:gd name="connsiteY69" fmla="*/ 2744 h 9955"/>
                    <a:gd name="connsiteX70" fmla="*/ 2338 w 10000"/>
                    <a:gd name="connsiteY70" fmla="*/ 2699 h 9955"/>
                    <a:gd name="connsiteX71" fmla="*/ 2106 w 10000"/>
                    <a:gd name="connsiteY71" fmla="*/ 3061 h 9955"/>
                    <a:gd name="connsiteX72" fmla="*/ 2054 w 10000"/>
                    <a:gd name="connsiteY72" fmla="*/ 3696 h 9955"/>
                    <a:gd name="connsiteX73" fmla="*/ 1848 w 10000"/>
                    <a:gd name="connsiteY73" fmla="*/ 4081 h 9955"/>
                    <a:gd name="connsiteX74" fmla="*/ 1860 w 10000"/>
                    <a:gd name="connsiteY74" fmla="*/ 4309 h 9955"/>
                    <a:gd name="connsiteX75" fmla="*/ 1731 w 10000"/>
                    <a:gd name="connsiteY75" fmla="*/ 4694 h 9955"/>
                    <a:gd name="connsiteX76" fmla="*/ 1356 w 10000"/>
                    <a:gd name="connsiteY76" fmla="*/ 4490 h 9955"/>
                    <a:gd name="connsiteX77" fmla="*/ 1266 w 10000"/>
                    <a:gd name="connsiteY77" fmla="*/ 4647 h 9955"/>
                    <a:gd name="connsiteX78" fmla="*/ 1046 w 10000"/>
                    <a:gd name="connsiteY78" fmla="*/ 4058 h 9955"/>
                    <a:gd name="connsiteX79" fmla="*/ 581 w 10000"/>
                    <a:gd name="connsiteY79" fmla="*/ 4126 h 9955"/>
                    <a:gd name="connsiteX80" fmla="*/ 349 w 10000"/>
                    <a:gd name="connsiteY80" fmla="*/ 4422 h 9955"/>
                    <a:gd name="connsiteX81" fmla="*/ 206 w 10000"/>
                    <a:gd name="connsiteY81" fmla="*/ 4966 h 9955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319 w 10000"/>
                    <a:gd name="connsiteY16" fmla="*/ 9476 h 10000"/>
                    <a:gd name="connsiteX17" fmla="*/ 3514 w 10000"/>
                    <a:gd name="connsiteY17" fmla="*/ 8723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078 w 10000"/>
                    <a:gd name="connsiteY20" fmla="*/ 9430 h 10000"/>
                    <a:gd name="connsiteX21" fmla="*/ 5361 w 10000"/>
                    <a:gd name="connsiteY21" fmla="*/ 9658 h 10000"/>
                    <a:gd name="connsiteX22" fmla="*/ 5413 w 10000"/>
                    <a:gd name="connsiteY22" fmla="*/ 9884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319 w 10000"/>
                    <a:gd name="connsiteY16" fmla="*/ 9476 h 10000"/>
                    <a:gd name="connsiteX17" fmla="*/ 3514 w 10000"/>
                    <a:gd name="connsiteY17" fmla="*/ 8723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5413 w 10000"/>
                    <a:gd name="connsiteY22" fmla="*/ 9884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319 w 10000"/>
                    <a:gd name="connsiteY16" fmla="*/ 9476 h 10000"/>
                    <a:gd name="connsiteX17" fmla="*/ 3514 w 10000"/>
                    <a:gd name="connsiteY17" fmla="*/ 8723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14 w 10000"/>
                    <a:gd name="connsiteY17" fmla="*/ 8723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71 w 10000"/>
                    <a:gd name="connsiteY17" fmla="*/ 8371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71 w 10000"/>
                    <a:gd name="connsiteY17" fmla="*/ 8371 h 10000"/>
                    <a:gd name="connsiteX18" fmla="*/ 4277 w 10000"/>
                    <a:gd name="connsiteY18" fmla="*/ 9044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71 w 10000"/>
                    <a:gd name="connsiteY17" fmla="*/ 8371 h 10000"/>
                    <a:gd name="connsiteX18" fmla="*/ 4619 w 10000"/>
                    <a:gd name="connsiteY18" fmla="*/ 8190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71 w 10000"/>
                    <a:gd name="connsiteY17" fmla="*/ 8371 h 10000"/>
                    <a:gd name="connsiteX18" fmla="*/ 4961 w 10000"/>
                    <a:gd name="connsiteY18" fmla="*/ 7537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3205 w 10000"/>
                    <a:gd name="connsiteY16" fmla="*/ 9024 h 10000"/>
                    <a:gd name="connsiteX17" fmla="*/ 3571 w 10000"/>
                    <a:gd name="connsiteY17" fmla="*/ 8371 h 10000"/>
                    <a:gd name="connsiteX18" fmla="*/ 4463 w 10000"/>
                    <a:gd name="connsiteY18" fmla="*/ 7015 h 10000"/>
                    <a:gd name="connsiteX19" fmla="*/ 4961 w 10000"/>
                    <a:gd name="connsiteY19" fmla="*/ 7537 h 10000"/>
                    <a:gd name="connsiteX20" fmla="*/ 5003 w 10000"/>
                    <a:gd name="connsiteY20" fmla="*/ 8540 h 10000"/>
                    <a:gd name="connsiteX21" fmla="*/ 5506 w 10000"/>
                    <a:gd name="connsiteY21" fmla="*/ 8576 h 10000"/>
                    <a:gd name="connsiteX22" fmla="*/ 5361 w 10000"/>
                    <a:gd name="connsiteY22" fmla="*/ 9658 h 10000"/>
                    <a:gd name="connsiteX23" fmla="*/ 6154 w 10000"/>
                    <a:gd name="connsiteY23" fmla="*/ 8879 h 10000"/>
                    <a:gd name="connsiteX24" fmla="*/ 6021 w 10000"/>
                    <a:gd name="connsiteY24" fmla="*/ 10000 h 10000"/>
                    <a:gd name="connsiteX25" fmla="*/ 6201 w 10000"/>
                    <a:gd name="connsiteY25" fmla="*/ 9476 h 10000"/>
                    <a:gd name="connsiteX26" fmla="*/ 6822 w 10000"/>
                    <a:gd name="connsiteY26" fmla="*/ 8929 h 10000"/>
                    <a:gd name="connsiteX27" fmla="*/ 7054 w 10000"/>
                    <a:gd name="connsiteY27" fmla="*/ 9179 h 10000"/>
                    <a:gd name="connsiteX28" fmla="*/ 7403 w 10000"/>
                    <a:gd name="connsiteY28" fmla="*/ 8519 h 10000"/>
                    <a:gd name="connsiteX29" fmla="*/ 7454 w 10000"/>
                    <a:gd name="connsiteY29" fmla="*/ 7813 h 10000"/>
                    <a:gd name="connsiteX30" fmla="*/ 7765 w 10000"/>
                    <a:gd name="connsiteY30" fmla="*/ 7244 h 10000"/>
                    <a:gd name="connsiteX31" fmla="*/ 7985 w 10000"/>
                    <a:gd name="connsiteY31" fmla="*/ 6856 h 10000"/>
                    <a:gd name="connsiteX32" fmla="*/ 8062 w 10000"/>
                    <a:gd name="connsiteY32" fmla="*/ 6719 h 10000"/>
                    <a:gd name="connsiteX33" fmla="*/ 8089 w 10000"/>
                    <a:gd name="connsiteY33" fmla="*/ 6674 h 10000"/>
                    <a:gd name="connsiteX34" fmla="*/ 8089 w 10000"/>
                    <a:gd name="connsiteY34" fmla="*/ 6697 h 10000"/>
                    <a:gd name="connsiteX35" fmla="*/ 8114 w 10000"/>
                    <a:gd name="connsiteY35" fmla="*/ 6697 h 10000"/>
                    <a:gd name="connsiteX36" fmla="*/ 8178 w 10000"/>
                    <a:gd name="connsiteY36" fmla="*/ 6811 h 10000"/>
                    <a:gd name="connsiteX37" fmla="*/ 8320 w 10000"/>
                    <a:gd name="connsiteY37" fmla="*/ 7108 h 10000"/>
                    <a:gd name="connsiteX38" fmla="*/ 8515 w 10000"/>
                    <a:gd name="connsiteY38" fmla="*/ 7516 h 10000"/>
                    <a:gd name="connsiteX39" fmla="*/ 8954 w 10000"/>
                    <a:gd name="connsiteY39" fmla="*/ 7199 h 10000"/>
                    <a:gd name="connsiteX40" fmla="*/ 9238 w 10000"/>
                    <a:gd name="connsiteY40" fmla="*/ 7289 h 10000"/>
                    <a:gd name="connsiteX41" fmla="*/ 9289 w 10000"/>
                    <a:gd name="connsiteY41" fmla="*/ 7949 h 10000"/>
                    <a:gd name="connsiteX42" fmla="*/ 9031 w 10000"/>
                    <a:gd name="connsiteY42" fmla="*/ 8314 h 10000"/>
                    <a:gd name="connsiteX43" fmla="*/ 9070 w 10000"/>
                    <a:gd name="connsiteY43" fmla="*/ 8678 h 10000"/>
                    <a:gd name="connsiteX44" fmla="*/ 9496 w 10000"/>
                    <a:gd name="connsiteY44" fmla="*/ 8565 h 10000"/>
                    <a:gd name="connsiteX45" fmla="*/ 9586 w 10000"/>
                    <a:gd name="connsiteY45" fmla="*/ 8223 h 10000"/>
                    <a:gd name="connsiteX46" fmla="*/ 10000 w 10000"/>
                    <a:gd name="connsiteY46" fmla="*/ 7949 h 10000"/>
                    <a:gd name="connsiteX47" fmla="*/ 9625 w 10000"/>
                    <a:gd name="connsiteY47" fmla="*/ 5763 h 10000"/>
                    <a:gd name="connsiteX48" fmla="*/ 9082 w 10000"/>
                    <a:gd name="connsiteY48" fmla="*/ 5057 h 10000"/>
                    <a:gd name="connsiteX49" fmla="*/ 8824 w 10000"/>
                    <a:gd name="connsiteY49" fmla="*/ 5125 h 10000"/>
                    <a:gd name="connsiteX50" fmla="*/ 8062 w 10000"/>
                    <a:gd name="connsiteY50" fmla="*/ 4420 h 10000"/>
                    <a:gd name="connsiteX51" fmla="*/ 8010 w 10000"/>
                    <a:gd name="connsiteY51" fmla="*/ 4258 h 10000"/>
                    <a:gd name="connsiteX52" fmla="*/ 8295 w 10000"/>
                    <a:gd name="connsiteY52" fmla="*/ 3666 h 10000"/>
                    <a:gd name="connsiteX53" fmla="*/ 7829 w 10000"/>
                    <a:gd name="connsiteY53" fmla="*/ 3052 h 10000"/>
                    <a:gd name="connsiteX54" fmla="*/ 7920 w 10000"/>
                    <a:gd name="connsiteY54" fmla="*/ 2483 h 10000"/>
                    <a:gd name="connsiteX55" fmla="*/ 7596 w 10000"/>
                    <a:gd name="connsiteY55" fmla="*/ 1892 h 10000"/>
                    <a:gd name="connsiteX56" fmla="*/ 7054 w 10000"/>
                    <a:gd name="connsiteY56" fmla="*/ 2346 h 10000"/>
                    <a:gd name="connsiteX57" fmla="*/ 6021 w 10000"/>
                    <a:gd name="connsiteY57" fmla="*/ 1344 h 10000"/>
                    <a:gd name="connsiteX58" fmla="*/ 5957 w 10000"/>
                    <a:gd name="connsiteY58" fmla="*/ 592 h 10000"/>
                    <a:gd name="connsiteX59" fmla="*/ 5723 w 10000"/>
                    <a:gd name="connsiteY59" fmla="*/ 68 h 10000"/>
                    <a:gd name="connsiteX60" fmla="*/ 5582 w 10000"/>
                    <a:gd name="connsiteY60" fmla="*/ 137 h 10000"/>
                    <a:gd name="connsiteX61" fmla="*/ 5181 w 10000"/>
                    <a:gd name="connsiteY61" fmla="*/ 797 h 10000"/>
                    <a:gd name="connsiteX62" fmla="*/ 4521 w 10000"/>
                    <a:gd name="connsiteY62" fmla="*/ 729 h 10000"/>
                    <a:gd name="connsiteX63" fmla="*/ 4341 w 10000"/>
                    <a:gd name="connsiteY63" fmla="*/ 1026 h 10000"/>
                    <a:gd name="connsiteX64" fmla="*/ 4057 w 10000"/>
                    <a:gd name="connsiteY64" fmla="*/ 1617 h 10000"/>
                    <a:gd name="connsiteX65" fmla="*/ 4495 w 10000"/>
                    <a:gd name="connsiteY65" fmla="*/ 592 h 10000"/>
                    <a:gd name="connsiteX66" fmla="*/ 5297 w 10000"/>
                    <a:gd name="connsiteY66" fmla="*/ 410 h 10000"/>
                    <a:gd name="connsiteX67" fmla="*/ 5361 w 10000"/>
                    <a:gd name="connsiteY67" fmla="*/ 23 h 10000"/>
                    <a:gd name="connsiteX68" fmla="*/ 4329 w 10000"/>
                    <a:gd name="connsiteY68" fmla="*/ 0 h 10000"/>
                    <a:gd name="connsiteX69" fmla="*/ 3579 w 10000"/>
                    <a:gd name="connsiteY69" fmla="*/ 1867 h 10000"/>
                    <a:gd name="connsiteX70" fmla="*/ 2803 w 10000"/>
                    <a:gd name="connsiteY70" fmla="*/ 2756 h 10000"/>
                    <a:gd name="connsiteX71" fmla="*/ 2338 w 10000"/>
                    <a:gd name="connsiteY71" fmla="*/ 2711 h 10000"/>
                    <a:gd name="connsiteX72" fmla="*/ 2106 w 10000"/>
                    <a:gd name="connsiteY72" fmla="*/ 3075 h 10000"/>
                    <a:gd name="connsiteX73" fmla="*/ 2054 w 10000"/>
                    <a:gd name="connsiteY73" fmla="*/ 3713 h 10000"/>
                    <a:gd name="connsiteX74" fmla="*/ 1848 w 10000"/>
                    <a:gd name="connsiteY74" fmla="*/ 4099 h 10000"/>
                    <a:gd name="connsiteX75" fmla="*/ 1860 w 10000"/>
                    <a:gd name="connsiteY75" fmla="*/ 4328 h 10000"/>
                    <a:gd name="connsiteX76" fmla="*/ 1731 w 10000"/>
                    <a:gd name="connsiteY76" fmla="*/ 4715 h 10000"/>
                    <a:gd name="connsiteX77" fmla="*/ 1356 w 10000"/>
                    <a:gd name="connsiteY77" fmla="*/ 4510 h 10000"/>
                    <a:gd name="connsiteX78" fmla="*/ 1266 w 10000"/>
                    <a:gd name="connsiteY78" fmla="*/ 4668 h 10000"/>
                    <a:gd name="connsiteX79" fmla="*/ 1046 w 10000"/>
                    <a:gd name="connsiteY79" fmla="*/ 4076 h 10000"/>
                    <a:gd name="connsiteX80" fmla="*/ 581 w 10000"/>
                    <a:gd name="connsiteY80" fmla="*/ 4145 h 10000"/>
                    <a:gd name="connsiteX81" fmla="*/ 349 w 10000"/>
                    <a:gd name="connsiteY81" fmla="*/ 4442 h 10000"/>
                    <a:gd name="connsiteX82" fmla="*/ 206 w 10000"/>
                    <a:gd name="connsiteY82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3016 w 10000"/>
                    <a:gd name="connsiteY15" fmla="*/ 9531 h 10000"/>
                    <a:gd name="connsiteX16" fmla="*/ 4516 w 10000"/>
                    <a:gd name="connsiteY16" fmla="*/ 8069 h 10000"/>
                    <a:gd name="connsiteX17" fmla="*/ 3571 w 10000"/>
                    <a:gd name="connsiteY17" fmla="*/ 8371 h 10000"/>
                    <a:gd name="connsiteX18" fmla="*/ 4463 w 10000"/>
                    <a:gd name="connsiteY18" fmla="*/ 7015 h 10000"/>
                    <a:gd name="connsiteX19" fmla="*/ 4961 w 10000"/>
                    <a:gd name="connsiteY19" fmla="*/ 7537 h 10000"/>
                    <a:gd name="connsiteX20" fmla="*/ 5003 w 10000"/>
                    <a:gd name="connsiteY20" fmla="*/ 8540 h 10000"/>
                    <a:gd name="connsiteX21" fmla="*/ 5506 w 10000"/>
                    <a:gd name="connsiteY21" fmla="*/ 8576 h 10000"/>
                    <a:gd name="connsiteX22" fmla="*/ 5361 w 10000"/>
                    <a:gd name="connsiteY22" fmla="*/ 9658 h 10000"/>
                    <a:gd name="connsiteX23" fmla="*/ 6154 w 10000"/>
                    <a:gd name="connsiteY23" fmla="*/ 8879 h 10000"/>
                    <a:gd name="connsiteX24" fmla="*/ 6021 w 10000"/>
                    <a:gd name="connsiteY24" fmla="*/ 10000 h 10000"/>
                    <a:gd name="connsiteX25" fmla="*/ 6201 w 10000"/>
                    <a:gd name="connsiteY25" fmla="*/ 9476 h 10000"/>
                    <a:gd name="connsiteX26" fmla="*/ 6822 w 10000"/>
                    <a:gd name="connsiteY26" fmla="*/ 8929 h 10000"/>
                    <a:gd name="connsiteX27" fmla="*/ 7054 w 10000"/>
                    <a:gd name="connsiteY27" fmla="*/ 9179 h 10000"/>
                    <a:gd name="connsiteX28" fmla="*/ 7403 w 10000"/>
                    <a:gd name="connsiteY28" fmla="*/ 8519 h 10000"/>
                    <a:gd name="connsiteX29" fmla="*/ 7454 w 10000"/>
                    <a:gd name="connsiteY29" fmla="*/ 7813 h 10000"/>
                    <a:gd name="connsiteX30" fmla="*/ 7765 w 10000"/>
                    <a:gd name="connsiteY30" fmla="*/ 7244 h 10000"/>
                    <a:gd name="connsiteX31" fmla="*/ 7985 w 10000"/>
                    <a:gd name="connsiteY31" fmla="*/ 6856 h 10000"/>
                    <a:gd name="connsiteX32" fmla="*/ 8062 w 10000"/>
                    <a:gd name="connsiteY32" fmla="*/ 6719 h 10000"/>
                    <a:gd name="connsiteX33" fmla="*/ 8089 w 10000"/>
                    <a:gd name="connsiteY33" fmla="*/ 6674 h 10000"/>
                    <a:gd name="connsiteX34" fmla="*/ 8089 w 10000"/>
                    <a:gd name="connsiteY34" fmla="*/ 6697 h 10000"/>
                    <a:gd name="connsiteX35" fmla="*/ 8114 w 10000"/>
                    <a:gd name="connsiteY35" fmla="*/ 6697 h 10000"/>
                    <a:gd name="connsiteX36" fmla="*/ 8178 w 10000"/>
                    <a:gd name="connsiteY36" fmla="*/ 6811 h 10000"/>
                    <a:gd name="connsiteX37" fmla="*/ 8320 w 10000"/>
                    <a:gd name="connsiteY37" fmla="*/ 7108 h 10000"/>
                    <a:gd name="connsiteX38" fmla="*/ 8515 w 10000"/>
                    <a:gd name="connsiteY38" fmla="*/ 7516 h 10000"/>
                    <a:gd name="connsiteX39" fmla="*/ 8954 w 10000"/>
                    <a:gd name="connsiteY39" fmla="*/ 7199 h 10000"/>
                    <a:gd name="connsiteX40" fmla="*/ 9238 w 10000"/>
                    <a:gd name="connsiteY40" fmla="*/ 7289 h 10000"/>
                    <a:gd name="connsiteX41" fmla="*/ 9289 w 10000"/>
                    <a:gd name="connsiteY41" fmla="*/ 7949 h 10000"/>
                    <a:gd name="connsiteX42" fmla="*/ 9031 w 10000"/>
                    <a:gd name="connsiteY42" fmla="*/ 8314 h 10000"/>
                    <a:gd name="connsiteX43" fmla="*/ 9070 w 10000"/>
                    <a:gd name="connsiteY43" fmla="*/ 8678 h 10000"/>
                    <a:gd name="connsiteX44" fmla="*/ 9496 w 10000"/>
                    <a:gd name="connsiteY44" fmla="*/ 8565 h 10000"/>
                    <a:gd name="connsiteX45" fmla="*/ 9586 w 10000"/>
                    <a:gd name="connsiteY45" fmla="*/ 8223 h 10000"/>
                    <a:gd name="connsiteX46" fmla="*/ 10000 w 10000"/>
                    <a:gd name="connsiteY46" fmla="*/ 7949 h 10000"/>
                    <a:gd name="connsiteX47" fmla="*/ 9625 w 10000"/>
                    <a:gd name="connsiteY47" fmla="*/ 5763 h 10000"/>
                    <a:gd name="connsiteX48" fmla="*/ 9082 w 10000"/>
                    <a:gd name="connsiteY48" fmla="*/ 5057 h 10000"/>
                    <a:gd name="connsiteX49" fmla="*/ 8824 w 10000"/>
                    <a:gd name="connsiteY49" fmla="*/ 5125 h 10000"/>
                    <a:gd name="connsiteX50" fmla="*/ 8062 w 10000"/>
                    <a:gd name="connsiteY50" fmla="*/ 4420 h 10000"/>
                    <a:gd name="connsiteX51" fmla="*/ 8010 w 10000"/>
                    <a:gd name="connsiteY51" fmla="*/ 4258 h 10000"/>
                    <a:gd name="connsiteX52" fmla="*/ 8295 w 10000"/>
                    <a:gd name="connsiteY52" fmla="*/ 3666 h 10000"/>
                    <a:gd name="connsiteX53" fmla="*/ 7829 w 10000"/>
                    <a:gd name="connsiteY53" fmla="*/ 3052 h 10000"/>
                    <a:gd name="connsiteX54" fmla="*/ 7920 w 10000"/>
                    <a:gd name="connsiteY54" fmla="*/ 2483 h 10000"/>
                    <a:gd name="connsiteX55" fmla="*/ 7596 w 10000"/>
                    <a:gd name="connsiteY55" fmla="*/ 1892 h 10000"/>
                    <a:gd name="connsiteX56" fmla="*/ 7054 w 10000"/>
                    <a:gd name="connsiteY56" fmla="*/ 2346 h 10000"/>
                    <a:gd name="connsiteX57" fmla="*/ 6021 w 10000"/>
                    <a:gd name="connsiteY57" fmla="*/ 1344 h 10000"/>
                    <a:gd name="connsiteX58" fmla="*/ 5957 w 10000"/>
                    <a:gd name="connsiteY58" fmla="*/ 592 h 10000"/>
                    <a:gd name="connsiteX59" fmla="*/ 5723 w 10000"/>
                    <a:gd name="connsiteY59" fmla="*/ 68 h 10000"/>
                    <a:gd name="connsiteX60" fmla="*/ 5582 w 10000"/>
                    <a:gd name="connsiteY60" fmla="*/ 137 h 10000"/>
                    <a:gd name="connsiteX61" fmla="*/ 5181 w 10000"/>
                    <a:gd name="connsiteY61" fmla="*/ 797 h 10000"/>
                    <a:gd name="connsiteX62" fmla="*/ 4521 w 10000"/>
                    <a:gd name="connsiteY62" fmla="*/ 729 h 10000"/>
                    <a:gd name="connsiteX63" fmla="*/ 4341 w 10000"/>
                    <a:gd name="connsiteY63" fmla="*/ 1026 h 10000"/>
                    <a:gd name="connsiteX64" fmla="*/ 4057 w 10000"/>
                    <a:gd name="connsiteY64" fmla="*/ 1617 h 10000"/>
                    <a:gd name="connsiteX65" fmla="*/ 4495 w 10000"/>
                    <a:gd name="connsiteY65" fmla="*/ 592 h 10000"/>
                    <a:gd name="connsiteX66" fmla="*/ 5297 w 10000"/>
                    <a:gd name="connsiteY66" fmla="*/ 410 h 10000"/>
                    <a:gd name="connsiteX67" fmla="*/ 5361 w 10000"/>
                    <a:gd name="connsiteY67" fmla="*/ 23 h 10000"/>
                    <a:gd name="connsiteX68" fmla="*/ 4329 w 10000"/>
                    <a:gd name="connsiteY68" fmla="*/ 0 h 10000"/>
                    <a:gd name="connsiteX69" fmla="*/ 3579 w 10000"/>
                    <a:gd name="connsiteY69" fmla="*/ 1867 h 10000"/>
                    <a:gd name="connsiteX70" fmla="*/ 2803 w 10000"/>
                    <a:gd name="connsiteY70" fmla="*/ 2756 h 10000"/>
                    <a:gd name="connsiteX71" fmla="*/ 2338 w 10000"/>
                    <a:gd name="connsiteY71" fmla="*/ 2711 h 10000"/>
                    <a:gd name="connsiteX72" fmla="*/ 2106 w 10000"/>
                    <a:gd name="connsiteY72" fmla="*/ 3075 h 10000"/>
                    <a:gd name="connsiteX73" fmla="*/ 2054 w 10000"/>
                    <a:gd name="connsiteY73" fmla="*/ 3713 h 10000"/>
                    <a:gd name="connsiteX74" fmla="*/ 1848 w 10000"/>
                    <a:gd name="connsiteY74" fmla="*/ 4099 h 10000"/>
                    <a:gd name="connsiteX75" fmla="*/ 1860 w 10000"/>
                    <a:gd name="connsiteY75" fmla="*/ 4328 h 10000"/>
                    <a:gd name="connsiteX76" fmla="*/ 1731 w 10000"/>
                    <a:gd name="connsiteY76" fmla="*/ 4715 h 10000"/>
                    <a:gd name="connsiteX77" fmla="*/ 1356 w 10000"/>
                    <a:gd name="connsiteY77" fmla="*/ 4510 h 10000"/>
                    <a:gd name="connsiteX78" fmla="*/ 1266 w 10000"/>
                    <a:gd name="connsiteY78" fmla="*/ 4668 h 10000"/>
                    <a:gd name="connsiteX79" fmla="*/ 1046 w 10000"/>
                    <a:gd name="connsiteY79" fmla="*/ 4076 h 10000"/>
                    <a:gd name="connsiteX80" fmla="*/ 581 w 10000"/>
                    <a:gd name="connsiteY80" fmla="*/ 4145 h 10000"/>
                    <a:gd name="connsiteX81" fmla="*/ 349 w 10000"/>
                    <a:gd name="connsiteY81" fmla="*/ 4442 h 10000"/>
                    <a:gd name="connsiteX82" fmla="*/ 206 w 10000"/>
                    <a:gd name="connsiteY82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4516 w 10000"/>
                    <a:gd name="connsiteY15" fmla="*/ 8069 h 10000"/>
                    <a:gd name="connsiteX16" fmla="*/ 3571 w 10000"/>
                    <a:gd name="connsiteY16" fmla="*/ 8371 h 10000"/>
                    <a:gd name="connsiteX17" fmla="*/ 4463 w 10000"/>
                    <a:gd name="connsiteY17" fmla="*/ 7015 h 10000"/>
                    <a:gd name="connsiteX18" fmla="*/ 4961 w 10000"/>
                    <a:gd name="connsiteY18" fmla="*/ 7537 h 10000"/>
                    <a:gd name="connsiteX19" fmla="*/ 5003 w 10000"/>
                    <a:gd name="connsiteY19" fmla="*/ 8540 h 10000"/>
                    <a:gd name="connsiteX20" fmla="*/ 5506 w 10000"/>
                    <a:gd name="connsiteY20" fmla="*/ 8576 h 10000"/>
                    <a:gd name="connsiteX21" fmla="*/ 5361 w 10000"/>
                    <a:gd name="connsiteY21" fmla="*/ 9658 h 10000"/>
                    <a:gd name="connsiteX22" fmla="*/ 6154 w 10000"/>
                    <a:gd name="connsiteY22" fmla="*/ 8879 h 10000"/>
                    <a:gd name="connsiteX23" fmla="*/ 6021 w 10000"/>
                    <a:gd name="connsiteY23" fmla="*/ 10000 h 10000"/>
                    <a:gd name="connsiteX24" fmla="*/ 6201 w 10000"/>
                    <a:gd name="connsiteY24" fmla="*/ 9476 h 10000"/>
                    <a:gd name="connsiteX25" fmla="*/ 6822 w 10000"/>
                    <a:gd name="connsiteY25" fmla="*/ 8929 h 10000"/>
                    <a:gd name="connsiteX26" fmla="*/ 7054 w 10000"/>
                    <a:gd name="connsiteY26" fmla="*/ 9179 h 10000"/>
                    <a:gd name="connsiteX27" fmla="*/ 7403 w 10000"/>
                    <a:gd name="connsiteY27" fmla="*/ 8519 h 10000"/>
                    <a:gd name="connsiteX28" fmla="*/ 7454 w 10000"/>
                    <a:gd name="connsiteY28" fmla="*/ 7813 h 10000"/>
                    <a:gd name="connsiteX29" fmla="*/ 7765 w 10000"/>
                    <a:gd name="connsiteY29" fmla="*/ 7244 h 10000"/>
                    <a:gd name="connsiteX30" fmla="*/ 7985 w 10000"/>
                    <a:gd name="connsiteY30" fmla="*/ 6856 h 10000"/>
                    <a:gd name="connsiteX31" fmla="*/ 8062 w 10000"/>
                    <a:gd name="connsiteY31" fmla="*/ 6719 h 10000"/>
                    <a:gd name="connsiteX32" fmla="*/ 8089 w 10000"/>
                    <a:gd name="connsiteY32" fmla="*/ 6674 h 10000"/>
                    <a:gd name="connsiteX33" fmla="*/ 8089 w 10000"/>
                    <a:gd name="connsiteY33" fmla="*/ 6697 h 10000"/>
                    <a:gd name="connsiteX34" fmla="*/ 8114 w 10000"/>
                    <a:gd name="connsiteY34" fmla="*/ 6697 h 10000"/>
                    <a:gd name="connsiteX35" fmla="*/ 8178 w 10000"/>
                    <a:gd name="connsiteY35" fmla="*/ 6811 h 10000"/>
                    <a:gd name="connsiteX36" fmla="*/ 8320 w 10000"/>
                    <a:gd name="connsiteY36" fmla="*/ 7108 h 10000"/>
                    <a:gd name="connsiteX37" fmla="*/ 8515 w 10000"/>
                    <a:gd name="connsiteY37" fmla="*/ 7516 h 10000"/>
                    <a:gd name="connsiteX38" fmla="*/ 8954 w 10000"/>
                    <a:gd name="connsiteY38" fmla="*/ 7199 h 10000"/>
                    <a:gd name="connsiteX39" fmla="*/ 9238 w 10000"/>
                    <a:gd name="connsiteY39" fmla="*/ 7289 h 10000"/>
                    <a:gd name="connsiteX40" fmla="*/ 9289 w 10000"/>
                    <a:gd name="connsiteY40" fmla="*/ 7949 h 10000"/>
                    <a:gd name="connsiteX41" fmla="*/ 9031 w 10000"/>
                    <a:gd name="connsiteY41" fmla="*/ 8314 h 10000"/>
                    <a:gd name="connsiteX42" fmla="*/ 9070 w 10000"/>
                    <a:gd name="connsiteY42" fmla="*/ 8678 h 10000"/>
                    <a:gd name="connsiteX43" fmla="*/ 9496 w 10000"/>
                    <a:gd name="connsiteY43" fmla="*/ 8565 h 10000"/>
                    <a:gd name="connsiteX44" fmla="*/ 9586 w 10000"/>
                    <a:gd name="connsiteY44" fmla="*/ 8223 h 10000"/>
                    <a:gd name="connsiteX45" fmla="*/ 10000 w 10000"/>
                    <a:gd name="connsiteY45" fmla="*/ 7949 h 10000"/>
                    <a:gd name="connsiteX46" fmla="*/ 9625 w 10000"/>
                    <a:gd name="connsiteY46" fmla="*/ 5763 h 10000"/>
                    <a:gd name="connsiteX47" fmla="*/ 9082 w 10000"/>
                    <a:gd name="connsiteY47" fmla="*/ 5057 h 10000"/>
                    <a:gd name="connsiteX48" fmla="*/ 8824 w 10000"/>
                    <a:gd name="connsiteY48" fmla="*/ 5125 h 10000"/>
                    <a:gd name="connsiteX49" fmla="*/ 8062 w 10000"/>
                    <a:gd name="connsiteY49" fmla="*/ 4420 h 10000"/>
                    <a:gd name="connsiteX50" fmla="*/ 8010 w 10000"/>
                    <a:gd name="connsiteY50" fmla="*/ 4258 h 10000"/>
                    <a:gd name="connsiteX51" fmla="*/ 8295 w 10000"/>
                    <a:gd name="connsiteY51" fmla="*/ 3666 h 10000"/>
                    <a:gd name="connsiteX52" fmla="*/ 7829 w 10000"/>
                    <a:gd name="connsiteY52" fmla="*/ 3052 h 10000"/>
                    <a:gd name="connsiteX53" fmla="*/ 7920 w 10000"/>
                    <a:gd name="connsiteY53" fmla="*/ 2483 h 10000"/>
                    <a:gd name="connsiteX54" fmla="*/ 7596 w 10000"/>
                    <a:gd name="connsiteY54" fmla="*/ 1892 h 10000"/>
                    <a:gd name="connsiteX55" fmla="*/ 7054 w 10000"/>
                    <a:gd name="connsiteY55" fmla="*/ 2346 h 10000"/>
                    <a:gd name="connsiteX56" fmla="*/ 6021 w 10000"/>
                    <a:gd name="connsiteY56" fmla="*/ 1344 h 10000"/>
                    <a:gd name="connsiteX57" fmla="*/ 5957 w 10000"/>
                    <a:gd name="connsiteY57" fmla="*/ 592 h 10000"/>
                    <a:gd name="connsiteX58" fmla="*/ 5723 w 10000"/>
                    <a:gd name="connsiteY58" fmla="*/ 68 h 10000"/>
                    <a:gd name="connsiteX59" fmla="*/ 5582 w 10000"/>
                    <a:gd name="connsiteY59" fmla="*/ 137 h 10000"/>
                    <a:gd name="connsiteX60" fmla="*/ 5181 w 10000"/>
                    <a:gd name="connsiteY60" fmla="*/ 797 h 10000"/>
                    <a:gd name="connsiteX61" fmla="*/ 4521 w 10000"/>
                    <a:gd name="connsiteY61" fmla="*/ 729 h 10000"/>
                    <a:gd name="connsiteX62" fmla="*/ 4341 w 10000"/>
                    <a:gd name="connsiteY62" fmla="*/ 1026 h 10000"/>
                    <a:gd name="connsiteX63" fmla="*/ 4057 w 10000"/>
                    <a:gd name="connsiteY63" fmla="*/ 1617 h 10000"/>
                    <a:gd name="connsiteX64" fmla="*/ 4495 w 10000"/>
                    <a:gd name="connsiteY64" fmla="*/ 592 h 10000"/>
                    <a:gd name="connsiteX65" fmla="*/ 5297 w 10000"/>
                    <a:gd name="connsiteY65" fmla="*/ 410 h 10000"/>
                    <a:gd name="connsiteX66" fmla="*/ 5361 w 10000"/>
                    <a:gd name="connsiteY66" fmla="*/ 23 h 10000"/>
                    <a:gd name="connsiteX67" fmla="*/ 4329 w 10000"/>
                    <a:gd name="connsiteY67" fmla="*/ 0 h 10000"/>
                    <a:gd name="connsiteX68" fmla="*/ 3579 w 10000"/>
                    <a:gd name="connsiteY68" fmla="*/ 1867 h 10000"/>
                    <a:gd name="connsiteX69" fmla="*/ 2803 w 10000"/>
                    <a:gd name="connsiteY69" fmla="*/ 2756 h 10000"/>
                    <a:gd name="connsiteX70" fmla="*/ 2338 w 10000"/>
                    <a:gd name="connsiteY70" fmla="*/ 2711 h 10000"/>
                    <a:gd name="connsiteX71" fmla="*/ 2106 w 10000"/>
                    <a:gd name="connsiteY71" fmla="*/ 3075 h 10000"/>
                    <a:gd name="connsiteX72" fmla="*/ 2054 w 10000"/>
                    <a:gd name="connsiteY72" fmla="*/ 3713 h 10000"/>
                    <a:gd name="connsiteX73" fmla="*/ 1848 w 10000"/>
                    <a:gd name="connsiteY73" fmla="*/ 4099 h 10000"/>
                    <a:gd name="connsiteX74" fmla="*/ 1860 w 10000"/>
                    <a:gd name="connsiteY74" fmla="*/ 4328 h 10000"/>
                    <a:gd name="connsiteX75" fmla="*/ 1731 w 10000"/>
                    <a:gd name="connsiteY75" fmla="*/ 4715 h 10000"/>
                    <a:gd name="connsiteX76" fmla="*/ 1356 w 10000"/>
                    <a:gd name="connsiteY76" fmla="*/ 4510 h 10000"/>
                    <a:gd name="connsiteX77" fmla="*/ 1266 w 10000"/>
                    <a:gd name="connsiteY77" fmla="*/ 4668 h 10000"/>
                    <a:gd name="connsiteX78" fmla="*/ 1046 w 10000"/>
                    <a:gd name="connsiteY78" fmla="*/ 4076 h 10000"/>
                    <a:gd name="connsiteX79" fmla="*/ 581 w 10000"/>
                    <a:gd name="connsiteY79" fmla="*/ 4145 h 10000"/>
                    <a:gd name="connsiteX80" fmla="*/ 349 w 10000"/>
                    <a:gd name="connsiteY80" fmla="*/ 4442 h 10000"/>
                    <a:gd name="connsiteX81" fmla="*/ 206 w 10000"/>
                    <a:gd name="connsiteY8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3569 w 10000"/>
                    <a:gd name="connsiteY14" fmla="*/ 7992 h 10000"/>
                    <a:gd name="connsiteX15" fmla="*/ 4516 w 10000"/>
                    <a:gd name="connsiteY15" fmla="*/ 8069 h 10000"/>
                    <a:gd name="connsiteX16" fmla="*/ 4463 w 10000"/>
                    <a:gd name="connsiteY16" fmla="*/ 7015 h 10000"/>
                    <a:gd name="connsiteX17" fmla="*/ 4961 w 10000"/>
                    <a:gd name="connsiteY17" fmla="*/ 7537 h 10000"/>
                    <a:gd name="connsiteX18" fmla="*/ 5003 w 10000"/>
                    <a:gd name="connsiteY18" fmla="*/ 8540 h 10000"/>
                    <a:gd name="connsiteX19" fmla="*/ 5506 w 10000"/>
                    <a:gd name="connsiteY19" fmla="*/ 8576 h 10000"/>
                    <a:gd name="connsiteX20" fmla="*/ 5361 w 10000"/>
                    <a:gd name="connsiteY20" fmla="*/ 9658 h 10000"/>
                    <a:gd name="connsiteX21" fmla="*/ 6154 w 10000"/>
                    <a:gd name="connsiteY21" fmla="*/ 8879 h 10000"/>
                    <a:gd name="connsiteX22" fmla="*/ 6021 w 10000"/>
                    <a:gd name="connsiteY22" fmla="*/ 10000 h 10000"/>
                    <a:gd name="connsiteX23" fmla="*/ 6201 w 10000"/>
                    <a:gd name="connsiteY23" fmla="*/ 9476 h 10000"/>
                    <a:gd name="connsiteX24" fmla="*/ 6822 w 10000"/>
                    <a:gd name="connsiteY24" fmla="*/ 8929 h 10000"/>
                    <a:gd name="connsiteX25" fmla="*/ 7054 w 10000"/>
                    <a:gd name="connsiteY25" fmla="*/ 9179 h 10000"/>
                    <a:gd name="connsiteX26" fmla="*/ 7403 w 10000"/>
                    <a:gd name="connsiteY26" fmla="*/ 8519 h 10000"/>
                    <a:gd name="connsiteX27" fmla="*/ 7454 w 10000"/>
                    <a:gd name="connsiteY27" fmla="*/ 7813 h 10000"/>
                    <a:gd name="connsiteX28" fmla="*/ 7765 w 10000"/>
                    <a:gd name="connsiteY28" fmla="*/ 7244 h 10000"/>
                    <a:gd name="connsiteX29" fmla="*/ 7985 w 10000"/>
                    <a:gd name="connsiteY29" fmla="*/ 6856 h 10000"/>
                    <a:gd name="connsiteX30" fmla="*/ 8062 w 10000"/>
                    <a:gd name="connsiteY30" fmla="*/ 6719 h 10000"/>
                    <a:gd name="connsiteX31" fmla="*/ 8089 w 10000"/>
                    <a:gd name="connsiteY31" fmla="*/ 6674 h 10000"/>
                    <a:gd name="connsiteX32" fmla="*/ 8089 w 10000"/>
                    <a:gd name="connsiteY32" fmla="*/ 6697 h 10000"/>
                    <a:gd name="connsiteX33" fmla="*/ 8114 w 10000"/>
                    <a:gd name="connsiteY33" fmla="*/ 6697 h 10000"/>
                    <a:gd name="connsiteX34" fmla="*/ 8178 w 10000"/>
                    <a:gd name="connsiteY34" fmla="*/ 6811 h 10000"/>
                    <a:gd name="connsiteX35" fmla="*/ 8320 w 10000"/>
                    <a:gd name="connsiteY35" fmla="*/ 7108 h 10000"/>
                    <a:gd name="connsiteX36" fmla="*/ 8515 w 10000"/>
                    <a:gd name="connsiteY36" fmla="*/ 7516 h 10000"/>
                    <a:gd name="connsiteX37" fmla="*/ 8954 w 10000"/>
                    <a:gd name="connsiteY37" fmla="*/ 7199 h 10000"/>
                    <a:gd name="connsiteX38" fmla="*/ 9238 w 10000"/>
                    <a:gd name="connsiteY38" fmla="*/ 7289 h 10000"/>
                    <a:gd name="connsiteX39" fmla="*/ 9289 w 10000"/>
                    <a:gd name="connsiteY39" fmla="*/ 7949 h 10000"/>
                    <a:gd name="connsiteX40" fmla="*/ 9031 w 10000"/>
                    <a:gd name="connsiteY40" fmla="*/ 8314 h 10000"/>
                    <a:gd name="connsiteX41" fmla="*/ 9070 w 10000"/>
                    <a:gd name="connsiteY41" fmla="*/ 8678 h 10000"/>
                    <a:gd name="connsiteX42" fmla="*/ 9496 w 10000"/>
                    <a:gd name="connsiteY42" fmla="*/ 8565 h 10000"/>
                    <a:gd name="connsiteX43" fmla="*/ 9586 w 10000"/>
                    <a:gd name="connsiteY43" fmla="*/ 8223 h 10000"/>
                    <a:gd name="connsiteX44" fmla="*/ 10000 w 10000"/>
                    <a:gd name="connsiteY44" fmla="*/ 7949 h 10000"/>
                    <a:gd name="connsiteX45" fmla="*/ 9625 w 10000"/>
                    <a:gd name="connsiteY45" fmla="*/ 5763 h 10000"/>
                    <a:gd name="connsiteX46" fmla="*/ 9082 w 10000"/>
                    <a:gd name="connsiteY46" fmla="*/ 5057 h 10000"/>
                    <a:gd name="connsiteX47" fmla="*/ 8824 w 10000"/>
                    <a:gd name="connsiteY47" fmla="*/ 5125 h 10000"/>
                    <a:gd name="connsiteX48" fmla="*/ 8062 w 10000"/>
                    <a:gd name="connsiteY48" fmla="*/ 4420 h 10000"/>
                    <a:gd name="connsiteX49" fmla="*/ 8010 w 10000"/>
                    <a:gd name="connsiteY49" fmla="*/ 4258 h 10000"/>
                    <a:gd name="connsiteX50" fmla="*/ 8295 w 10000"/>
                    <a:gd name="connsiteY50" fmla="*/ 3666 h 10000"/>
                    <a:gd name="connsiteX51" fmla="*/ 7829 w 10000"/>
                    <a:gd name="connsiteY51" fmla="*/ 3052 h 10000"/>
                    <a:gd name="connsiteX52" fmla="*/ 7920 w 10000"/>
                    <a:gd name="connsiteY52" fmla="*/ 2483 h 10000"/>
                    <a:gd name="connsiteX53" fmla="*/ 7596 w 10000"/>
                    <a:gd name="connsiteY53" fmla="*/ 1892 h 10000"/>
                    <a:gd name="connsiteX54" fmla="*/ 7054 w 10000"/>
                    <a:gd name="connsiteY54" fmla="*/ 2346 h 10000"/>
                    <a:gd name="connsiteX55" fmla="*/ 6021 w 10000"/>
                    <a:gd name="connsiteY55" fmla="*/ 1344 h 10000"/>
                    <a:gd name="connsiteX56" fmla="*/ 5957 w 10000"/>
                    <a:gd name="connsiteY56" fmla="*/ 592 h 10000"/>
                    <a:gd name="connsiteX57" fmla="*/ 5723 w 10000"/>
                    <a:gd name="connsiteY57" fmla="*/ 68 h 10000"/>
                    <a:gd name="connsiteX58" fmla="*/ 5582 w 10000"/>
                    <a:gd name="connsiteY58" fmla="*/ 137 h 10000"/>
                    <a:gd name="connsiteX59" fmla="*/ 5181 w 10000"/>
                    <a:gd name="connsiteY59" fmla="*/ 797 h 10000"/>
                    <a:gd name="connsiteX60" fmla="*/ 4521 w 10000"/>
                    <a:gd name="connsiteY60" fmla="*/ 729 h 10000"/>
                    <a:gd name="connsiteX61" fmla="*/ 4341 w 10000"/>
                    <a:gd name="connsiteY61" fmla="*/ 1026 h 10000"/>
                    <a:gd name="connsiteX62" fmla="*/ 4057 w 10000"/>
                    <a:gd name="connsiteY62" fmla="*/ 1617 h 10000"/>
                    <a:gd name="connsiteX63" fmla="*/ 4495 w 10000"/>
                    <a:gd name="connsiteY63" fmla="*/ 592 h 10000"/>
                    <a:gd name="connsiteX64" fmla="*/ 5297 w 10000"/>
                    <a:gd name="connsiteY64" fmla="*/ 410 h 10000"/>
                    <a:gd name="connsiteX65" fmla="*/ 5361 w 10000"/>
                    <a:gd name="connsiteY65" fmla="*/ 23 h 10000"/>
                    <a:gd name="connsiteX66" fmla="*/ 4329 w 10000"/>
                    <a:gd name="connsiteY66" fmla="*/ 0 h 10000"/>
                    <a:gd name="connsiteX67" fmla="*/ 3579 w 10000"/>
                    <a:gd name="connsiteY67" fmla="*/ 1867 h 10000"/>
                    <a:gd name="connsiteX68" fmla="*/ 2803 w 10000"/>
                    <a:gd name="connsiteY68" fmla="*/ 2756 h 10000"/>
                    <a:gd name="connsiteX69" fmla="*/ 2338 w 10000"/>
                    <a:gd name="connsiteY69" fmla="*/ 2711 h 10000"/>
                    <a:gd name="connsiteX70" fmla="*/ 2106 w 10000"/>
                    <a:gd name="connsiteY70" fmla="*/ 3075 h 10000"/>
                    <a:gd name="connsiteX71" fmla="*/ 2054 w 10000"/>
                    <a:gd name="connsiteY71" fmla="*/ 3713 h 10000"/>
                    <a:gd name="connsiteX72" fmla="*/ 1848 w 10000"/>
                    <a:gd name="connsiteY72" fmla="*/ 4099 h 10000"/>
                    <a:gd name="connsiteX73" fmla="*/ 1860 w 10000"/>
                    <a:gd name="connsiteY73" fmla="*/ 4328 h 10000"/>
                    <a:gd name="connsiteX74" fmla="*/ 1731 w 10000"/>
                    <a:gd name="connsiteY74" fmla="*/ 4715 h 10000"/>
                    <a:gd name="connsiteX75" fmla="*/ 1356 w 10000"/>
                    <a:gd name="connsiteY75" fmla="*/ 4510 h 10000"/>
                    <a:gd name="connsiteX76" fmla="*/ 1266 w 10000"/>
                    <a:gd name="connsiteY76" fmla="*/ 4668 h 10000"/>
                    <a:gd name="connsiteX77" fmla="*/ 1046 w 10000"/>
                    <a:gd name="connsiteY77" fmla="*/ 4076 h 10000"/>
                    <a:gd name="connsiteX78" fmla="*/ 581 w 10000"/>
                    <a:gd name="connsiteY78" fmla="*/ 4145 h 10000"/>
                    <a:gd name="connsiteX79" fmla="*/ 349 w 10000"/>
                    <a:gd name="connsiteY79" fmla="*/ 4442 h 10000"/>
                    <a:gd name="connsiteX80" fmla="*/ 206 w 10000"/>
                    <a:gd name="connsiteY80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298 w 10000"/>
                    <a:gd name="connsiteY13" fmla="*/ 8193 h 10000"/>
                    <a:gd name="connsiteX14" fmla="*/ 4516 w 10000"/>
                    <a:gd name="connsiteY14" fmla="*/ 8069 h 10000"/>
                    <a:gd name="connsiteX15" fmla="*/ 4463 w 10000"/>
                    <a:gd name="connsiteY15" fmla="*/ 7015 h 10000"/>
                    <a:gd name="connsiteX16" fmla="*/ 4961 w 10000"/>
                    <a:gd name="connsiteY16" fmla="*/ 7537 h 10000"/>
                    <a:gd name="connsiteX17" fmla="*/ 5003 w 10000"/>
                    <a:gd name="connsiteY17" fmla="*/ 8540 h 10000"/>
                    <a:gd name="connsiteX18" fmla="*/ 5506 w 10000"/>
                    <a:gd name="connsiteY18" fmla="*/ 8576 h 10000"/>
                    <a:gd name="connsiteX19" fmla="*/ 5361 w 10000"/>
                    <a:gd name="connsiteY19" fmla="*/ 9658 h 10000"/>
                    <a:gd name="connsiteX20" fmla="*/ 6154 w 10000"/>
                    <a:gd name="connsiteY20" fmla="*/ 8879 h 10000"/>
                    <a:gd name="connsiteX21" fmla="*/ 6021 w 10000"/>
                    <a:gd name="connsiteY21" fmla="*/ 10000 h 10000"/>
                    <a:gd name="connsiteX22" fmla="*/ 6201 w 10000"/>
                    <a:gd name="connsiteY22" fmla="*/ 9476 h 10000"/>
                    <a:gd name="connsiteX23" fmla="*/ 6822 w 10000"/>
                    <a:gd name="connsiteY23" fmla="*/ 8929 h 10000"/>
                    <a:gd name="connsiteX24" fmla="*/ 7054 w 10000"/>
                    <a:gd name="connsiteY24" fmla="*/ 9179 h 10000"/>
                    <a:gd name="connsiteX25" fmla="*/ 7403 w 10000"/>
                    <a:gd name="connsiteY25" fmla="*/ 8519 h 10000"/>
                    <a:gd name="connsiteX26" fmla="*/ 7454 w 10000"/>
                    <a:gd name="connsiteY26" fmla="*/ 7813 h 10000"/>
                    <a:gd name="connsiteX27" fmla="*/ 7765 w 10000"/>
                    <a:gd name="connsiteY27" fmla="*/ 7244 h 10000"/>
                    <a:gd name="connsiteX28" fmla="*/ 7985 w 10000"/>
                    <a:gd name="connsiteY28" fmla="*/ 6856 h 10000"/>
                    <a:gd name="connsiteX29" fmla="*/ 8062 w 10000"/>
                    <a:gd name="connsiteY29" fmla="*/ 6719 h 10000"/>
                    <a:gd name="connsiteX30" fmla="*/ 8089 w 10000"/>
                    <a:gd name="connsiteY30" fmla="*/ 6674 h 10000"/>
                    <a:gd name="connsiteX31" fmla="*/ 8089 w 10000"/>
                    <a:gd name="connsiteY31" fmla="*/ 6697 h 10000"/>
                    <a:gd name="connsiteX32" fmla="*/ 8114 w 10000"/>
                    <a:gd name="connsiteY32" fmla="*/ 6697 h 10000"/>
                    <a:gd name="connsiteX33" fmla="*/ 8178 w 10000"/>
                    <a:gd name="connsiteY33" fmla="*/ 6811 h 10000"/>
                    <a:gd name="connsiteX34" fmla="*/ 8320 w 10000"/>
                    <a:gd name="connsiteY34" fmla="*/ 7108 h 10000"/>
                    <a:gd name="connsiteX35" fmla="*/ 8515 w 10000"/>
                    <a:gd name="connsiteY35" fmla="*/ 7516 h 10000"/>
                    <a:gd name="connsiteX36" fmla="*/ 8954 w 10000"/>
                    <a:gd name="connsiteY36" fmla="*/ 7199 h 10000"/>
                    <a:gd name="connsiteX37" fmla="*/ 9238 w 10000"/>
                    <a:gd name="connsiteY37" fmla="*/ 7289 h 10000"/>
                    <a:gd name="connsiteX38" fmla="*/ 9289 w 10000"/>
                    <a:gd name="connsiteY38" fmla="*/ 7949 h 10000"/>
                    <a:gd name="connsiteX39" fmla="*/ 9031 w 10000"/>
                    <a:gd name="connsiteY39" fmla="*/ 8314 h 10000"/>
                    <a:gd name="connsiteX40" fmla="*/ 9070 w 10000"/>
                    <a:gd name="connsiteY40" fmla="*/ 8678 h 10000"/>
                    <a:gd name="connsiteX41" fmla="*/ 9496 w 10000"/>
                    <a:gd name="connsiteY41" fmla="*/ 8565 h 10000"/>
                    <a:gd name="connsiteX42" fmla="*/ 9586 w 10000"/>
                    <a:gd name="connsiteY42" fmla="*/ 8223 h 10000"/>
                    <a:gd name="connsiteX43" fmla="*/ 10000 w 10000"/>
                    <a:gd name="connsiteY43" fmla="*/ 7949 h 10000"/>
                    <a:gd name="connsiteX44" fmla="*/ 9625 w 10000"/>
                    <a:gd name="connsiteY44" fmla="*/ 5763 h 10000"/>
                    <a:gd name="connsiteX45" fmla="*/ 9082 w 10000"/>
                    <a:gd name="connsiteY45" fmla="*/ 5057 h 10000"/>
                    <a:gd name="connsiteX46" fmla="*/ 8824 w 10000"/>
                    <a:gd name="connsiteY46" fmla="*/ 5125 h 10000"/>
                    <a:gd name="connsiteX47" fmla="*/ 8062 w 10000"/>
                    <a:gd name="connsiteY47" fmla="*/ 4420 h 10000"/>
                    <a:gd name="connsiteX48" fmla="*/ 8010 w 10000"/>
                    <a:gd name="connsiteY48" fmla="*/ 4258 h 10000"/>
                    <a:gd name="connsiteX49" fmla="*/ 8295 w 10000"/>
                    <a:gd name="connsiteY49" fmla="*/ 3666 h 10000"/>
                    <a:gd name="connsiteX50" fmla="*/ 7829 w 10000"/>
                    <a:gd name="connsiteY50" fmla="*/ 3052 h 10000"/>
                    <a:gd name="connsiteX51" fmla="*/ 7920 w 10000"/>
                    <a:gd name="connsiteY51" fmla="*/ 2483 h 10000"/>
                    <a:gd name="connsiteX52" fmla="*/ 7596 w 10000"/>
                    <a:gd name="connsiteY52" fmla="*/ 1892 h 10000"/>
                    <a:gd name="connsiteX53" fmla="*/ 7054 w 10000"/>
                    <a:gd name="connsiteY53" fmla="*/ 2346 h 10000"/>
                    <a:gd name="connsiteX54" fmla="*/ 6021 w 10000"/>
                    <a:gd name="connsiteY54" fmla="*/ 1344 h 10000"/>
                    <a:gd name="connsiteX55" fmla="*/ 5957 w 10000"/>
                    <a:gd name="connsiteY55" fmla="*/ 592 h 10000"/>
                    <a:gd name="connsiteX56" fmla="*/ 5723 w 10000"/>
                    <a:gd name="connsiteY56" fmla="*/ 68 h 10000"/>
                    <a:gd name="connsiteX57" fmla="*/ 5582 w 10000"/>
                    <a:gd name="connsiteY57" fmla="*/ 137 h 10000"/>
                    <a:gd name="connsiteX58" fmla="*/ 5181 w 10000"/>
                    <a:gd name="connsiteY58" fmla="*/ 797 h 10000"/>
                    <a:gd name="connsiteX59" fmla="*/ 4521 w 10000"/>
                    <a:gd name="connsiteY59" fmla="*/ 729 h 10000"/>
                    <a:gd name="connsiteX60" fmla="*/ 4341 w 10000"/>
                    <a:gd name="connsiteY60" fmla="*/ 1026 h 10000"/>
                    <a:gd name="connsiteX61" fmla="*/ 4057 w 10000"/>
                    <a:gd name="connsiteY61" fmla="*/ 1617 h 10000"/>
                    <a:gd name="connsiteX62" fmla="*/ 4495 w 10000"/>
                    <a:gd name="connsiteY62" fmla="*/ 592 h 10000"/>
                    <a:gd name="connsiteX63" fmla="*/ 5297 w 10000"/>
                    <a:gd name="connsiteY63" fmla="*/ 410 h 10000"/>
                    <a:gd name="connsiteX64" fmla="*/ 5361 w 10000"/>
                    <a:gd name="connsiteY64" fmla="*/ 23 h 10000"/>
                    <a:gd name="connsiteX65" fmla="*/ 4329 w 10000"/>
                    <a:gd name="connsiteY65" fmla="*/ 0 h 10000"/>
                    <a:gd name="connsiteX66" fmla="*/ 3579 w 10000"/>
                    <a:gd name="connsiteY66" fmla="*/ 1867 h 10000"/>
                    <a:gd name="connsiteX67" fmla="*/ 2803 w 10000"/>
                    <a:gd name="connsiteY67" fmla="*/ 2756 h 10000"/>
                    <a:gd name="connsiteX68" fmla="*/ 2338 w 10000"/>
                    <a:gd name="connsiteY68" fmla="*/ 2711 h 10000"/>
                    <a:gd name="connsiteX69" fmla="*/ 2106 w 10000"/>
                    <a:gd name="connsiteY69" fmla="*/ 3075 h 10000"/>
                    <a:gd name="connsiteX70" fmla="*/ 2054 w 10000"/>
                    <a:gd name="connsiteY70" fmla="*/ 3713 h 10000"/>
                    <a:gd name="connsiteX71" fmla="*/ 1848 w 10000"/>
                    <a:gd name="connsiteY71" fmla="*/ 4099 h 10000"/>
                    <a:gd name="connsiteX72" fmla="*/ 1860 w 10000"/>
                    <a:gd name="connsiteY72" fmla="*/ 4328 h 10000"/>
                    <a:gd name="connsiteX73" fmla="*/ 1731 w 10000"/>
                    <a:gd name="connsiteY73" fmla="*/ 4715 h 10000"/>
                    <a:gd name="connsiteX74" fmla="*/ 1356 w 10000"/>
                    <a:gd name="connsiteY74" fmla="*/ 4510 h 10000"/>
                    <a:gd name="connsiteX75" fmla="*/ 1266 w 10000"/>
                    <a:gd name="connsiteY75" fmla="*/ 4668 h 10000"/>
                    <a:gd name="connsiteX76" fmla="*/ 1046 w 10000"/>
                    <a:gd name="connsiteY76" fmla="*/ 4076 h 10000"/>
                    <a:gd name="connsiteX77" fmla="*/ 581 w 10000"/>
                    <a:gd name="connsiteY77" fmla="*/ 4145 h 10000"/>
                    <a:gd name="connsiteX78" fmla="*/ 349 w 10000"/>
                    <a:gd name="connsiteY78" fmla="*/ 4442 h 10000"/>
                    <a:gd name="connsiteX79" fmla="*/ 206 w 10000"/>
                    <a:gd name="connsiteY79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516 w 10000"/>
                    <a:gd name="connsiteY13" fmla="*/ 8069 h 10000"/>
                    <a:gd name="connsiteX14" fmla="*/ 4463 w 10000"/>
                    <a:gd name="connsiteY14" fmla="*/ 7015 h 10000"/>
                    <a:gd name="connsiteX15" fmla="*/ 4961 w 10000"/>
                    <a:gd name="connsiteY15" fmla="*/ 7537 h 10000"/>
                    <a:gd name="connsiteX16" fmla="*/ 5003 w 10000"/>
                    <a:gd name="connsiteY16" fmla="*/ 8540 h 10000"/>
                    <a:gd name="connsiteX17" fmla="*/ 5506 w 10000"/>
                    <a:gd name="connsiteY17" fmla="*/ 8576 h 10000"/>
                    <a:gd name="connsiteX18" fmla="*/ 5361 w 10000"/>
                    <a:gd name="connsiteY18" fmla="*/ 9658 h 10000"/>
                    <a:gd name="connsiteX19" fmla="*/ 6154 w 10000"/>
                    <a:gd name="connsiteY19" fmla="*/ 8879 h 10000"/>
                    <a:gd name="connsiteX20" fmla="*/ 6021 w 10000"/>
                    <a:gd name="connsiteY20" fmla="*/ 10000 h 10000"/>
                    <a:gd name="connsiteX21" fmla="*/ 6201 w 10000"/>
                    <a:gd name="connsiteY21" fmla="*/ 9476 h 10000"/>
                    <a:gd name="connsiteX22" fmla="*/ 6822 w 10000"/>
                    <a:gd name="connsiteY22" fmla="*/ 8929 h 10000"/>
                    <a:gd name="connsiteX23" fmla="*/ 7054 w 10000"/>
                    <a:gd name="connsiteY23" fmla="*/ 9179 h 10000"/>
                    <a:gd name="connsiteX24" fmla="*/ 7403 w 10000"/>
                    <a:gd name="connsiteY24" fmla="*/ 8519 h 10000"/>
                    <a:gd name="connsiteX25" fmla="*/ 7454 w 10000"/>
                    <a:gd name="connsiteY25" fmla="*/ 7813 h 10000"/>
                    <a:gd name="connsiteX26" fmla="*/ 7765 w 10000"/>
                    <a:gd name="connsiteY26" fmla="*/ 7244 h 10000"/>
                    <a:gd name="connsiteX27" fmla="*/ 7985 w 10000"/>
                    <a:gd name="connsiteY27" fmla="*/ 6856 h 10000"/>
                    <a:gd name="connsiteX28" fmla="*/ 8062 w 10000"/>
                    <a:gd name="connsiteY28" fmla="*/ 6719 h 10000"/>
                    <a:gd name="connsiteX29" fmla="*/ 8089 w 10000"/>
                    <a:gd name="connsiteY29" fmla="*/ 6674 h 10000"/>
                    <a:gd name="connsiteX30" fmla="*/ 8089 w 10000"/>
                    <a:gd name="connsiteY30" fmla="*/ 6697 h 10000"/>
                    <a:gd name="connsiteX31" fmla="*/ 8114 w 10000"/>
                    <a:gd name="connsiteY31" fmla="*/ 6697 h 10000"/>
                    <a:gd name="connsiteX32" fmla="*/ 8178 w 10000"/>
                    <a:gd name="connsiteY32" fmla="*/ 6811 h 10000"/>
                    <a:gd name="connsiteX33" fmla="*/ 8320 w 10000"/>
                    <a:gd name="connsiteY33" fmla="*/ 7108 h 10000"/>
                    <a:gd name="connsiteX34" fmla="*/ 8515 w 10000"/>
                    <a:gd name="connsiteY34" fmla="*/ 7516 h 10000"/>
                    <a:gd name="connsiteX35" fmla="*/ 8954 w 10000"/>
                    <a:gd name="connsiteY35" fmla="*/ 7199 h 10000"/>
                    <a:gd name="connsiteX36" fmla="*/ 9238 w 10000"/>
                    <a:gd name="connsiteY36" fmla="*/ 7289 h 10000"/>
                    <a:gd name="connsiteX37" fmla="*/ 9289 w 10000"/>
                    <a:gd name="connsiteY37" fmla="*/ 7949 h 10000"/>
                    <a:gd name="connsiteX38" fmla="*/ 9031 w 10000"/>
                    <a:gd name="connsiteY38" fmla="*/ 8314 h 10000"/>
                    <a:gd name="connsiteX39" fmla="*/ 9070 w 10000"/>
                    <a:gd name="connsiteY39" fmla="*/ 8678 h 10000"/>
                    <a:gd name="connsiteX40" fmla="*/ 9496 w 10000"/>
                    <a:gd name="connsiteY40" fmla="*/ 8565 h 10000"/>
                    <a:gd name="connsiteX41" fmla="*/ 9586 w 10000"/>
                    <a:gd name="connsiteY41" fmla="*/ 8223 h 10000"/>
                    <a:gd name="connsiteX42" fmla="*/ 10000 w 10000"/>
                    <a:gd name="connsiteY42" fmla="*/ 7949 h 10000"/>
                    <a:gd name="connsiteX43" fmla="*/ 9625 w 10000"/>
                    <a:gd name="connsiteY43" fmla="*/ 5763 h 10000"/>
                    <a:gd name="connsiteX44" fmla="*/ 9082 w 10000"/>
                    <a:gd name="connsiteY44" fmla="*/ 5057 h 10000"/>
                    <a:gd name="connsiteX45" fmla="*/ 8824 w 10000"/>
                    <a:gd name="connsiteY45" fmla="*/ 5125 h 10000"/>
                    <a:gd name="connsiteX46" fmla="*/ 8062 w 10000"/>
                    <a:gd name="connsiteY46" fmla="*/ 4420 h 10000"/>
                    <a:gd name="connsiteX47" fmla="*/ 8010 w 10000"/>
                    <a:gd name="connsiteY47" fmla="*/ 4258 h 10000"/>
                    <a:gd name="connsiteX48" fmla="*/ 8295 w 10000"/>
                    <a:gd name="connsiteY48" fmla="*/ 3666 h 10000"/>
                    <a:gd name="connsiteX49" fmla="*/ 7829 w 10000"/>
                    <a:gd name="connsiteY49" fmla="*/ 3052 h 10000"/>
                    <a:gd name="connsiteX50" fmla="*/ 7920 w 10000"/>
                    <a:gd name="connsiteY50" fmla="*/ 2483 h 10000"/>
                    <a:gd name="connsiteX51" fmla="*/ 7596 w 10000"/>
                    <a:gd name="connsiteY51" fmla="*/ 1892 h 10000"/>
                    <a:gd name="connsiteX52" fmla="*/ 7054 w 10000"/>
                    <a:gd name="connsiteY52" fmla="*/ 2346 h 10000"/>
                    <a:gd name="connsiteX53" fmla="*/ 6021 w 10000"/>
                    <a:gd name="connsiteY53" fmla="*/ 1344 h 10000"/>
                    <a:gd name="connsiteX54" fmla="*/ 5957 w 10000"/>
                    <a:gd name="connsiteY54" fmla="*/ 592 h 10000"/>
                    <a:gd name="connsiteX55" fmla="*/ 5723 w 10000"/>
                    <a:gd name="connsiteY55" fmla="*/ 68 h 10000"/>
                    <a:gd name="connsiteX56" fmla="*/ 5582 w 10000"/>
                    <a:gd name="connsiteY56" fmla="*/ 137 h 10000"/>
                    <a:gd name="connsiteX57" fmla="*/ 5181 w 10000"/>
                    <a:gd name="connsiteY57" fmla="*/ 797 h 10000"/>
                    <a:gd name="connsiteX58" fmla="*/ 4521 w 10000"/>
                    <a:gd name="connsiteY58" fmla="*/ 729 h 10000"/>
                    <a:gd name="connsiteX59" fmla="*/ 4341 w 10000"/>
                    <a:gd name="connsiteY59" fmla="*/ 1026 h 10000"/>
                    <a:gd name="connsiteX60" fmla="*/ 4057 w 10000"/>
                    <a:gd name="connsiteY60" fmla="*/ 1617 h 10000"/>
                    <a:gd name="connsiteX61" fmla="*/ 4495 w 10000"/>
                    <a:gd name="connsiteY61" fmla="*/ 592 h 10000"/>
                    <a:gd name="connsiteX62" fmla="*/ 5297 w 10000"/>
                    <a:gd name="connsiteY62" fmla="*/ 410 h 10000"/>
                    <a:gd name="connsiteX63" fmla="*/ 5361 w 10000"/>
                    <a:gd name="connsiteY63" fmla="*/ 23 h 10000"/>
                    <a:gd name="connsiteX64" fmla="*/ 4329 w 10000"/>
                    <a:gd name="connsiteY64" fmla="*/ 0 h 10000"/>
                    <a:gd name="connsiteX65" fmla="*/ 3579 w 10000"/>
                    <a:gd name="connsiteY65" fmla="*/ 1867 h 10000"/>
                    <a:gd name="connsiteX66" fmla="*/ 2803 w 10000"/>
                    <a:gd name="connsiteY66" fmla="*/ 2756 h 10000"/>
                    <a:gd name="connsiteX67" fmla="*/ 2338 w 10000"/>
                    <a:gd name="connsiteY67" fmla="*/ 2711 h 10000"/>
                    <a:gd name="connsiteX68" fmla="*/ 2106 w 10000"/>
                    <a:gd name="connsiteY68" fmla="*/ 3075 h 10000"/>
                    <a:gd name="connsiteX69" fmla="*/ 2054 w 10000"/>
                    <a:gd name="connsiteY69" fmla="*/ 3713 h 10000"/>
                    <a:gd name="connsiteX70" fmla="*/ 1848 w 10000"/>
                    <a:gd name="connsiteY70" fmla="*/ 4099 h 10000"/>
                    <a:gd name="connsiteX71" fmla="*/ 1860 w 10000"/>
                    <a:gd name="connsiteY71" fmla="*/ 4328 h 10000"/>
                    <a:gd name="connsiteX72" fmla="*/ 1731 w 10000"/>
                    <a:gd name="connsiteY72" fmla="*/ 4715 h 10000"/>
                    <a:gd name="connsiteX73" fmla="*/ 1356 w 10000"/>
                    <a:gd name="connsiteY73" fmla="*/ 4510 h 10000"/>
                    <a:gd name="connsiteX74" fmla="*/ 1266 w 10000"/>
                    <a:gd name="connsiteY74" fmla="*/ 4668 h 10000"/>
                    <a:gd name="connsiteX75" fmla="*/ 1046 w 10000"/>
                    <a:gd name="connsiteY75" fmla="*/ 4076 h 10000"/>
                    <a:gd name="connsiteX76" fmla="*/ 581 w 10000"/>
                    <a:gd name="connsiteY76" fmla="*/ 4145 h 10000"/>
                    <a:gd name="connsiteX77" fmla="*/ 349 w 10000"/>
                    <a:gd name="connsiteY77" fmla="*/ 4442 h 10000"/>
                    <a:gd name="connsiteX78" fmla="*/ 206 w 10000"/>
                    <a:gd name="connsiteY78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3969 w 10000"/>
                    <a:gd name="connsiteY11" fmla="*/ 7205 h 10000"/>
                    <a:gd name="connsiteX12" fmla="*/ 4333 w 10000"/>
                    <a:gd name="connsiteY12" fmla="*/ 7816 h 10000"/>
                    <a:gd name="connsiteX13" fmla="*/ 4463 w 10000"/>
                    <a:gd name="connsiteY13" fmla="*/ 7015 h 10000"/>
                    <a:gd name="connsiteX14" fmla="*/ 4961 w 10000"/>
                    <a:gd name="connsiteY14" fmla="*/ 7537 h 10000"/>
                    <a:gd name="connsiteX15" fmla="*/ 5003 w 10000"/>
                    <a:gd name="connsiteY15" fmla="*/ 8540 h 10000"/>
                    <a:gd name="connsiteX16" fmla="*/ 5506 w 10000"/>
                    <a:gd name="connsiteY16" fmla="*/ 8576 h 10000"/>
                    <a:gd name="connsiteX17" fmla="*/ 5361 w 10000"/>
                    <a:gd name="connsiteY17" fmla="*/ 9658 h 10000"/>
                    <a:gd name="connsiteX18" fmla="*/ 6154 w 10000"/>
                    <a:gd name="connsiteY18" fmla="*/ 8879 h 10000"/>
                    <a:gd name="connsiteX19" fmla="*/ 6021 w 10000"/>
                    <a:gd name="connsiteY19" fmla="*/ 10000 h 10000"/>
                    <a:gd name="connsiteX20" fmla="*/ 6201 w 10000"/>
                    <a:gd name="connsiteY20" fmla="*/ 9476 h 10000"/>
                    <a:gd name="connsiteX21" fmla="*/ 6822 w 10000"/>
                    <a:gd name="connsiteY21" fmla="*/ 8929 h 10000"/>
                    <a:gd name="connsiteX22" fmla="*/ 7054 w 10000"/>
                    <a:gd name="connsiteY22" fmla="*/ 9179 h 10000"/>
                    <a:gd name="connsiteX23" fmla="*/ 7403 w 10000"/>
                    <a:gd name="connsiteY23" fmla="*/ 8519 h 10000"/>
                    <a:gd name="connsiteX24" fmla="*/ 7454 w 10000"/>
                    <a:gd name="connsiteY24" fmla="*/ 7813 h 10000"/>
                    <a:gd name="connsiteX25" fmla="*/ 7765 w 10000"/>
                    <a:gd name="connsiteY25" fmla="*/ 7244 h 10000"/>
                    <a:gd name="connsiteX26" fmla="*/ 7985 w 10000"/>
                    <a:gd name="connsiteY26" fmla="*/ 6856 h 10000"/>
                    <a:gd name="connsiteX27" fmla="*/ 8062 w 10000"/>
                    <a:gd name="connsiteY27" fmla="*/ 6719 h 10000"/>
                    <a:gd name="connsiteX28" fmla="*/ 8089 w 10000"/>
                    <a:gd name="connsiteY28" fmla="*/ 6674 h 10000"/>
                    <a:gd name="connsiteX29" fmla="*/ 8089 w 10000"/>
                    <a:gd name="connsiteY29" fmla="*/ 6697 h 10000"/>
                    <a:gd name="connsiteX30" fmla="*/ 8114 w 10000"/>
                    <a:gd name="connsiteY30" fmla="*/ 6697 h 10000"/>
                    <a:gd name="connsiteX31" fmla="*/ 8178 w 10000"/>
                    <a:gd name="connsiteY31" fmla="*/ 6811 h 10000"/>
                    <a:gd name="connsiteX32" fmla="*/ 8320 w 10000"/>
                    <a:gd name="connsiteY32" fmla="*/ 7108 h 10000"/>
                    <a:gd name="connsiteX33" fmla="*/ 8515 w 10000"/>
                    <a:gd name="connsiteY33" fmla="*/ 7516 h 10000"/>
                    <a:gd name="connsiteX34" fmla="*/ 8954 w 10000"/>
                    <a:gd name="connsiteY34" fmla="*/ 7199 h 10000"/>
                    <a:gd name="connsiteX35" fmla="*/ 9238 w 10000"/>
                    <a:gd name="connsiteY35" fmla="*/ 7289 h 10000"/>
                    <a:gd name="connsiteX36" fmla="*/ 9289 w 10000"/>
                    <a:gd name="connsiteY36" fmla="*/ 7949 h 10000"/>
                    <a:gd name="connsiteX37" fmla="*/ 9031 w 10000"/>
                    <a:gd name="connsiteY37" fmla="*/ 8314 h 10000"/>
                    <a:gd name="connsiteX38" fmla="*/ 9070 w 10000"/>
                    <a:gd name="connsiteY38" fmla="*/ 8678 h 10000"/>
                    <a:gd name="connsiteX39" fmla="*/ 9496 w 10000"/>
                    <a:gd name="connsiteY39" fmla="*/ 8565 h 10000"/>
                    <a:gd name="connsiteX40" fmla="*/ 9586 w 10000"/>
                    <a:gd name="connsiteY40" fmla="*/ 8223 h 10000"/>
                    <a:gd name="connsiteX41" fmla="*/ 10000 w 10000"/>
                    <a:gd name="connsiteY41" fmla="*/ 7949 h 10000"/>
                    <a:gd name="connsiteX42" fmla="*/ 9625 w 10000"/>
                    <a:gd name="connsiteY42" fmla="*/ 5763 h 10000"/>
                    <a:gd name="connsiteX43" fmla="*/ 9082 w 10000"/>
                    <a:gd name="connsiteY43" fmla="*/ 5057 h 10000"/>
                    <a:gd name="connsiteX44" fmla="*/ 8824 w 10000"/>
                    <a:gd name="connsiteY44" fmla="*/ 5125 h 10000"/>
                    <a:gd name="connsiteX45" fmla="*/ 8062 w 10000"/>
                    <a:gd name="connsiteY45" fmla="*/ 4420 h 10000"/>
                    <a:gd name="connsiteX46" fmla="*/ 8010 w 10000"/>
                    <a:gd name="connsiteY46" fmla="*/ 4258 h 10000"/>
                    <a:gd name="connsiteX47" fmla="*/ 8295 w 10000"/>
                    <a:gd name="connsiteY47" fmla="*/ 3666 h 10000"/>
                    <a:gd name="connsiteX48" fmla="*/ 7829 w 10000"/>
                    <a:gd name="connsiteY48" fmla="*/ 3052 h 10000"/>
                    <a:gd name="connsiteX49" fmla="*/ 7920 w 10000"/>
                    <a:gd name="connsiteY49" fmla="*/ 2483 h 10000"/>
                    <a:gd name="connsiteX50" fmla="*/ 7596 w 10000"/>
                    <a:gd name="connsiteY50" fmla="*/ 1892 h 10000"/>
                    <a:gd name="connsiteX51" fmla="*/ 7054 w 10000"/>
                    <a:gd name="connsiteY51" fmla="*/ 2346 h 10000"/>
                    <a:gd name="connsiteX52" fmla="*/ 6021 w 10000"/>
                    <a:gd name="connsiteY52" fmla="*/ 1344 h 10000"/>
                    <a:gd name="connsiteX53" fmla="*/ 5957 w 10000"/>
                    <a:gd name="connsiteY53" fmla="*/ 592 h 10000"/>
                    <a:gd name="connsiteX54" fmla="*/ 5723 w 10000"/>
                    <a:gd name="connsiteY54" fmla="*/ 68 h 10000"/>
                    <a:gd name="connsiteX55" fmla="*/ 5582 w 10000"/>
                    <a:gd name="connsiteY55" fmla="*/ 137 h 10000"/>
                    <a:gd name="connsiteX56" fmla="*/ 5181 w 10000"/>
                    <a:gd name="connsiteY56" fmla="*/ 797 h 10000"/>
                    <a:gd name="connsiteX57" fmla="*/ 4521 w 10000"/>
                    <a:gd name="connsiteY57" fmla="*/ 729 h 10000"/>
                    <a:gd name="connsiteX58" fmla="*/ 4341 w 10000"/>
                    <a:gd name="connsiteY58" fmla="*/ 1026 h 10000"/>
                    <a:gd name="connsiteX59" fmla="*/ 4057 w 10000"/>
                    <a:gd name="connsiteY59" fmla="*/ 1617 h 10000"/>
                    <a:gd name="connsiteX60" fmla="*/ 4495 w 10000"/>
                    <a:gd name="connsiteY60" fmla="*/ 592 h 10000"/>
                    <a:gd name="connsiteX61" fmla="*/ 5297 w 10000"/>
                    <a:gd name="connsiteY61" fmla="*/ 410 h 10000"/>
                    <a:gd name="connsiteX62" fmla="*/ 5361 w 10000"/>
                    <a:gd name="connsiteY62" fmla="*/ 23 h 10000"/>
                    <a:gd name="connsiteX63" fmla="*/ 4329 w 10000"/>
                    <a:gd name="connsiteY63" fmla="*/ 0 h 10000"/>
                    <a:gd name="connsiteX64" fmla="*/ 3579 w 10000"/>
                    <a:gd name="connsiteY64" fmla="*/ 1867 h 10000"/>
                    <a:gd name="connsiteX65" fmla="*/ 2803 w 10000"/>
                    <a:gd name="connsiteY65" fmla="*/ 2756 h 10000"/>
                    <a:gd name="connsiteX66" fmla="*/ 2338 w 10000"/>
                    <a:gd name="connsiteY66" fmla="*/ 2711 h 10000"/>
                    <a:gd name="connsiteX67" fmla="*/ 2106 w 10000"/>
                    <a:gd name="connsiteY67" fmla="*/ 3075 h 10000"/>
                    <a:gd name="connsiteX68" fmla="*/ 2054 w 10000"/>
                    <a:gd name="connsiteY68" fmla="*/ 3713 h 10000"/>
                    <a:gd name="connsiteX69" fmla="*/ 1848 w 10000"/>
                    <a:gd name="connsiteY69" fmla="*/ 4099 h 10000"/>
                    <a:gd name="connsiteX70" fmla="*/ 1860 w 10000"/>
                    <a:gd name="connsiteY70" fmla="*/ 4328 h 10000"/>
                    <a:gd name="connsiteX71" fmla="*/ 1731 w 10000"/>
                    <a:gd name="connsiteY71" fmla="*/ 4715 h 10000"/>
                    <a:gd name="connsiteX72" fmla="*/ 1356 w 10000"/>
                    <a:gd name="connsiteY72" fmla="*/ 4510 h 10000"/>
                    <a:gd name="connsiteX73" fmla="*/ 1266 w 10000"/>
                    <a:gd name="connsiteY73" fmla="*/ 4668 h 10000"/>
                    <a:gd name="connsiteX74" fmla="*/ 1046 w 10000"/>
                    <a:gd name="connsiteY74" fmla="*/ 4076 h 10000"/>
                    <a:gd name="connsiteX75" fmla="*/ 581 w 10000"/>
                    <a:gd name="connsiteY75" fmla="*/ 4145 h 10000"/>
                    <a:gd name="connsiteX76" fmla="*/ 349 w 10000"/>
                    <a:gd name="connsiteY76" fmla="*/ 4442 h 10000"/>
                    <a:gd name="connsiteX77" fmla="*/ 206 w 10000"/>
                    <a:gd name="connsiteY77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4333 w 10000"/>
                    <a:gd name="connsiteY11" fmla="*/ 7816 h 10000"/>
                    <a:gd name="connsiteX12" fmla="*/ 4463 w 10000"/>
                    <a:gd name="connsiteY12" fmla="*/ 7015 h 10000"/>
                    <a:gd name="connsiteX13" fmla="*/ 4961 w 10000"/>
                    <a:gd name="connsiteY13" fmla="*/ 7537 h 10000"/>
                    <a:gd name="connsiteX14" fmla="*/ 5003 w 10000"/>
                    <a:gd name="connsiteY14" fmla="*/ 8540 h 10000"/>
                    <a:gd name="connsiteX15" fmla="*/ 5506 w 10000"/>
                    <a:gd name="connsiteY15" fmla="*/ 8576 h 10000"/>
                    <a:gd name="connsiteX16" fmla="*/ 5361 w 10000"/>
                    <a:gd name="connsiteY16" fmla="*/ 9658 h 10000"/>
                    <a:gd name="connsiteX17" fmla="*/ 6154 w 10000"/>
                    <a:gd name="connsiteY17" fmla="*/ 8879 h 10000"/>
                    <a:gd name="connsiteX18" fmla="*/ 6021 w 10000"/>
                    <a:gd name="connsiteY18" fmla="*/ 10000 h 10000"/>
                    <a:gd name="connsiteX19" fmla="*/ 6201 w 10000"/>
                    <a:gd name="connsiteY19" fmla="*/ 9476 h 10000"/>
                    <a:gd name="connsiteX20" fmla="*/ 6822 w 10000"/>
                    <a:gd name="connsiteY20" fmla="*/ 8929 h 10000"/>
                    <a:gd name="connsiteX21" fmla="*/ 7054 w 10000"/>
                    <a:gd name="connsiteY21" fmla="*/ 9179 h 10000"/>
                    <a:gd name="connsiteX22" fmla="*/ 7403 w 10000"/>
                    <a:gd name="connsiteY22" fmla="*/ 8519 h 10000"/>
                    <a:gd name="connsiteX23" fmla="*/ 7454 w 10000"/>
                    <a:gd name="connsiteY23" fmla="*/ 7813 h 10000"/>
                    <a:gd name="connsiteX24" fmla="*/ 7765 w 10000"/>
                    <a:gd name="connsiteY24" fmla="*/ 7244 h 10000"/>
                    <a:gd name="connsiteX25" fmla="*/ 7985 w 10000"/>
                    <a:gd name="connsiteY25" fmla="*/ 6856 h 10000"/>
                    <a:gd name="connsiteX26" fmla="*/ 8062 w 10000"/>
                    <a:gd name="connsiteY26" fmla="*/ 6719 h 10000"/>
                    <a:gd name="connsiteX27" fmla="*/ 8089 w 10000"/>
                    <a:gd name="connsiteY27" fmla="*/ 6674 h 10000"/>
                    <a:gd name="connsiteX28" fmla="*/ 8089 w 10000"/>
                    <a:gd name="connsiteY28" fmla="*/ 6697 h 10000"/>
                    <a:gd name="connsiteX29" fmla="*/ 8114 w 10000"/>
                    <a:gd name="connsiteY29" fmla="*/ 6697 h 10000"/>
                    <a:gd name="connsiteX30" fmla="*/ 8178 w 10000"/>
                    <a:gd name="connsiteY30" fmla="*/ 6811 h 10000"/>
                    <a:gd name="connsiteX31" fmla="*/ 8320 w 10000"/>
                    <a:gd name="connsiteY31" fmla="*/ 7108 h 10000"/>
                    <a:gd name="connsiteX32" fmla="*/ 8515 w 10000"/>
                    <a:gd name="connsiteY32" fmla="*/ 7516 h 10000"/>
                    <a:gd name="connsiteX33" fmla="*/ 8954 w 10000"/>
                    <a:gd name="connsiteY33" fmla="*/ 7199 h 10000"/>
                    <a:gd name="connsiteX34" fmla="*/ 9238 w 10000"/>
                    <a:gd name="connsiteY34" fmla="*/ 7289 h 10000"/>
                    <a:gd name="connsiteX35" fmla="*/ 9289 w 10000"/>
                    <a:gd name="connsiteY35" fmla="*/ 7949 h 10000"/>
                    <a:gd name="connsiteX36" fmla="*/ 9031 w 10000"/>
                    <a:gd name="connsiteY36" fmla="*/ 8314 h 10000"/>
                    <a:gd name="connsiteX37" fmla="*/ 9070 w 10000"/>
                    <a:gd name="connsiteY37" fmla="*/ 8678 h 10000"/>
                    <a:gd name="connsiteX38" fmla="*/ 9496 w 10000"/>
                    <a:gd name="connsiteY38" fmla="*/ 8565 h 10000"/>
                    <a:gd name="connsiteX39" fmla="*/ 9586 w 10000"/>
                    <a:gd name="connsiteY39" fmla="*/ 8223 h 10000"/>
                    <a:gd name="connsiteX40" fmla="*/ 10000 w 10000"/>
                    <a:gd name="connsiteY40" fmla="*/ 7949 h 10000"/>
                    <a:gd name="connsiteX41" fmla="*/ 9625 w 10000"/>
                    <a:gd name="connsiteY41" fmla="*/ 5763 h 10000"/>
                    <a:gd name="connsiteX42" fmla="*/ 9082 w 10000"/>
                    <a:gd name="connsiteY42" fmla="*/ 5057 h 10000"/>
                    <a:gd name="connsiteX43" fmla="*/ 8824 w 10000"/>
                    <a:gd name="connsiteY43" fmla="*/ 5125 h 10000"/>
                    <a:gd name="connsiteX44" fmla="*/ 8062 w 10000"/>
                    <a:gd name="connsiteY44" fmla="*/ 4420 h 10000"/>
                    <a:gd name="connsiteX45" fmla="*/ 8010 w 10000"/>
                    <a:gd name="connsiteY45" fmla="*/ 4258 h 10000"/>
                    <a:gd name="connsiteX46" fmla="*/ 8295 w 10000"/>
                    <a:gd name="connsiteY46" fmla="*/ 3666 h 10000"/>
                    <a:gd name="connsiteX47" fmla="*/ 7829 w 10000"/>
                    <a:gd name="connsiteY47" fmla="*/ 3052 h 10000"/>
                    <a:gd name="connsiteX48" fmla="*/ 7920 w 10000"/>
                    <a:gd name="connsiteY48" fmla="*/ 2483 h 10000"/>
                    <a:gd name="connsiteX49" fmla="*/ 7596 w 10000"/>
                    <a:gd name="connsiteY49" fmla="*/ 1892 h 10000"/>
                    <a:gd name="connsiteX50" fmla="*/ 7054 w 10000"/>
                    <a:gd name="connsiteY50" fmla="*/ 2346 h 10000"/>
                    <a:gd name="connsiteX51" fmla="*/ 6021 w 10000"/>
                    <a:gd name="connsiteY51" fmla="*/ 1344 h 10000"/>
                    <a:gd name="connsiteX52" fmla="*/ 5957 w 10000"/>
                    <a:gd name="connsiteY52" fmla="*/ 592 h 10000"/>
                    <a:gd name="connsiteX53" fmla="*/ 5723 w 10000"/>
                    <a:gd name="connsiteY53" fmla="*/ 68 h 10000"/>
                    <a:gd name="connsiteX54" fmla="*/ 5582 w 10000"/>
                    <a:gd name="connsiteY54" fmla="*/ 137 h 10000"/>
                    <a:gd name="connsiteX55" fmla="*/ 5181 w 10000"/>
                    <a:gd name="connsiteY55" fmla="*/ 797 h 10000"/>
                    <a:gd name="connsiteX56" fmla="*/ 4521 w 10000"/>
                    <a:gd name="connsiteY56" fmla="*/ 729 h 10000"/>
                    <a:gd name="connsiteX57" fmla="*/ 4341 w 10000"/>
                    <a:gd name="connsiteY57" fmla="*/ 1026 h 10000"/>
                    <a:gd name="connsiteX58" fmla="*/ 4057 w 10000"/>
                    <a:gd name="connsiteY58" fmla="*/ 1617 h 10000"/>
                    <a:gd name="connsiteX59" fmla="*/ 4495 w 10000"/>
                    <a:gd name="connsiteY59" fmla="*/ 592 h 10000"/>
                    <a:gd name="connsiteX60" fmla="*/ 5297 w 10000"/>
                    <a:gd name="connsiteY60" fmla="*/ 410 h 10000"/>
                    <a:gd name="connsiteX61" fmla="*/ 5361 w 10000"/>
                    <a:gd name="connsiteY61" fmla="*/ 23 h 10000"/>
                    <a:gd name="connsiteX62" fmla="*/ 4329 w 10000"/>
                    <a:gd name="connsiteY62" fmla="*/ 0 h 10000"/>
                    <a:gd name="connsiteX63" fmla="*/ 3579 w 10000"/>
                    <a:gd name="connsiteY63" fmla="*/ 1867 h 10000"/>
                    <a:gd name="connsiteX64" fmla="*/ 2803 w 10000"/>
                    <a:gd name="connsiteY64" fmla="*/ 2756 h 10000"/>
                    <a:gd name="connsiteX65" fmla="*/ 2338 w 10000"/>
                    <a:gd name="connsiteY65" fmla="*/ 2711 h 10000"/>
                    <a:gd name="connsiteX66" fmla="*/ 2106 w 10000"/>
                    <a:gd name="connsiteY66" fmla="*/ 3075 h 10000"/>
                    <a:gd name="connsiteX67" fmla="*/ 2054 w 10000"/>
                    <a:gd name="connsiteY67" fmla="*/ 3713 h 10000"/>
                    <a:gd name="connsiteX68" fmla="*/ 1848 w 10000"/>
                    <a:gd name="connsiteY68" fmla="*/ 4099 h 10000"/>
                    <a:gd name="connsiteX69" fmla="*/ 1860 w 10000"/>
                    <a:gd name="connsiteY69" fmla="*/ 4328 h 10000"/>
                    <a:gd name="connsiteX70" fmla="*/ 1731 w 10000"/>
                    <a:gd name="connsiteY70" fmla="*/ 4715 h 10000"/>
                    <a:gd name="connsiteX71" fmla="*/ 1356 w 10000"/>
                    <a:gd name="connsiteY71" fmla="*/ 4510 h 10000"/>
                    <a:gd name="connsiteX72" fmla="*/ 1266 w 10000"/>
                    <a:gd name="connsiteY72" fmla="*/ 4668 h 10000"/>
                    <a:gd name="connsiteX73" fmla="*/ 1046 w 10000"/>
                    <a:gd name="connsiteY73" fmla="*/ 4076 h 10000"/>
                    <a:gd name="connsiteX74" fmla="*/ 581 w 10000"/>
                    <a:gd name="connsiteY74" fmla="*/ 4145 h 10000"/>
                    <a:gd name="connsiteX75" fmla="*/ 349 w 10000"/>
                    <a:gd name="connsiteY75" fmla="*/ 4442 h 10000"/>
                    <a:gd name="connsiteX76" fmla="*/ 206 w 10000"/>
                    <a:gd name="connsiteY76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4463 w 10000"/>
                    <a:gd name="connsiteY11" fmla="*/ 7015 h 10000"/>
                    <a:gd name="connsiteX12" fmla="*/ 4961 w 10000"/>
                    <a:gd name="connsiteY12" fmla="*/ 7537 h 10000"/>
                    <a:gd name="connsiteX13" fmla="*/ 5003 w 10000"/>
                    <a:gd name="connsiteY13" fmla="*/ 8540 h 10000"/>
                    <a:gd name="connsiteX14" fmla="*/ 5506 w 10000"/>
                    <a:gd name="connsiteY14" fmla="*/ 8576 h 10000"/>
                    <a:gd name="connsiteX15" fmla="*/ 5361 w 10000"/>
                    <a:gd name="connsiteY15" fmla="*/ 9658 h 10000"/>
                    <a:gd name="connsiteX16" fmla="*/ 6154 w 10000"/>
                    <a:gd name="connsiteY16" fmla="*/ 8879 h 10000"/>
                    <a:gd name="connsiteX17" fmla="*/ 6021 w 10000"/>
                    <a:gd name="connsiteY17" fmla="*/ 10000 h 10000"/>
                    <a:gd name="connsiteX18" fmla="*/ 6201 w 10000"/>
                    <a:gd name="connsiteY18" fmla="*/ 9476 h 10000"/>
                    <a:gd name="connsiteX19" fmla="*/ 6822 w 10000"/>
                    <a:gd name="connsiteY19" fmla="*/ 8929 h 10000"/>
                    <a:gd name="connsiteX20" fmla="*/ 7054 w 10000"/>
                    <a:gd name="connsiteY20" fmla="*/ 9179 h 10000"/>
                    <a:gd name="connsiteX21" fmla="*/ 7403 w 10000"/>
                    <a:gd name="connsiteY21" fmla="*/ 8519 h 10000"/>
                    <a:gd name="connsiteX22" fmla="*/ 7454 w 10000"/>
                    <a:gd name="connsiteY22" fmla="*/ 7813 h 10000"/>
                    <a:gd name="connsiteX23" fmla="*/ 7765 w 10000"/>
                    <a:gd name="connsiteY23" fmla="*/ 7244 h 10000"/>
                    <a:gd name="connsiteX24" fmla="*/ 7985 w 10000"/>
                    <a:gd name="connsiteY24" fmla="*/ 6856 h 10000"/>
                    <a:gd name="connsiteX25" fmla="*/ 8062 w 10000"/>
                    <a:gd name="connsiteY25" fmla="*/ 6719 h 10000"/>
                    <a:gd name="connsiteX26" fmla="*/ 8089 w 10000"/>
                    <a:gd name="connsiteY26" fmla="*/ 6674 h 10000"/>
                    <a:gd name="connsiteX27" fmla="*/ 8089 w 10000"/>
                    <a:gd name="connsiteY27" fmla="*/ 6697 h 10000"/>
                    <a:gd name="connsiteX28" fmla="*/ 8114 w 10000"/>
                    <a:gd name="connsiteY28" fmla="*/ 6697 h 10000"/>
                    <a:gd name="connsiteX29" fmla="*/ 8178 w 10000"/>
                    <a:gd name="connsiteY29" fmla="*/ 6811 h 10000"/>
                    <a:gd name="connsiteX30" fmla="*/ 8320 w 10000"/>
                    <a:gd name="connsiteY30" fmla="*/ 7108 h 10000"/>
                    <a:gd name="connsiteX31" fmla="*/ 8515 w 10000"/>
                    <a:gd name="connsiteY31" fmla="*/ 7516 h 10000"/>
                    <a:gd name="connsiteX32" fmla="*/ 8954 w 10000"/>
                    <a:gd name="connsiteY32" fmla="*/ 7199 h 10000"/>
                    <a:gd name="connsiteX33" fmla="*/ 9238 w 10000"/>
                    <a:gd name="connsiteY33" fmla="*/ 7289 h 10000"/>
                    <a:gd name="connsiteX34" fmla="*/ 9289 w 10000"/>
                    <a:gd name="connsiteY34" fmla="*/ 7949 h 10000"/>
                    <a:gd name="connsiteX35" fmla="*/ 9031 w 10000"/>
                    <a:gd name="connsiteY35" fmla="*/ 8314 h 10000"/>
                    <a:gd name="connsiteX36" fmla="*/ 9070 w 10000"/>
                    <a:gd name="connsiteY36" fmla="*/ 8678 h 10000"/>
                    <a:gd name="connsiteX37" fmla="*/ 9496 w 10000"/>
                    <a:gd name="connsiteY37" fmla="*/ 8565 h 10000"/>
                    <a:gd name="connsiteX38" fmla="*/ 9586 w 10000"/>
                    <a:gd name="connsiteY38" fmla="*/ 8223 h 10000"/>
                    <a:gd name="connsiteX39" fmla="*/ 10000 w 10000"/>
                    <a:gd name="connsiteY39" fmla="*/ 7949 h 10000"/>
                    <a:gd name="connsiteX40" fmla="*/ 9625 w 10000"/>
                    <a:gd name="connsiteY40" fmla="*/ 5763 h 10000"/>
                    <a:gd name="connsiteX41" fmla="*/ 9082 w 10000"/>
                    <a:gd name="connsiteY41" fmla="*/ 5057 h 10000"/>
                    <a:gd name="connsiteX42" fmla="*/ 8824 w 10000"/>
                    <a:gd name="connsiteY42" fmla="*/ 5125 h 10000"/>
                    <a:gd name="connsiteX43" fmla="*/ 8062 w 10000"/>
                    <a:gd name="connsiteY43" fmla="*/ 4420 h 10000"/>
                    <a:gd name="connsiteX44" fmla="*/ 8010 w 10000"/>
                    <a:gd name="connsiteY44" fmla="*/ 4258 h 10000"/>
                    <a:gd name="connsiteX45" fmla="*/ 8295 w 10000"/>
                    <a:gd name="connsiteY45" fmla="*/ 3666 h 10000"/>
                    <a:gd name="connsiteX46" fmla="*/ 7829 w 10000"/>
                    <a:gd name="connsiteY46" fmla="*/ 3052 h 10000"/>
                    <a:gd name="connsiteX47" fmla="*/ 7920 w 10000"/>
                    <a:gd name="connsiteY47" fmla="*/ 2483 h 10000"/>
                    <a:gd name="connsiteX48" fmla="*/ 7596 w 10000"/>
                    <a:gd name="connsiteY48" fmla="*/ 1892 h 10000"/>
                    <a:gd name="connsiteX49" fmla="*/ 7054 w 10000"/>
                    <a:gd name="connsiteY49" fmla="*/ 2346 h 10000"/>
                    <a:gd name="connsiteX50" fmla="*/ 6021 w 10000"/>
                    <a:gd name="connsiteY50" fmla="*/ 1344 h 10000"/>
                    <a:gd name="connsiteX51" fmla="*/ 5957 w 10000"/>
                    <a:gd name="connsiteY51" fmla="*/ 592 h 10000"/>
                    <a:gd name="connsiteX52" fmla="*/ 5723 w 10000"/>
                    <a:gd name="connsiteY52" fmla="*/ 68 h 10000"/>
                    <a:gd name="connsiteX53" fmla="*/ 5582 w 10000"/>
                    <a:gd name="connsiteY53" fmla="*/ 137 h 10000"/>
                    <a:gd name="connsiteX54" fmla="*/ 5181 w 10000"/>
                    <a:gd name="connsiteY54" fmla="*/ 797 h 10000"/>
                    <a:gd name="connsiteX55" fmla="*/ 4521 w 10000"/>
                    <a:gd name="connsiteY55" fmla="*/ 729 h 10000"/>
                    <a:gd name="connsiteX56" fmla="*/ 4341 w 10000"/>
                    <a:gd name="connsiteY56" fmla="*/ 1026 h 10000"/>
                    <a:gd name="connsiteX57" fmla="*/ 4057 w 10000"/>
                    <a:gd name="connsiteY57" fmla="*/ 1617 h 10000"/>
                    <a:gd name="connsiteX58" fmla="*/ 4495 w 10000"/>
                    <a:gd name="connsiteY58" fmla="*/ 592 h 10000"/>
                    <a:gd name="connsiteX59" fmla="*/ 5297 w 10000"/>
                    <a:gd name="connsiteY59" fmla="*/ 410 h 10000"/>
                    <a:gd name="connsiteX60" fmla="*/ 5361 w 10000"/>
                    <a:gd name="connsiteY60" fmla="*/ 23 h 10000"/>
                    <a:gd name="connsiteX61" fmla="*/ 4329 w 10000"/>
                    <a:gd name="connsiteY61" fmla="*/ 0 h 10000"/>
                    <a:gd name="connsiteX62" fmla="*/ 3579 w 10000"/>
                    <a:gd name="connsiteY62" fmla="*/ 1867 h 10000"/>
                    <a:gd name="connsiteX63" fmla="*/ 2803 w 10000"/>
                    <a:gd name="connsiteY63" fmla="*/ 2756 h 10000"/>
                    <a:gd name="connsiteX64" fmla="*/ 2338 w 10000"/>
                    <a:gd name="connsiteY64" fmla="*/ 2711 h 10000"/>
                    <a:gd name="connsiteX65" fmla="*/ 2106 w 10000"/>
                    <a:gd name="connsiteY65" fmla="*/ 3075 h 10000"/>
                    <a:gd name="connsiteX66" fmla="*/ 2054 w 10000"/>
                    <a:gd name="connsiteY66" fmla="*/ 3713 h 10000"/>
                    <a:gd name="connsiteX67" fmla="*/ 1848 w 10000"/>
                    <a:gd name="connsiteY67" fmla="*/ 4099 h 10000"/>
                    <a:gd name="connsiteX68" fmla="*/ 1860 w 10000"/>
                    <a:gd name="connsiteY68" fmla="*/ 4328 h 10000"/>
                    <a:gd name="connsiteX69" fmla="*/ 1731 w 10000"/>
                    <a:gd name="connsiteY69" fmla="*/ 4715 h 10000"/>
                    <a:gd name="connsiteX70" fmla="*/ 1356 w 10000"/>
                    <a:gd name="connsiteY70" fmla="*/ 4510 h 10000"/>
                    <a:gd name="connsiteX71" fmla="*/ 1266 w 10000"/>
                    <a:gd name="connsiteY71" fmla="*/ 4668 h 10000"/>
                    <a:gd name="connsiteX72" fmla="*/ 1046 w 10000"/>
                    <a:gd name="connsiteY72" fmla="*/ 4076 h 10000"/>
                    <a:gd name="connsiteX73" fmla="*/ 581 w 10000"/>
                    <a:gd name="connsiteY73" fmla="*/ 4145 h 10000"/>
                    <a:gd name="connsiteX74" fmla="*/ 349 w 10000"/>
                    <a:gd name="connsiteY74" fmla="*/ 4442 h 10000"/>
                    <a:gd name="connsiteX75" fmla="*/ 206 w 10000"/>
                    <a:gd name="connsiteY75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528 w 10000"/>
                    <a:gd name="connsiteY10" fmla="*/ 6210 h 10000"/>
                    <a:gd name="connsiteX11" fmla="*/ 4961 w 10000"/>
                    <a:gd name="connsiteY11" fmla="*/ 7537 h 10000"/>
                    <a:gd name="connsiteX12" fmla="*/ 5003 w 10000"/>
                    <a:gd name="connsiteY12" fmla="*/ 8540 h 10000"/>
                    <a:gd name="connsiteX13" fmla="*/ 5506 w 10000"/>
                    <a:gd name="connsiteY13" fmla="*/ 8576 h 10000"/>
                    <a:gd name="connsiteX14" fmla="*/ 5361 w 10000"/>
                    <a:gd name="connsiteY14" fmla="*/ 9658 h 10000"/>
                    <a:gd name="connsiteX15" fmla="*/ 6154 w 10000"/>
                    <a:gd name="connsiteY15" fmla="*/ 8879 h 10000"/>
                    <a:gd name="connsiteX16" fmla="*/ 6021 w 10000"/>
                    <a:gd name="connsiteY16" fmla="*/ 10000 h 10000"/>
                    <a:gd name="connsiteX17" fmla="*/ 6201 w 10000"/>
                    <a:gd name="connsiteY17" fmla="*/ 9476 h 10000"/>
                    <a:gd name="connsiteX18" fmla="*/ 6822 w 10000"/>
                    <a:gd name="connsiteY18" fmla="*/ 8929 h 10000"/>
                    <a:gd name="connsiteX19" fmla="*/ 7054 w 10000"/>
                    <a:gd name="connsiteY19" fmla="*/ 9179 h 10000"/>
                    <a:gd name="connsiteX20" fmla="*/ 7403 w 10000"/>
                    <a:gd name="connsiteY20" fmla="*/ 8519 h 10000"/>
                    <a:gd name="connsiteX21" fmla="*/ 7454 w 10000"/>
                    <a:gd name="connsiteY21" fmla="*/ 7813 h 10000"/>
                    <a:gd name="connsiteX22" fmla="*/ 7765 w 10000"/>
                    <a:gd name="connsiteY22" fmla="*/ 7244 h 10000"/>
                    <a:gd name="connsiteX23" fmla="*/ 7985 w 10000"/>
                    <a:gd name="connsiteY23" fmla="*/ 6856 h 10000"/>
                    <a:gd name="connsiteX24" fmla="*/ 8062 w 10000"/>
                    <a:gd name="connsiteY24" fmla="*/ 6719 h 10000"/>
                    <a:gd name="connsiteX25" fmla="*/ 8089 w 10000"/>
                    <a:gd name="connsiteY25" fmla="*/ 6674 h 10000"/>
                    <a:gd name="connsiteX26" fmla="*/ 8089 w 10000"/>
                    <a:gd name="connsiteY26" fmla="*/ 6697 h 10000"/>
                    <a:gd name="connsiteX27" fmla="*/ 8114 w 10000"/>
                    <a:gd name="connsiteY27" fmla="*/ 6697 h 10000"/>
                    <a:gd name="connsiteX28" fmla="*/ 8178 w 10000"/>
                    <a:gd name="connsiteY28" fmla="*/ 6811 h 10000"/>
                    <a:gd name="connsiteX29" fmla="*/ 8320 w 10000"/>
                    <a:gd name="connsiteY29" fmla="*/ 7108 h 10000"/>
                    <a:gd name="connsiteX30" fmla="*/ 8515 w 10000"/>
                    <a:gd name="connsiteY30" fmla="*/ 7516 h 10000"/>
                    <a:gd name="connsiteX31" fmla="*/ 8954 w 10000"/>
                    <a:gd name="connsiteY31" fmla="*/ 7199 h 10000"/>
                    <a:gd name="connsiteX32" fmla="*/ 9238 w 10000"/>
                    <a:gd name="connsiteY32" fmla="*/ 7289 h 10000"/>
                    <a:gd name="connsiteX33" fmla="*/ 9289 w 10000"/>
                    <a:gd name="connsiteY33" fmla="*/ 7949 h 10000"/>
                    <a:gd name="connsiteX34" fmla="*/ 9031 w 10000"/>
                    <a:gd name="connsiteY34" fmla="*/ 8314 h 10000"/>
                    <a:gd name="connsiteX35" fmla="*/ 9070 w 10000"/>
                    <a:gd name="connsiteY35" fmla="*/ 8678 h 10000"/>
                    <a:gd name="connsiteX36" fmla="*/ 9496 w 10000"/>
                    <a:gd name="connsiteY36" fmla="*/ 8565 h 10000"/>
                    <a:gd name="connsiteX37" fmla="*/ 9586 w 10000"/>
                    <a:gd name="connsiteY37" fmla="*/ 8223 h 10000"/>
                    <a:gd name="connsiteX38" fmla="*/ 10000 w 10000"/>
                    <a:gd name="connsiteY38" fmla="*/ 7949 h 10000"/>
                    <a:gd name="connsiteX39" fmla="*/ 9625 w 10000"/>
                    <a:gd name="connsiteY39" fmla="*/ 5763 h 10000"/>
                    <a:gd name="connsiteX40" fmla="*/ 9082 w 10000"/>
                    <a:gd name="connsiteY40" fmla="*/ 5057 h 10000"/>
                    <a:gd name="connsiteX41" fmla="*/ 8824 w 10000"/>
                    <a:gd name="connsiteY41" fmla="*/ 5125 h 10000"/>
                    <a:gd name="connsiteX42" fmla="*/ 8062 w 10000"/>
                    <a:gd name="connsiteY42" fmla="*/ 4420 h 10000"/>
                    <a:gd name="connsiteX43" fmla="*/ 8010 w 10000"/>
                    <a:gd name="connsiteY43" fmla="*/ 4258 h 10000"/>
                    <a:gd name="connsiteX44" fmla="*/ 8295 w 10000"/>
                    <a:gd name="connsiteY44" fmla="*/ 3666 h 10000"/>
                    <a:gd name="connsiteX45" fmla="*/ 7829 w 10000"/>
                    <a:gd name="connsiteY45" fmla="*/ 3052 h 10000"/>
                    <a:gd name="connsiteX46" fmla="*/ 7920 w 10000"/>
                    <a:gd name="connsiteY46" fmla="*/ 2483 h 10000"/>
                    <a:gd name="connsiteX47" fmla="*/ 7596 w 10000"/>
                    <a:gd name="connsiteY47" fmla="*/ 1892 h 10000"/>
                    <a:gd name="connsiteX48" fmla="*/ 7054 w 10000"/>
                    <a:gd name="connsiteY48" fmla="*/ 2346 h 10000"/>
                    <a:gd name="connsiteX49" fmla="*/ 6021 w 10000"/>
                    <a:gd name="connsiteY49" fmla="*/ 1344 h 10000"/>
                    <a:gd name="connsiteX50" fmla="*/ 5957 w 10000"/>
                    <a:gd name="connsiteY50" fmla="*/ 592 h 10000"/>
                    <a:gd name="connsiteX51" fmla="*/ 5723 w 10000"/>
                    <a:gd name="connsiteY51" fmla="*/ 68 h 10000"/>
                    <a:gd name="connsiteX52" fmla="*/ 5582 w 10000"/>
                    <a:gd name="connsiteY52" fmla="*/ 137 h 10000"/>
                    <a:gd name="connsiteX53" fmla="*/ 5181 w 10000"/>
                    <a:gd name="connsiteY53" fmla="*/ 797 h 10000"/>
                    <a:gd name="connsiteX54" fmla="*/ 4521 w 10000"/>
                    <a:gd name="connsiteY54" fmla="*/ 729 h 10000"/>
                    <a:gd name="connsiteX55" fmla="*/ 4341 w 10000"/>
                    <a:gd name="connsiteY55" fmla="*/ 1026 h 10000"/>
                    <a:gd name="connsiteX56" fmla="*/ 4057 w 10000"/>
                    <a:gd name="connsiteY56" fmla="*/ 1617 h 10000"/>
                    <a:gd name="connsiteX57" fmla="*/ 4495 w 10000"/>
                    <a:gd name="connsiteY57" fmla="*/ 592 h 10000"/>
                    <a:gd name="connsiteX58" fmla="*/ 5297 w 10000"/>
                    <a:gd name="connsiteY58" fmla="*/ 410 h 10000"/>
                    <a:gd name="connsiteX59" fmla="*/ 5361 w 10000"/>
                    <a:gd name="connsiteY59" fmla="*/ 23 h 10000"/>
                    <a:gd name="connsiteX60" fmla="*/ 4329 w 10000"/>
                    <a:gd name="connsiteY60" fmla="*/ 0 h 10000"/>
                    <a:gd name="connsiteX61" fmla="*/ 3579 w 10000"/>
                    <a:gd name="connsiteY61" fmla="*/ 1867 h 10000"/>
                    <a:gd name="connsiteX62" fmla="*/ 2803 w 10000"/>
                    <a:gd name="connsiteY62" fmla="*/ 2756 h 10000"/>
                    <a:gd name="connsiteX63" fmla="*/ 2338 w 10000"/>
                    <a:gd name="connsiteY63" fmla="*/ 2711 h 10000"/>
                    <a:gd name="connsiteX64" fmla="*/ 2106 w 10000"/>
                    <a:gd name="connsiteY64" fmla="*/ 3075 h 10000"/>
                    <a:gd name="connsiteX65" fmla="*/ 2054 w 10000"/>
                    <a:gd name="connsiteY65" fmla="*/ 3713 h 10000"/>
                    <a:gd name="connsiteX66" fmla="*/ 1848 w 10000"/>
                    <a:gd name="connsiteY66" fmla="*/ 4099 h 10000"/>
                    <a:gd name="connsiteX67" fmla="*/ 1860 w 10000"/>
                    <a:gd name="connsiteY67" fmla="*/ 4328 h 10000"/>
                    <a:gd name="connsiteX68" fmla="*/ 1731 w 10000"/>
                    <a:gd name="connsiteY68" fmla="*/ 4715 h 10000"/>
                    <a:gd name="connsiteX69" fmla="*/ 1356 w 10000"/>
                    <a:gd name="connsiteY69" fmla="*/ 4510 h 10000"/>
                    <a:gd name="connsiteX70" fmla="*/ 1266 w 10000"/>
                    <a:gd name="connsiteY70" fmla="*/ 4668 h 10000"/>
                    <a:gd name="connsiteX71" fmla="*/ 1046 w 10000"/>
                    <a:gd name="connsiteY71" fmla="*/ 4076 h 10000"/>
                    <a:gd name="connsiteX72" fmla="*/ 581 w 10000"/>
                    <a:gd name="connsiteY72" fmla="*/ 4145 h 10000"/>
                    <a:gd name="connsiteX73" fmla="*/ 349 w 10000"/>
                    <a:gd name="connsiteY73" fmla="*/ 4442 h 10000"/>
                    <a:gd name="connsiteX74" fmla="*/ 206 w 10000"/>
                    <a:gd name="connsiteY74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4961 w 10000"/>
                    <a:gd name="connsiteY10" fmla="*/ 7537 h 10000"/>
                    <a:gd name="connsiteX11" fmla="*/ 5003 w 10000"/>
                    <a:gd name="connsiteY11" fmla="*/ 8540 h 10000"/>
                    <a:gd name="connsiteX12" fmla="*/ 5506 w 10000"/>
                    <a:gd name="connsiteY12" fmla="*/ 8576 h 10000"/>
                    <a:gd name="connsiteX13" fmla="*/ 5361 w 10000"/>
                    <a:gd name="connsiteY13" fmla="*/ 9658 h 10000"/>
                    <a:gd name="connsiteX14" fmla="*/ 6154 w 10000"/>
                    <a:gd name="connsiteY14" fmla="*/ 8879 h 10000"/>
                    <a:gd name="connsiteX15" fmla="*/ 6021 w 10000"/>
                    <a:gd name="connsiteY15" fmla="*/ 10000 h 10000"/>
                    <a:gd name="connsiteX16" fmla="*/ 6201 w 10000"/>
                    <a:gd name="connsiteY16" fmla="*/ 9476 h 10000"/>
                    <a:gd name="connsiteX17" fmla="*/ 6822 w 10000"/>
                    <a:gd name="connsiteY17" fmla="*/ 8929 h 10000"/>
                    <a:gd name="connsiteX18" fmla="*/ 7054 w 10000"/>
                    <a:gd name="connsiteY18" fmla="*/ 9179 h 10000"/>
                    <a:gd name="connsiteX19" fmla="*/ 7403 w 10000"/>
                    <a:gd name="connsiteY19" fmla="*/ 8519 h 10000"/>
                    <a:gd name="connsiteX20" fmla="*/ 7454 w 10000"/>
                    <a:gd name="connsiteY20" fmla="*/ 7813 h 10000"/>
                    <a:gd name="connsiteX21" fmla="*/ 7765 w 10000"/>
                    <a:gd name="connsiteY21" fmla="*/ 7244 h 10000"/>
                    <a:gd name="connsiteX22" fmla="*/ 7985 w 10000"/>
                    <a:gd name="connsiteY22" fmla="*/ 6856 h 10000"/>
                    <a:gd name="connsiteX23" fmla="*/ 8062 w 10000"/>
                    <a:gd name="connsiteY23" fmla="*/ 6719 h 10000"/>
                    <a:gd name="connsiteX24" fmla="*/ 8089 w 10000"/>
                    <a:gd name="connsiteY24" fmla="*/ 6674 h 10000"/>
                    <a:gd name="connsiteX25" fmla="*/ 8089 w 10000"/>
                    <a:gd name="connsiteY25" fmla="*/ 6697 h 10000"/>
                    <a:gd name="connsiteX26" fmla="*/ 8114 w 10000"/>
                    <a:gd name="connsiteY26" fmla="*/ 6697 h 10000"/>
                    <a:gd name="connsiteX27" fmla="*/ 8178 w 10000"/>
                    <a:gd name="connsiteY27" fmla="*/ 6811 h 10000"/>
                    <a:gd name="connsiteX28" fmla="*/ 8320 w 10000"/>
                    <a:gd name="connsiteY28" fmla="*/ 7108 h 10000"/>
                    <a:gd name="connsiteX29" fmla="*/ 8515 w 10000"/>
                    <a:gd name="connsiteY29" fmla="*/ 7516 h 10000"/>
                    <a:gd name="connsiteX30" fmla="*/ 8954 w 10000"/>
                    <a:gd name="connsiteY30" fmla="*/ 7199 h 10000"/>
                    <a:gd name="connsiteX31" fmla="*/ 9238 w 10000"/>
                    <a:gd name="connsiteY31" fmla="*/ 7289 h 10000"/>
                    <a:gd name="connsiteX32" fmla="*/ 9289 w 10000"/>
                    <a:gd name="connsiteY32" fmla="*/ 7949 h 10000"/>
                    <a:gd name="connsiteX33" fmla="*/ 9031 w 10000"/>
                    <a:gd name="connsiteY33" fmla="*/ 8314 h 10000"/>
                    <a:gd name="connsiteX34" fmla="*/ 9070 w 10000"/>
                    <a:gd name="connsiteY34" fmla="*/ 8678 h 10000"/>
                    <a:gd name="connsiteX35" fmla="*/ 9496 w 10000"/>
                    <a:gd name="connsiteY35" fmla="*/ 8565 h 10000"/>
                    <a:gd name="connsiteX36" fmla="*/ 9586 w 10000"/>
                    <a:gd name="connsiteY36" fmla="*/ 8223 h 10000"/>
                    <a:gd name="connsiteX37" fmla="*/ 10000 w 10000"/>
                    <a:gd name="connsiteY37" fmla="*/ 7949 h 10000"/>
                    <a:gd name="connsiteX38" fmla="*/ 9625 w 10000"/>
                    <a:gd name="connsiteY38" fmla="*/ 5763 h 10000"/>
                    <a:gd name="connsiteX39" fmla="*/ 9082 w 10000"/>
                    <a:gd name="connsiteY39" fmla="*/ 5057 h 10000"/>
                    <a:gd name="connsiteX40" fmla="*/ 8824 w 10000"/>
                    <a:gd name="connsiteY40" fmla="*/ 5125 h 10000"/>
                    <a:gd name="connsiteX41" fmla="*/ 8062 w 10000"/>
                    <a:gd name="connsiteY41" fmla="*/ 4420 h 10000"/>
                    <a:gd name="connsiteX42" fmla="*/ 8010 w 10000"/>
                    <a:gd name="connsiteY42" fmla="*/ 4258 h 10000"/>
                    <a:gd name="connsiteX43" fmla="*/ 8295 w 10000"/>
                    <a:gd name="connsiteY43" fmla="*/ 3666 h 10000"/>
                    <a:gd name="connsiteX44" fmla="*/ 7829 w 10000"/>
                    <a:gd name="connsiteY44" fmla="*/ 3052 h 10000"/>
                    <a:gd name="connsiteX45" fmla="*/ 7920 w 10000"/>
                    <a:gd name="connsiteY45" fmla="*/ 2483 h 10000"/>
                    <a:gd name="connsiteX46" fmla="*/ 7596 w 10000"/>
                    <a:gd name="connsiteY46" fmla="*/ 1892 h 10000"/>
                    <a:gd name="connsiteX47" fmla="*/ 7054 w 10000"/>
                    <a:gd name="connsiteY47" fmla="*/ 2346 h 10000"/>
                    <a:gd name="connsiteX48" fmla="*/ 6021 w 10000"/>
                    <a:gd name="connsiteY48" fmla="*/ 1344 h 10000"/>
                    <a:gd name="connsiteX49" fmla="*/ 5957 w 10000"/>
                    <a:gd name="connsiteY49" fmla="*/ 592 h 10000"/>
                    <a:gd name="connsiteX50" fmla="*/ 5723 w 10000"/>
                    <a:gd name="connsiteY50" fmla="*/ 68 h 10000"/>
                    <a:gd name="connsiteX51" fmla="*/ 5582 w 10000"/>
                    <a:gd name="connsiteY51" fmla="*/ 137 h 10000"/>
                    <a:gd name="connsiteX52" fmla="*/ 5181 w 10000"/>
                    <a:gd name="connsiteY52" fmla="*/ 797 h 10000"/>
                    <a:gd name="connsiteX53" fmla="*/ 4521 w 10000"/>
                    <a:gd name="connsiteY53" fmla="*/ 729 h 10000"/>
                    <a:gd name="connsiteX54" fmla="*/ 4341 w 10000"/>
                    <a:gd name="connsiteY54" fmla="*/ 1026 h 10000"/>
                    <a:gd name="connsiteX55" fmla="*/ 4057 w 10000"/>
                    <a:gd name="connsiteY55" fmla="*/ 1617 h 10000"/>
                    <a:gd name="connsiteX56" fmla="*/ 4495 w 10000"/>
                    <a:gd name="connsiteY56" fmla="*/ 592 h 10000"/>
                    <a:gd name="connsiteX57" fmla="*/ 5297 w 10000"/>
                    <a:gd name="connsiteY57" fmla="*/ 410 h 10000"/>
                    <a:gd name="connsiteX58" fmla="*/ 5361 w 10000"/>
                    <a:gd name="connsiteY58" fmla="*/ 23 h 10000"/>
                    <a:gd name="connsiteX59" fmla="*/ 4329 w 10000"/>
                    <a:gd name="connsiteY59" fmla="*/ 0 h 10000"/>
                    <a:gd name="connsiteX60" fmla="*/ 3579 w 10000"/>
                    <a:gd name="connsiteY60" fmla="*/ 1867 h 10000"/>
                    <a:gd name="connsiteX61" fmla="*/ 2803 w 10000"/>
                    <a:gd name="connsiteY61" fmla="*/ 2756 h 10000"/>
                    <a:gd name="connsiteX62" fmla="*/ 2338 w 10000"/>
                    <a:gd name="connsiteY62" fmla="*/ 2711 h 10000"/>
                    <a:gd name="connsiteX63" fmla="*/ 2106 w 10000"/>
                    <a:gd name="connsiteY63" fmla="*/ 3075 h 10000"/>
                    <a:gd name="connsiteX64" fmla="*/ 2054 w 10000"/>
                    <a:gd name="connsiteY64" fmla="*/ 3713 h 10000"/>
                    <a:gd name="connsiteX65" fmla="*/ 1848 w 10000"/>
                    <a:gd name="connsiteY65" fmla="*/ 4099 h 10000"/>
                    <a:gd name="connsiteX66" fmla="*/ 1860 w 10000"/>
                    <a:gd name="connsiteY66" fmla="*/ 4328 h 10000"/>
                    <a:gd name="connsiteX67" fmla="*/ 1731 w 10000"/>
                    <a:gd name="connsiteY67" fmla="*/ 4715 h 10000"/>
                    <a:gd name="connsiteX68" fmla="*/ 1356 w 10000"/>
                    <a:gd name="connsiteY68" fmla="*/ 4510 h 10000"/>
                    <a:gd name="connsiteX69" fmla="*/ 1266 w 10000"/>
                    <a:gd name="connsiteY69" fmla="*/ 4668 h 10000"/>
                    <a:gd name="connsiteX70" fmla="*/ 1046 w 10000"/>
                    <a:gd name="connsiteY70" fmla="*/ 4076 h 10000"/>
                    <a:gd name="connsiteX71" fmla="*/ 581 w 10000"/>
                    <a:gd name="connsiteY71" fmla="*/ 4145 h 10000"/>
                    <a:gd name="connsiteX72" fmla="*/ 349 w 10000"/>
                    <a:gd name="connsiteY72" fmla="*/ 4442 h 10000"/>
                    <a:gd name="connsiteX73" fmla="*/ 206 w 10000"/>
                    <a:gd name="connsiteY73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5003 w 10000"/>
                    <a:gd name="connsiteY10" fmla="*/ 8540 h 10000"/>
                    <a:gd name="connsiteX11" fmla="*/ 5506 w 10000"/>
                    <a:gd name="connsiteY11" fmla="*/ 8576 h 10000"/>
                    <a:gd name="connsiteX12" fmla="*/ 5361 w 10000"/>
                    <a:gd name="connsiteY12" fmla="*/ 9658 h 10000"/>
                    <a:gd name="connsiteX13" fmla="*/ 6154 w 10000"/>
                    <a:gd name="connsiteY13" fmla="*/ 8879 h 10000"/>
                    <a:gd name="connsiteX14" fmla="*/ 6021 w 10000"/>
                    <a:gd name="connsiteY14" fmla="*/ 10000 h 10000"/>
                    <a:gd name="connsiteX15" fmla="*/ 6201 w 10000"/>
                    <a:gd name="connsiteY15" fmla="*/ 9476 h 10000"/>
                    <a:gd name="connsiteX16" fmla="*/ 6822 w 10000"/>
                    <a:gd name="connsiteY16" fmla="*/ 8929 h 10000"/>
                    <a:gd name="connsiteX17" fmla="*/ 7054 w 10000"/>
                    <a:gd name="connsiteY17" fmla="*/ 9179 h 10000"/>
                    <a:gd name="connsiteX18" fmla="*/ 7403 w 10000"/>
                    <a:gd name="connsiteY18" fmla="*/ 8519 h 10000"/>
                    <a:gd name="connsiteX19" fmla="*/ 7454 w 10000"/>
                    <a:gd name="connsiteY19" fmla="*/ 7813 h 10000"/>
                    <a:gd name="connsiteX20" fmla="*/ 7765 w 10000"/>
                    <a:gd name="connsiteY20" fmla="*/ 7244 h 10000"/>
                    <a:gd name="connsiteX21" fmla="*/ 7985 w 10000"/>
                    <a:gd name="connsiteY21" fmla="*/ 6856 h 10000"/>
                    <a:gd name="connsiteX22" fmla="*/ 8062 w 10000"/>
                    <a:gd name="connsiteY22" fmla="*/ 6719 h 10000"/>
                    <a:gd name="connsiteX23" fmla="*/ 8089 w 10000"/>
                    <a:gd name="connsiteY23" fmla="*/ 6674 h 10000"/>
                    <a:gd name="connsiteX24" fmla="*/ 8089 w 10000"/>
                    <a:gd name="connsiteY24" fmla="*/ 6697 h 10000"/>
                    <a:gd name="connsiteX25" fmla="*/ 8114 w 10000"/>
                    <a:gd name="connsiteY25" fmla="*/ 6697 h 10000"/>
                    <a:gd name="connsiteX26" fmla="*/ 8178 w 10000"/>
                    <a:gd name="connsiteY26" fmla="*/ 6811 h 10000"/>
                    <a:gd name="connsiteX27" fmla="*/ 8320 w 10000"/>
                    <a:gd name="connsiteY27" fmla="*/ 7108 h 10000"/>
                    <a:gd name="connsiteX28" fmla="*/ 8515 w 10000"/>
                    <a:gd name="connsiteY28" fmla="*/ 7516 h 10000"/>
                    <a:gd name="connsiteX29" fmla="*/ 8954 w 10000"/>
                    <a:gd name="connsiteY29" fmla="*/ 7199 h 10000"/>
                    <a:gd name="connsiteX30" fmla="*/ 9238 w 10000"/>
                    <a:gd name="connsiteY30" fmla="*/ 7289 h 10000"/>
                    <a:gd name="connsiteX31" fmla="*/ 9289 w 10000"/>
                    <a:gd name="connsiteY31" fmla="*/ 7949 h 10000"/>
                    <a:gd name="connsiteX32" fmla="*/ 9031 w 10000"/>
                    <a:gd name="connsiteY32" fmla="*/ 8314 h 10000"/>
                    <a:gd name="connsiteX33" fmla="*/ 9070 w 10000"/>
                    <a:gd name="connsiteY33" fmla="*/ 8678 h 10000"/>
                    <a:gd name="connsiteX34" fmla="*/ 9496 w 10000"/>
                    <a:gd name="connsiteY34" fmla="*/ 8565 h 10000"/>
                    <a:gd name="connsiteX35" fmla="*/ 9586 w 10000"/>
                    <a:gd name="connsiteY35" fmla="*/ 8223 h 10000"/>
                    <a:gd name="connsiteX36" fmla="*/ 10000 w 10000"/>
                    <a:gd name="connsiteY36" fmla="*/ 7949 h 10000"/>
                    <a:gd name="connsiteX37" fmla="*/ 9625 w 10000"/>
                    <a:gd name="connsiteY37" fmla="*/ 5763 h 10000"/>
                    <a:gd name="connsiteX38" fmla="*/ 9082 w 10000"/>
                    <a:gd name="connsiteY38" fmla="*/ 5057 h 10000"/>
                    <a:gd name="connsiteX39" fmla="*/ 8824 w 10000"/>
                    <a:gd name="connsiteY39" fmla="*/ 5125 h 10000"/>
                    <a:gd name="connsiteX40" fmla="*/ 8062 w 10000"/>
                    <a:gd name="connsiteY40" fmla="*/ 4420 h 10000"/>
                    <a:gd name="connsiteX41" fmla="*/ 8010 w 10000"/>
                    <a:gd name="connsiteY41" fmla="*/ 4258 h 10000"/>
                    <a:gd name="connsiteX42" fmla="*/ 8295 w 10000"/>
                    <a:gd name="connsiteY42" fmla="*/ 3666 h 10000"/>
                    <a:gd name="connsiteX43" fmla="*/ 7829 w 10000"/>
                    <a:gd name="connsiteY43" fmla="*/ 3052 h 10000"/>
                    <a:gd name="connsiteX44" fmla="*/ 7920 w 10000"/>
                    <a:gd name="connsiteY44" fmla="*/ 2483 h 10000"/>
                    <a:gd name="connsiteX45" fmla="*/ 7596 w 10000"/>
                    <a:gd name="connsiteY45" fmla="*/ 1892 h 10000"/>
                    <a:gd name="connsiteX46" fmla="*/ 7054 w 10000"/>
                    <a:gd name="connsiteY46" fmla="*/ 2346 h 10000"/>
                    <a:gd name="connsiteX47" fmla="*/ 6021 w 10000"/>
                    <a:gd name="connsiteY47" fmla="*/ 1344 h 10000"/>
                    <a:gd name="connsiteX48" fmla="*/ 5957 w 10000"/>
                    <a:gd name="connsiteY48" fmla="*/ 592 h 10000"/>
                    <a:gd name="connsiteX49" fmla="*/ 5723 w 10000"/>
                    <a:gd name="connsiteY49" fmla="*/ 68 h 10000"/>
                    <a:gd name="connsiteX50" fmla="*/ 5582 w 10000"/>
                    <a:gd name="connsiteY50" fmla="*/ 137 h 10000"/>
                    <a:gd name="connsiteX51" fmla="*/ 5181 w 10000"/>
                    <a:gd name="connsiteY51" fmla="*/ 797 h 10000"/>
                    <a:gd name="connsiteX52" fmla="*/ 4521 w 10000"/>
                    <a:gd name="connsiteY52" fmla="*/ 729 h 10000"/>
                    <a:gd name="connsiteX53" fmla="*/ 4341 w 10000"/>
                    <a:gd name="connsiteY53" fmla="*/ 1026 h 10000"/>
                    <a:gd name="connsiteX54" fmla="*/ 4057 w 10000"/>
                    <a:gd name="connsiteY54" fmla="*/ 1617 h 10000"/>
                    <a:gd name="connsiteX55" fmla="*/ 4495 w 10000"/>
                    <a:gd name="connsiteY55" fmla="*/ 592 h 10000"/>
                    <a:gd name="connsiteX56" fmla="*/ 5297 w 10000"/>
                    <a:gd name="connsiteY56" fmla="*/ 410 h 10000"/>
                    <a:gd name="connsiteX57" fmla="*/ 5361 w 10000"/>
                    <a:gd name="connsiteY57" fmla="*/ 23 h 10000"/>
                    <a:gd name="connsiteX58" fmla="*/ 4329 w 10000"/>
                    <a:gd name="connsiteY58" fmla="*/ 0 h 10000"/>
                    <a:gd name="connsiteX59" fmla="*/ 3579 w 10000"/>
                    <a:gd name="connsiteY59" fmla="*/ 1867 h 10000"/>
                    <a:gd name="connsiteX60" fmla="*/ 2803 w 10000"/>
                    <a:gd name="connsiteY60" fmla="*/ 2756 h 10000"/>
                    <a:gd name="connsiteX61" fmla="*/ 2338 w 10000"/>
                    <a:gd name="connsiteY61" fmla="*/ 2711 h 10000"/>
                    <a:gd name="connsiteX62" fmla="*/ 2106 w 10000"/>
                    <a:gd name="connsiteY62" fmla="*/ 3075 h 10000"/>
                    <a:gd name="connsiteX63" fmla="*/ 2054 w 10000"/>
                    <a:gd name="connsiteY63" fmla="*/ 3713 h 10000"/>
                    <a:gd name="connsiteX64" fmla="*/ 1848 w 10000"/>
                    <a:gd name="connsiteY64" fmla="*/ 4099 h 10000"/>
                    <a:gd name="connsiteX65" fmla="*/ 1860 w 10000"/>
                    <a:gd name="connsiteY65" fmla="*/ 4328 h 10000"/>
                    <a:gd name="connsiteX66" fmla="*/ 1731 w 10000"/>
                    <a:gd name="connsiteY66" fmla="*/ 4715 h 10000"/>
                    <a:gd name="connsiteX67" fmla="*/ 1356 w 10000"/>
                    <a:gd name="connsiteY67" fmla="*/ 4510 h 10000"/>
                    <a:gd name="connsiteX68" fmla="*/ 1266 w 10000"/>
                    <a:gd name="connsiteY68" fmla="*/ 4668 h 10000"/>
                    <a:gd name="connsiteX69" fmla="*/ 1046 w 10000"/>
                    <a:gd name="connsiteY69" fmla="*/ 4076 h 10000"/>
                    <a:gd name="connsiteX70" fmla="*/ 581 w 10000"/>
                    <a:gd name="connsiteY70" fmla="*/ 4145 h 10000"/>
                    <a:gd name="connsiteX71" fmla="*/ 349 w 10000"/>
                    <a:gd name="connsiteY71" fmla="*/ 4442 h 10000"/>
                    <a:gd name="connsiteX72" fmla="*/ 206 w 10000"/>
                    <a:gd name="connsiteY72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5506 w 10000"/>
                    <a:gd name="connsiteY10" fmla="*/ 8576 h 10000"/>
                    <a:gd name="connsiteX11" fmla="*/ 5361 w 10000"/>
                    <a:gd name="connsiteY11" fmla="*/ 9658 h 10000"/>
                    <a:gd name="connsiteX12" fmla="*/ 6154 w 10000"/>
                    <a:gd name="connsiteY12" fmla="*/ 8879 h 10000"/>
                    <a:gd name="connsiteX13" fmla="*/ 6021 w 10000"/>
                    <a:gd name="connsiteY13" fmla="*/ 10000 h 10000"/>
                    <a:gd name="connsiteX14" fmla="*/ 6201 w 10000"/>
                    <a:gd name="connsiteY14" fmla="*/ 9476 h 10000"/>
                    <a:gd name="connsiteX15" fmla="*/ 6822 w 10000"/>
                    <a:gd name="connsiteY15" fmla="*/ 8929 h 10000"/>
                    <a:gd name="connsiteX16" fmla="*/ 7054 w 10000"/>
                    <a:gd name="connsiteY16" fmla="*/ 9179 h 10000"/>
                    <a:gd name="connsiteX17" fmla="*/ 7403 w 10000"/>
                    <a:gd name="connsiteY17" fmla="*/ 8519 h 10000"/>
                    <a:gd name="connsiteX18" fmla="*/ 7454 w 10000"/>
                    <a:gd name="connsiteY18" fmla="*/ 7813 h 10000"/>
                    <a:gd name="connsiteX19" fmla="*/ 7765 w 10000"/>
                    <a:gd name="connsiteY19" fmla="*/ 7244 h 10000"/>
                    <a:gd name="connsiteX20" fmla="*/ 7985 w 10000"/>
                    <a:gd name="connsiteY20" fmla="*/ 6856 h 10000"/>
                    <a:gd name="connsiteX21" fmla="*/ 8062 w 10000"/>
                    <a:gd name="connsiteY21" fmla="*/ 6719 h 10000"/>
                    <a:gd name="connsiteX22" fmla="*/ 8089 w 10000"/>
                    <a:gd name="connsiteY22" fmla="*/ 6674 h 10000"/>
                    <a:gd name="connsiteX23" fmla="*/ 8089 w 10000"/>
                    <a:gd name="connsiteY23" fmla="*/ 6697 h 10000"/>
                    <a:gd name="connsiteX24" fmla="*/ 8114 w 10000"/>
                    <a:gd name="connsiteY24" fmla="*/ 6697 h 10000"/>
                    <a:gd name="connsiteX25" fmla="*/ 8178 w 10000"/>
                    <a:gd name="connsiteY25" fmla="*/ 6811 h 10000"/>
                    <a:gd name="connsiteX26" fmla="*/ 8320 w 10000"/>
                    <a:gd name="connsiteY26" fmla="*/ 7108 h 10000"/>
                    <a:gd name="connsiteX27" fmla="*/ 8515 w 10000"/>
                    <a:gd name="connsiteY27" fmla="*/ 7516 h 10000"/>
                    <a:gd name="connsiteX28" fmla="*/ 8954 w 10000"/>
                    <a:gd name="connsiteY28" fmla="*/ 7199 h 10000"/>
                    <a:gd name="connsiteX29" fmla="*/ 9238 w 10000"/>
                    <a:gd name="connsiteY29" fmla="*/ 7289 h 10000"/>
                    <a:gd name="connsiteX30" fmla="*/ 9289 w 10000"/>
                    <a:gd name="connsiteY30" fmla="*/ 7949 h 10000"/>
                    <a:gd name="connsiteX31" fmla="*/ 9031 w 10000"/>
                    <a:gd name="connsiteY31" fmla="*/ 8314 h 10000"/>
                    <a:gd name="connsiteX32" fmla="*/ 9070 w 10000"/>
                    <a:gd name="connsiteY32" fmla="*/ 8678 h 10000"/>
                    <a:gd name="connsiteX33" fmla="*/ 9496 w 10000"/>
                    <a:gd name="connsiteY33" fmla="*/ 8565 h 10000"/>
                    <a:gd name="connsiteX34" fmla="*/ 9586 w 10000"/>
                    <a:gd name="connsiteY34" fmla="*/ 8223 h 10000"/>
                    <a:gd name="connsiteX35" fmla="*/ 10000 w 10000"/>
                    <a:gd name="connsiteY35" fmla="*/ 7949 h 10000"/>
                    <a:gd name="connsiteX36" fmla="*/ 9625 w 10000"/>
                    <a:gd name="connsiteY36" fmla="*/ 5763 h 10000"/>
                    <a:gd name="connsiteX37" fmla="*/ 9082 w 10000"/>
                    <a:gd name="connsiteY37" fmla="*/ 5057 h 10000"/>
                    <a:gd name="connsiteX38" fmla="*/ 8824 w 10000"/>
                    <a:gd name="connsiteY38" fmla="*/ 5125 h 10000"/>
                    <a:gd name="connsiteX39" fmla="*/ 8062 w 10000"/>
                    <a:gd name="connsiteY39" fmla="*/ 4420 h 10000"/>
                    <a:gd name="connsiteX40" fmla="*/ 8010 w 10000"/>
                    <a:gd name="connsiteY40" fmla="*/ 4258 h 10000"/>
                    <a:gd name="connsiteX41" fmla="*/ 8295 w 10000"/>
                    <a:gd name="connsiteY41" fmla="*/ 3666 h 10000"/>
                    <a:gd name="connsiteX42" fmla="*/ 7829 w 10000"/>
                    <a:gd name="connsiteY42" fmla="*/ 3052 h 10000"/>
                    <a:gd name="connsiteX43" fmla="*/ 7920 w 10000"/>
                    <a:gd name="connsiteY43" fmla="*/ 2483 h 10000"/>
                    <a:gd name="connsiteX44" fmla="*/ 7596 w 10000"/>
                    <a:gd name="connsiteY44" fmla="*/ 1892 h 10000"/>
                    <a:gd name="connsiteX45" fmla="*/ 7054 w 10000"/>
                    <a:gd name="connsiteY45" fmla="*/ 2346 h 10000"/>
                    <a:gd name="connsiteX46" fmla="*/ 6021 w 10000"/>
                    <a:gd name="connsiteY46" fmla="*/ 1344 h 10000"/>
                    <a:gd name="connsiteX47" fmla="*/ 5957 w 10000"/>
                    <a:gd name="connsiteY47" fmla="*/ 592 h 10000"/>
                    <a:gd name="connsiteX48" fmla="*/ 5723 w 10000"/>
                    <a:gd name="connsiteY48" fmla="*/ 68 h 10000"/>
                    <a:gd name="connsiteX49" fmla="*/ 5582 w 10000"/>
                    <a:gd name="connsiteY49" fmla="*/ 137 h 10000"/>
                    <a:gd name="connsiteX50" fmla="*/ 5181 w 10000"/>
                    <a:gd name="connsiteY50" fmla="*/ 797 h 10000"/>
                    <a:gd name="connsiteX51" fmla="*/ 4521 w 10000"/>
                    <a:gd name="connsiteY51" fmla="*/ 729 h 10000"/>
                    <a:gd name="connsiteX52" fmla="*/ 4341 w 10000"/>
                    <a:gd name="connsiteY52" fmla="*/ 1026 h 10000"/>
                    <a:gd name="connsiteX53" fmla="*/ 4057 w 10000"/>
                    <a:gd name="connsiteY53" fmla="*/ 1617 h 10000"/>
                    <a:gd name="connsiteX54" fmla="*/ 4495 w 10000"/>
                    <a:gd name="connsiteY54" fmla="*/ 592 h 10000"/>
                    <a:gd name="connsiteX55" fmla="*/ 5297 w 10000"/>
                    <a:gd name="connsiteY55" fmla="*/ 410 h 10000"/>
                    <a:gd name="connsiteX56" fmla="*/ 5361 w 10000"/>
                    <a:gd name="connsiteY56" fmla="*/ 23 h 10000"/>
                    <a:gd name="connsiteX57" fmla="*/ 4329 w 10000"/>
                    <a:gd name="connsiteY57" fmla="*/ 0 h 10000"/>
                    <a:gd name="connsiteX58" fmla="*/ 3579 w 10000"/>
                    <a:gd name="connsiteY58" fmla="*/ 1867 h 10000"/>
                    <a:gd name="connsiteX59" fmla="*/ 2803 w 10000"/>
                    <a:gd name="connsiteY59" fmla="*/ 2756 h 10000"/>
                    <a:gd name="connsiteX60" fmla="*/ 2338 w 10000"/>
                    <a:gd name="connsiteY60" fmla="*/ 2711 h 10000"/>
                    <a:gd name="connsiteX61" fmla="*/ 2106 w 10000"/>
                    <a:gd name="connsiteY61" fmla="*/ 3075 h 10000"/>
                    <a:gd name="connsiteX62" fmla="*/ 2054 w 10000"/>
                    <a:gd name="connsiteY62" fmla="*/ 3713 h 10000"/>
                    <a:gd name="connsiteX63" fmla="*/ 1848 w 10000"/>
                    <a:gd name="connsiteY63" fmla="*/ 4099 h 10000"/>
                    <a:gd name="connsiteX64" fmla="*/ 1860 w 10000"/>
                    <a:gd name="connsiteY64" fmla="*/ 4328 h 10000"/>
                    <a:gd name="connsiteX65" fmla="*/ 1731 w 10000"/>
                    <a:gd name="connsiteY65" fmla="*/ 4715 h 10000"/>
                    <a:gd name="connsiteX66" fmla="*/ 1356 w 10000"/>
                    <a:gd name="connsiteY66" fmla="*/ 4510 h 10000"/>
                    <a:gd name="connsiteX67" fmla="*/ 1266 w 10000"/>
                    <a:gd name="connsiteY67" fmla="*/ 4668 h 10000"/>
                    <a:gd name="connsiteX68" fmla="*/ 1046 w 10000"/>
                    <a:gd name="connsiteY68" fmla="*/ 4076 h 10000"/>
                    <a:gd name="connsiteX69" fmla="*/ 581 w 10000"/>
                    <a:gd name="connsiteY69" fmla="*/ 4145 h 10000"/>
                    <a:gd name="connsiteX70" fmla="*/ 349 w 10000"/>
                    <a:gd name="connsiteY70" fmla="*/ 4442 h 10000"/>
                    <a:gd name="connsiteX71" fmla="*/ 206 w 10000"/>
                    <a:gd name="connsiteY71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5506 w 10000"/>
                    <a:gd name="connsiteY10" fmla="*/ 8576 h 10000"/>
                    <a:gd name="connsiteX11" fmla="*/ 6154 w 10000"/>
                    <a:gd name="connsiteY11" fmla="*/ 8879 h 10000"/>
                    <a:gd name="connsiteX12" fmla="*/ 6021 w 10000"/>
                    <a:gd name="connsiteY12" fmla="*/ 10000 h 10000"/>
                    <a:gd name="connsiteX13" fmla="*/ 6201 w 10000"/>
                    <a:gd name="connsiteY13" fmla="*/ 9476 h 10000"/>
                    <a:gd name="connsiteX14" fmla="*/ 6822 w 10000"/>
                    <a:gd name="connsiteY14" fmla="*/ 8929 h 10000"/>
                    <a:gd name="connsiteX15" fmla="*/ 7054 w 10000"/>
                    <a:gd name="connsiteY15" fmla="*/ 9179 h 10000"/>
                    <a:gd name="connsiteX16" fmla="*/ 7403 w 10000"/>
                    <a:gd name="connsiteY16" fmla="*/ 8519 h 10000"/>
                    <a:gd name="connsiteX17" fmla="*/ 7454 w 10000"/>
                    <a:gd name="connsiteY17" fmla="*/ 7813 h 10000"/>
                    <a:gd name="connsiteX18" fmla="*/ 7765 w 10000"/>
                    <a:gd name="connsiteY18" fmla="*/ 7244 h 10000"/>
                    <a:gd name="connsiteX19" fmla="*/ 7985 w 10000"/>
                    <a:gd name="connsiteY19" fmla="*/ 6856 h 10000"/>
                    <a:gd name="connsiteX20" fmla="*/ 8062 w 10000"/>
                    <a:gd name="connsiteY20" fmla="*/ 6719 h 10000"/>
                    <a:gd name="connsiteX21" fmla="*/ 8089 w 10000"/>
                    <a:gd name="connsiteY21" fmla="*/ 6674 h 10000"/>
                    <a:gd name="connsiteX22" fmla="*/ 8089 w 10000"/>
                    <a:gd name="connsiteY22" fmla="*/ 6697 h 10000"/>
                    <a:gd name="connsiteX23" fmla="*/ 8114 w 10000"/>
                    <a:gd name="connsiteY23" fmla="*/ 6697 h 10000"/>
                    <a:gd name="connsiteX24" fmla="*/ 8178 w 10000"/>
                    <a:gd name="connsiteY24" fmla="*/ 6811 h 10000"/>
                    <a:gd name="connsiteX25" fmla="*/ 8320 w 10000"/>
                    <a:gd name="connsiteY25" fmla="*/ 7108 h 10000"/>
                    <a:gd name="connsiteX26" fmla="*/ 8515 w 10000"/>
                    <a:gd name="connsiteY26" fmla="*/ 7516 h 10000"/>
                    <a:gd name="connsiteX27" fmla="*/ 8954 w 10000"/>
                    <a:gd name="connsiteY27" fmla="*/ 7199 h 10000"/>
                    <a:gd name="connsiteX28" fmla="*/ 9238 w 10000"/>
                    <a:gd name="connsiteY28" fmla="*/ 7289 h 10000"/>
                    <a:gd name="connsiteX29" fmla="*/ 9289 w 10000"/>
                    <a:gd name="connsiteY29" fmla="*/ 7949 h 10000"/>
                    <a:gd name="connsiteX30" fmla="*/ 9031 w 10000"/>
                    <a:gd name="connsiteY30" fmla="*/ 8314 h 10000"/>
                    <a:gd name="connsiteX31" fmla="*/ 9070 w 10000"/>
                    <a:gd name="connsiteY31" fmla="*/ 8678 h 10000"/>
                    <a:gd name="connsiteX32" fmla="*/ 9496 w 10000"/>
                    <a:gd name="connsiteY32" fmla="*/ 8565 h 10000"/>
                    <a:gd name="connsiteX33" fmla="*/ 9586 w 10000"/>
                    <a:gd name="connsiteY33" fmla="*/ 8223 h 10000"/>
                    <a:gd name="connsiteX34" fmla="*/ 10000 w 10000"/>
                    <a:gd name="connsiteY34" fmla="*/ 7949 h 10000"/>
                    <a:gd name="connsiteX35" fmla="*/ 9625 w 10000"/>
                    <a:gd name="connsiteY35" fmla="*/ 5763 h 10000"/>
                    <a:gd name="connsiteX36" fmla="*/ 9082 w 10000"/>
                    <a:gd name="connsiteY36" fmla="*/ 5057 h 10000"/>
                    <a:gd name="connsiteX37" fmla="*/ 8824 w 10000"/>
                    <a:gd name="connsiteY37" fmla="*/ 5125 h 10000"/>
                    <a:gd name="connsiteX38" fmla="*/ 8062 w 10000"/>
                    <a:gd name="connsiteY38" fmla="*/ 4420 h 10000"/>
                    <a:gd name="connsiteX39" fmla="*/ 8010 w 10000"/>
                    <a:gd name="connsiteY39" fmla="*/ 4258 h 10000"/>
                    <a:gd name="connsiteX40" fmla="*/ 8295 w 10000"/>
                    <a:gd name="connsiteY40" fmla="*/ 3666 h 10000"/>
                    <a:gd name="connsiteX41" fmla="*/ 7829 w 10000"/>
                    <a:gd name="connsiteY41" fmla="*/ 3052 h 10000"/>
                    <a:gd name="connsiteX42" fmla="*/ 7920 w 10000"/>
                    <a:gd name="connsiteY42" fmla="*/ 2483 h 10000"/>
                    <a:gd name="connsiteX43" fmla="*/ 7596 w 10000"/>
                    <a:gd name="connsiteY43" fmla="*/ 1892 h 10000"/>
                    <a:gd name="connsiteX44" fmla="*/ 7054 w 10000"/>
                    <a:gd name="connsiteY44" fmla="*/ 2346 h 10000"/>
                    <a:gd name="connsiteX45" fmla="*/ 6021 w 10000"/>
                    <a:gd name="connsiteY45" fmla="*/ 1344 h 10000"/>
                    <a:gd name="connsiteX46" fmla="*/ 5957 w 10000"/>
                    <a:gd name="connsiteY46" fmla="*/ 592 h 10000"/>
                    <a:gd name="connsiteX47" fmla="*/ 5723 w 10000"/>
                    <a:gd name="connsiteY47" fmla="*/ 68 h 10000"/>
                    <a:gd name="connsiteX48" fmla="*/ 5582 w 10000"/>
                    <a:gd name="connsiteY48" fmla="*/ 137 h 10000"/>
                    <a:gd name="connsiteX49" fmla="*/ 5181 w 10000"/>
                    <a:gd name="connsiteY49" fmla="*/ 797 h 10000"/>
                    <a:gd name="connsiteX50" fmla="*/ 4521 w 10000"/>
                    <a:gd name="connsiteY50" fmla="*/ 729 h 10000"/>
                    <a:gd name="connsiteX51" fmla="*/ 4341 w 10000"/>
                    <a:gd name="connsiteY51" fmla="*/ 1026 h 10000"/>
                    <a:gd name="connsiteX52" fmla="*/ 4057 w 10000"/>
                    <a:gd name="connsiteY52" fmla="*/ 1617 h 10000"/>
                    <a:gd name="connsiteX53" fmla="*/ 4495 w 10000"/>
                    <a:gd name="connsiteY53" fmla="*/ 592 h 10000"/>
                    <a:gd name="connsiteX54" fmla="*/ 5297 w 10000"/>
                    <a:gd name="connsiteY54" fmla="*/ 410 h 10000"/>
                    <a:gd name="connsiteX55" fmla="*/ 5361 w 10000"/>
                    <a:gd name="connsiteY55" fmla="*/ 23 h 10000"/>
                    <a:gd name="connsiteX56" fmla="*/ 4329 w 10000"/>
                    <a:gd name="connsiteY56" fmla="*/ 0 h 10000"/>
                    <a:gd name="connsiteX57" fmla="*/ 3579 w 10000"/>
                    <a:gd name="connsiteY57" fmla="*/ 1867 h 10000"/>
                    <a:gd name="connsiteX58" fmla="*/ 2803 w 10000"/>
                    <a:gd name="connsiteY58" fmla="*/ 2756 h 10000"/>
                    <a:gd name="connsiteX59" fmla="*/ 2338 w 10000"/>
                    <a:gd name="connsiteY59" fmla="*/ 2711 h 10000"/>
                    <a:gd name="connsiteX60" fmla="*/ 2106 w 10000"/>
                    <a:gd name="connsiteY60" fmla="*/ 3075 h 10000"/>
                    <a:gd name="connsiteX61" fmla="*/ 2054 w 10000"/>
                    <a:gd name="connsiteY61" fmla="*/ 3713 h 10000"/>
                    <a:gd name="connsiteX62" fmla="*/ 1848 w 10000"/>
                    <a:gd name="connsiteY62" fmla="*/ 4099 h 10000"/>
                    <a:gd name="connsiteX63" fmla="*/ 1860 w 10000"/>
                    <a:gd name="connsiteY63" fmla="*/ 4328 h 10000"/>
                    <a:gd name="connsiteX64" fmla="*/ 1731 w 10000"/>
                    <a:gd name="connsiteY64" fmla="*/ 4715 h 10000"/>
                    <a:gd name="connsiteX65" fmla="*/ 1356 w 10000"/>
                    <a:gd name="connsiteY65" fmla="*/ 4510 h 10000"/>
                    <a:gd name="connsiteX66" fmla="*/ 1266 w 10000"/>
                    <a:gd name="connsiteY66" fmla="*/ 4668 h 10000"/>
                    <a:gd name="connsiteX67" fmla="*/ 1046 w 10000"/>
                    <a:gd name="connsiteY67" fmla="*/ 4076 h 10000"/>
                    <a:gd name="connsiteX68" fmla="*/ 581 w 10000"/>
                    <a:gd name="connsiteY68" fmla="*/ 4145 h 10000"/>
                    <a:gd name="connsiteX69" fmla="*/ 349 w 10000"/>
                    <a:gd name="connsiteY69" fmla="*/ 4442 h 10000"/>
                    <a:gd name="connsiteX70" fmla="*/ 206 w 10000"/>
                    <a:gd name="connsiteY70" fmla="*/ 4988 h 10000"/>
                    <a:gd name="connsiteX0" fmla="*/ 206 w 10000"/>
                    <a:gd name="connsiteY0" fmla="*/ 4988 h 10000"/>
                    <a:gd name="connsiteX1" fmla="*/ 0 w 10000"/>
                    <a:gd name="connsiteY1" fmla="*/ 5102 h 10000"/>
                    <a:gd name="connsiteX2" fmla="*/ 0 w 10000"/>
                    <a:gd name="connsiteY2" fmla="*/ 6104 h 10000"/>
                    <a:gd name="connsiteX3" fmla="*/ 552 w 10000"/>
                    <a:gd name="connsiteY3" fmla="*/ 5274 h 10000"/>
                    <a:gd name="connsiteX4" fmla="*/ 1605 w 10000"/>
                    <a:gd name="connsiteY4" fmla="*/ 5537 h 10000"/>
                    <a:gd name="connsiteX5" fmla="*/ 2719 w 10000"/>
                    <a:gd name="connsiteY5" fmla="*/ 4922 h 10000"/>
                    <a:gd name="connsiteX6" fmla="*/ 3718 w 10000"/>
                    <a:gd name="connsiteY6" fmla="*/ 3821 h 10000"/>
                    <a:gd name="connsiteX7" fmla="*/ 4121 w 10000"/>
                    <a:gd name="connsiteY7" fmla="*/ 4522 h 10000"/>
                    <a:gd name="connsiteX8" fmla="*/ 4613 w 10000"/>
                    <a:gd name="connsiteY8" fmla="*/ 4101 h 10000"/>
                    <a:gd name="connsiteX9" fmla="*/ 4290 w 10000"/>
                    <a:gd name="connsiteY9" fmla="*/ 4959 h 10000"/>
                    <a:gd name="connsiteX10" fmla="*/ 6154 w 10000"/>
                    <a:gd name="connsiteY10" fmla="*/ 8879 h 10000"/>
                    <a:gd name="connsiteX11" fmla="*/ 6021 w 10000"/>
                    <a:gd name="connsiteY11" fmla="*/ 10000 h 10000"/>
                    <a:gd name="connsiteX12" fmla="*/ 6201 w 10000"/>
                    <a:gd name="connsiteY12" fmla="*/ 9476 h 10000"/>
                    <a:gd name="connsiteX13" fmla="*/ 6822 w 10000"/>
                    <a:gd name="connsiteY13" fmla="*/ 8929 h 10000"/>
                    <a:gd name="connsiteX14" fmla="*/ 7054 w 10000"/>
                    <a:gd name="connsiteY14" fmla="*/ 9179 h 10000"/>
                    <a:gd name="connsiteX15" fmla="*/ 7403 w 10000"/>
                    <a:gd name="connsiteY15" fmla="*/ 8519 h 10000"/>
                    <a:gd name="connsiteX16" fmla="*/ 7454 w 10000"/>
                    <a:gd name="connsiteY16" fmla="*/ 7813 h 10000"/>
                    <a:gd name="connsiteX17" fmla="*/ 7765 w 10000"/>
                    <a:gd name="connsiteY17" fmla="*/ 7244 h 10000"/>
                    <a:gd name="connsiteX18" fmla="*/ 7985 w 10000"/>
                    <a:gd name="connsiteY18" fmla="*/ 6856 h 10000"/>
                    <a:gd name="connsiteX19" fmla="*/ 8062 w 10000"/>
                    <a:gd name="connsiteY19" fmla="*/ 6719 h 10000"/>
                    <a:gd name="connsiteX20" fmla="*/ 8089 w 10000"/>
                    <a:gd name="connsiteY20" fmla="*/ 6674 h 10000"/>
                    <a:gd name="connsiteX21" fmla="*/ 8089 w 10000"/>
                    <a:gd name="connsiteY21" fmla="*/ 6697 h 10000"/>
                    <a:gd name="connsiteX22" fmla="*/ 8114 w 10000"/>
                    <a:gd name="connsiteY22" fmla="*/ 6697 h 10000"/>
                    <a:gd name="connsiteX23" fmla="*/ 8178 w 10000"/>
                    <a:gd name="connsiteY23" fmla="*/ 6811 h 10000"/>
                    <a:gd name="connsiteX24" fmla="*/ 8320 w 10000"/>
                    <a:gd name="connsiteY24" fmla="*/ 7108 h 10000"/>
                    <a:gd name="connsiteX25" fmla="*/ 8515 w 10000"/>
                    <a:gd name="connsiteY25" fmla="*/ 7516 h 10000"/>
                    <a:gd name="connsiteX26" fmla="*/ 8954 w 10000"/>
                    <a:gd name="connsiteY26" fmla="*/ 7199 h 10000"/>
                    <a:gd name="connsiteX27" fmla="*/ 9238 w 10000"/>
                    <a:gd name="connsiteY27" fmla="*/ 7289 h 10000"/>
                    <a:gd name="connsiteX28" fmla="*/ 9289 w 10000"/>
                    <a:gd name="connsiteY28" fmla="*/ 7949 h 10000"/>
                    <a:gd name="connsiteX29" fmla="*/ 9031 w 10000"/>
                    <a:gd name="connsiteY29" fmla="*/ 8314 h 10000"/>
                    <a:gd name="connsiteX30" fmla="*/ 9070 w 10000"/>
                    <a:gd name="connsiteY30" fmla="*/ 8678 h 10000"/>
                    <a:gd name="connsiteX31" fmla="*/ 9496 w 10000"/>
                    <a:gd name="connsiteY31" fmla="*/ 8565 h 10000"/>
                    <a:gd name="connsiteX32" fmla="*/ 9586 w 10000"/>
                    <a:gd name="connsiteY32" fmla="*/ 8223 h 10000"/>
                    <a:gd name="connsiteX33" fmla="*/ 10000 w 10000"/>
                    <a:gd name="connsiteY33" fmla="*/ 7949 h 10000"/>
                    <a:gd name="connsiteX34" fmla="*/ 9625 w 10000"/>
                    <a:gd name="connsiteY34" fmla="*/ 5763 h 10000"/>
                    <a:gd name="connsiteX35" fmla="*/ 9082 w 10000"/>
                    <a:gd name="connsiteY35" fmla="*/ 5057 h 10000"/>
                    <a:gd name="connsiteX36" fmla="*/ 8824 w 10000"/>
                    <a:gd name="connsiteY36" fmla="*/ 5125 h 10000"/>
                    <a:gd name="connsiteX37" fmla="*/ 8062 w 10000"/>
                    <a:gd name="connsiteY37" fmla="*/ 4420 h 10000"/>
                    <a:gd name="connsiteX38" fmla="*/ 8010 w 10000"/>
                    <a:gd name="connsiteY38" fmla="*/ 4258 h 10000"/>
                    <a:gd name="connsiteX39" fmla="*/ 8295 w 10000"/>
                    <a:gd name="connsiteY39" fmla="*/ 3666 h 10000"/>
                    <a:gd name="connsiteX40" fmla="*/ 7829 w 10000"/>
                    <a:gd name="connsiteY40" fmla="*/ 3052 h 10000"/>
                    <a:gd name="connsiteX41" fmla="*/ 7920 w 10000"/>
                    <a:gd name="connsiteY41" fmla="*/ 2483 h 10000"/>
                    <a:gd name="connsiteX42" fmla="*/ 7596 w 10000"/>
                    <a:gd name="connsiteY42" fmla="*/ 1892 h 10000"/>
                    <a:gd name="connsiteX43" fmla="*/ 7054 w 10000"/>
                    <a:gd name="connsiteY43" fmla="*/ 2346 h 10000"/>
                    <a:gd name="connsiteX44" fmla="*/ 6021 w 10000"/>
                    <a:gd name="connsiteY44" fmla="*/ 1344 h 10000"/>
                    <a:gd name="connsiteX45" fmla="*/ 5957 w 10000"/>
                    <a:gd name="connsiteY45" fmla="*/ 592 h 10000"/>
                    <a:gd name="connsiteX46" fmla="*/ 5723 w 10000"/>
                    <a:gd name="connsiteY46" fmla="*/ 68 h 10000"/>
                    <a:gd name="connsiteX47" fmla="*/ 5582 w 10000"/>
                    <a:gd name="connsiteY47" fmla="*/ 137 h 10000"/>
                    <a:gd name="connsiteX48" fmla="*/ 5181 w 10000"/>
                    <a:gd name="connsiteY48" fmla="*/ 797 h 10000"/>
                    <a:gd name="connsiteX49" fmla="*/ 4521 w 10000"/>
                    <a:gd name="connsiteY49" fmla="*/ 729 h 10000"/>
                    <a:gd name="connsiteX50" fmla="*/ 4341 w 10000"/>
                    <a:gd name="connsiteY50" fmla="*/ 1026 h 10000"/>
                    <a:gd name="connsiteX51" fmla="*/ 4057 w 10000"/>
                    <a:gd name="connsiteY51" fmla="*/ 1617 h 10000"/>
                    <a:gd name="connsiteX52" fmla="*/ 4495 w 10000"/>
                    <a:gd name="connsiteY52" fmla="*/ 592 h 10000"/>
                    <a:gd name="connsiteX53" fmla="*/ 5297 w 10000"/>
                    <a:gd name="connsiteY53" fmla="*/ 410 h 10000"/>
                    <a:gd name="connsiteX54" fmla="*/ 5361 w 10000"/>
                    <a:gd name="connsiteY54" fmla="*/ 23 h 10000"/>
                    <a:gd name="connsiteX55" fmla="*/ 4329 w 10000"/>
                    <a:gd name="connsiteY55" fmla="*/ 0 h 10000"/>
                    <a:gd name="connsiteX56" fmla="*/ 3579 w 10000"/>
                    <a:gd name="connsiteY56" fmla="*/ 1867 h 10000"/>
                    <a:gd name="connsiteX57" fmla="*/ 2803 w 10000"/>
                    <a:gd name="connsiteY57" fmla="*/ 2756 h 10000"/>
                    <a:gd name="connsiteX58" fmla="*/ 2338 w 10000"/>
                    <a:gd name="connsiteY58" fmla="*/ 2711 h 10000"/>
                    <a:gd name="connsiteX59" fmla="*/ 2106 w 10000"/>
                    <a:gd name="connsiteY59" fmla="*/ 3075 h 10000"/>
                    <a:gd name="connsiteX60" fmla="*/ 2054 w 10000"/>
                    <a:gd name="connsiteY60" fmla="*/ 3713 h 10000"/>
                    <a:gd name="connsiteX61" fmla="*/ 1848 w 10000"/>
                    <a:gd name="connsiteY61" fmla="*/ 4099 h 10000"/>
                    <a:gd name="connsiteX62" fmla="*/ 1860 w 10000"/>
                    <a:gd name="connsiteY62" fmla="*/ 4328 h 10000"/>
                    <a:gd name="connsiteX63" fmla="*/ 1731 w 10000"/>
                    <a:gd name="connsiteY63" fmla="*/ 4715 h 10000"/>
                    <a:gd name="connsiteX64" fmla="*/ 1356 w 10000"/>
                    <a:gd name="connsiteY64" fmla="*/ 4510 h 10000"/>
                    <a:gd name="connsiteX65" fmla="*/ 1266 w 10000"/>
                    <a:gd name="connsiteY65" fmla="*/ 4668 h 10000"/>
                    <a:gd name="connsiteX66" fmla="*/ 1046 w 10000"/>
                    <a:gd name="connsiteY66" fmla="*/ 4076 h 10000"/>
                    <a:gd name="connsiteX67" fmla="*/ 581 w 10000"/>
                    <a:gd name="connsiteY67" fmla="*/ 4145 h 10000"/>
                    <a:gd name="connsiteX68" fmla="*/ 349 w 10000"/>
                    <a:gd name="connsiteY68" fmla="*/ 4442 h 10000"/>
                    <a:gd name="connsiteX69" fmla="*/ 206 w 10000"/>
                    <a:gd name="connsiteY69" fmla="*/ 4988 h 10000"/>
                    <a:gd name="connsiteX0" fmla="*/ 206 w 10000"/>
                    <a:gd name="connsiteY0" fmla="*/ 4988 h 9485"/>
                    <a:gd name="connsiteX1" fmla="*/ 0 w 10000"/>
                    <a:gd name="connsiteY1" fmla="*/ 5102 h 9485"/>
                    <a:gd name="connsiteX2" fmla="*/ 0 w 10000"/>
                    <a:gd name="connsiteY2" fmla="*/ 6104 h 9485"/>
                    <a:gd name="connsiteX3" fmla="*/ 552 w 10000"/>
                    <a:gd name="connsiteY3" fmla="*/ 5274 h 9485"/>
                    <a:gd name="connsiteX4" fmla="*/ 1605 w 10000"/>
                    <a:gd name="connsiteY4" fmla="*/ 5537 h 9485"/>
                    <a:gd name="connsiteX5" fmla="*/ 2719 w 10000"/>
                    <a:gd name="connsiteY5" fmla="*/ 4922 h 9485"/>
                    <a:gd name="connsiteX6" fmla="*/ 3718 w 10000"/>
                    <a:gd name="connsiteY6" fmla="*/ 3821 h 9485"/>
                    <a:gd name="connsiteX7" fmla="*/ 4121 w 10000"/>
                    <a:gd name="connsiteY7" fmla="*/ 4522 h 9485"/>
                    <a:gd name="connsiteX8" fmla="*/ 4613 w 10000"/>
                    <a:gd name="connsiteY8" fmla="*/ 4101 h 9485"/>
                    <a:gd name="connsiteX9" fmla="*/ 4290 w 10000"/>
                    <a:gd name="connsiteY9" fmla="*/ 4959 h 9485"/>
                    <a:gd name="connsiteX10" fmla="*/ 6154 w 10000"/>
                    <a:gd name="connsiteY10" fmla="*/ 8879 h 9485"/>
                    <a:gd name="connsiteX11" fmla="*/ 6201 w 10000"/>
                    <a:gd name="connsiteY11" fmla="*/ 9476 h 9485"/>
                    <a:gd name="connsiteX12" fmla="*/ 6822 w 10000"/>
                    <a:gd name="connsiteY12" fmla="*/ 8929 h 9485"/>
                    <a:gd name="connsiteX13" fmla="*/ 7054 w 10000"/>
                    <a:gd name="connsiteY13" fmla="*/ 9179 h 9485"/>
                    <a:gd name="connsiteX14" fmla="*/ 7403 w 10000"/>
                    <a:gd name="connsiteY14" fmla="*/ 8519 h 9485"/>
                    <a:gd name="connsiteX15" fmla="*/ 7454 w 10000"/>
                    <a:gd name="connsiteY15" fmla="*/ 7813 h 9485"/>
                    <a:gd name="connsiteX16" fmla="*/ 7765 w 10000"/>
                    <a:gd name="connsiteY16" fmla="*/ 7244 h 9485"/>
                    <a:gd name="connsiteX17" fmla="*/ 7985 w 10000"/>
                    <a:gd name="connsiteY17" fmla="*/ 6856 h 9485"/>
                    <a:gd name="connsiteX18" fmla="*/ 8062 w 10000"/>
                    <a:gd name="connsiteY18" fmla="*/ 6719 h 9485"/>
                    <a:gd name="connsiteX19" fmla="*/ 8089 w 10000"/>
                    <a:gd name="connsiteY19" fmla="*/ 6674 h 9485"/>
                    <a:gd name="connsiteX20" fmla="*/ 8089 w 10000"/>
                    <a:gd name="connsiteY20" fmla="*/ 6697 h 9485"/>
                    <a:gd name="connsiteX21" fmla="*/ 8114 w 10000"/>
                    <a:gd name="connsiteY21" fmla="*/ 6697 h 9485"/>
                    <a:gd name="connsiteX22" fmla="*/ 8178 w 10000"/>
                    <a:gd name="connsiteY22" fmla="*/ 6811 h 9485"/>
                    <a:gd name="connsiteX23" fmla="*/ 8320 w 10000"/>
                    <a:gd name="connsiteY23" fmla="*/ 7108 h 9485"/>
                    <a:gd name="connsiteX24" fmla="*/ 8515 w 10000"/>
                    <a:gd name="connsiteY24" fmla="*/ 7516 h 9485"/>
                    <a:gd name="connsiteX25" fmla="*/ 8954 w 10000"/>
                    <a:gd name="connsiteY25" fmla="*/ 7199 h 9485"/>
                    <a:gd name="connsiteX26" fmla="*/ 9238 w 10000"/>
                    <a:gd name="connsiteY26" fmla="*/ 7289 h 9485"/>
                    <a:gd name="connsiteX27" fmla="*/ 9289 w 10000"/>
                    <a:gd name="connsiteY27" fmla="*/ 7949 h 9485"/>
                    <a:gd name="connsiteX28" fmla="*/ 9031 w 10000"/>
                    <a:gd name="connsiteY28" fmla="*/ 8314 h 9485"/>
                    <a:gd name="connsiteX29" fmla="*/ 9070 w 10000"/>
                    <a:gd name="connsiteY29" fmla="*/ 8678 h 9485"/>
                    <a:gd name="connsiteX30" fmla="*/ 9496 w 10000"/>
                    <a:gd name="connsiteY30" fmla="*/ 8565 h 9485"/>
                    <a:gd name="connsiteX31" fmla="*/ 9586 w 10000"/>
                    <a:gd name="connsiteY31" fmla="*/ 8223 h 9485"/>
                    <a:gd name="connsiteX32" fmla="*/ 10000 w 10000"/>
                    <a:gd name="connsiteY32" fmla="*/ 7949 h 9485"/>
                    <a:gd name="connsiteX33" fmla="*/ 9625 w 10000"/>
                    <a:gd name="connsiteY33" fmla="*/ 5763 h 9485"/>
                    <a:gd name="connsiteX34" fmla="*/ 9082 w 10000"/>
                    <a:gd name="connsiteY34" fmla="*/ 5057 h 9485"/>
                    <a:gd name="connsiteX35" fmla="*/ 8824 w 10000"/>
                    <a:gd name="connsiteY35" fmla="*/ 5125 h 9485"/>
                    <a:gd name="connsiteX36" fmla="*/ 8062 w 10000"/>
                    <a:gd name="connsiteY36" fmla="*/ 4420 h 9485"/>
                    <a:gd name="connsiteX37" fmla="*/ 8010 w 10000"/>
                    <a:gd name="connsiteY37" fmla="*/ 4258 h 9485"/>
                    <a:gd name="connsiteX38" fmla="*/ 8295 w 10000"/>
                    <a:gd name="connsiteY38" fmla="*/ 3666 h 9485"/>
                    <a:gd name="connsiteX39" fmla="*/ 7829 w 10000"/>
                    <a:gd name="connsiteY39" fmla="*/ 3052 h 9485"/>
                    <a:gd name="connsiteX40" fmla="*/ 7920 w 10000"/>
                    <a:gd name="connsiteY40" fmla="*/ 2483 h 9485"/>
                    <a:gd name="connsiteX41" fmla="*/ 7596 w 10000"/>
                    <a:gd name="connsiteY41" fmla="*/ 1892 h 9485"/>
                    <a:gd name="connsiteX42" fmla="*/ 7054 w 10000"/>
                    <a:gd name="connsiteY42" fmla="*/ 2346 h 9485"/>
                    <a:gd name="connsiteX43" fmla="*/ 6021 w 10000"/>
                    <a:gd name="connsiteY43" fmla="*/ 1344 h 9485"/>
                    <a:gd name="connsiteX44" fmla="*/ 5957 w 10000"/>
                    <a:gd name="connsiteY44" fmla="*/ 592 h 9485"/>
                    <a:gd name="connsiteX45" fmla="*/ 5723 w 10000"/>
                    <a:gd name="connsiteY45" fmla="*/ 68 h 9485"/>
                    <a:gd name="connsiteX46" fmla="*/ 5582 w 10000"/>
                    <a:gd name="connsiteY46" fmla="*/ 137 h 9485"/>
                    <a:gd name="connsiteX47" fmla="*/ 5181 w 10000"/>
                    <a:gd name="connsiteY47" fmla="*/ 797 h 9485"/>
                    <a:gd name="connsiteX48" fmla="*/ 4521 w 10000"/>
                    <a:gd name="connsiteY48" fmla="*/ 729 h 9485"/>
                    <a:gd name="connsiteX49" fmla="*/ 4341 w 10000"/>
                    <a:gd name="connsiteY49" fmla="*/ 1026 h 9485"/>
                    <a:gd name="connsiteX50" fmla="*/ 4057 w 10000"/>
                    <a:gd name="connsiteY50" fmla="*/ 1617 h 9485"/>
                    <a:gd name="connsiteX51" fmla="*/ 4495 w 10000"/>
                    <a:gd name="connsiteY51" fmla="*/ 592 h 9485"/>
                    <a:gd name="connsiteX52" fmla="*/ 5297 w 10000"/>
                    <a:gd name="connsiteY52" fmla="*/ 410 h 9485"/>
                    <a:gd name="connsiteX53" fmla="*/ 5361 w 10000"/>
                    <a:gd name="connsiteY53" fmla="*/ 23 h 9485"/>
                    <a:gd name="connsiteX54" fmla="*/ 4329 w 10000"/>
                    <a:gd name="connsiteY54" fmla="*/ 0 h 9485"/>
                    <a:gd name="connsiteX55" fmla="*/ 3579 w 10000"/>
                    <a:gd name="connsiteY55" fmla="*/ 1867 h 9485"/>
                    <a:gd name="connsiteX56" fmla="*/ 2803 w 10000"/>
                    <a:gd name="connsiteY56" fmla="*/ 2756 h 9485"/>
                    <a:gd name="connsiteX57" fmla="*/ 2338 w 10000"/>
                    <a:gd name="connsiteY57" fmla="*/ 2711 h 9485"/>
                    <a:gd name="connsiteX58" fmla="*/ 2106 w 10000"/>
                    <a:gd name="connsiteY58" fmla="*/ 3075 h 9485"/>
                    <a:gd name="connsiteX59" fmla="*/ 2054 w 10000"/>
                    <a:gd name="connsiteY59" fmla="*/ 3713 h 9485"/>
                    <a:gd name="connsiteX60" fmla="*/ 1848 w 10000"/>
                    <a:gd name="connsiteY60" fmla="*/ 4099 h 9485"/>
                    <a:gd name="connsiteX61" fmla="*/ 1860 w 10000"/>
                    <a:gd name="connsiteY61" fmla="*/ 4328 h 9485"/>
                    <a:gd name="connsiteX62" fmla="*/ 1731 w 10000"/>
                    <a:gd name="connsiteY62" fmla="*/ 4715 h 9485"/>
                    <a:gd name="connsiteX63" fmla="*/ 1356 w 10000"/>
                    <a:gd name="connsiteY63" fmla="*/ 4510 h 9485"/>
                    <a:gd name="connsiteX64" fmla="*/ 1266 w 10000"/>
                    <a:gd name="connsiteY64" fmla="*/ 4668 h 9485"/>
                    <a:gd name="connsiteX65" fmla="*/ 1046 w 10000"/>
                    <a:gd name="connsiteY65" fmla="*/ 4076 h 9485"/>
                    <a:gd name="connsiteX66" fmla="*/ 581 w 10000"/>
                    <a:gd name="connsiteY66" fmla="*/ 4145 h 9485"/>
                    <a:gd name="connsiteX67" fmla="*/ 349 w 10000"/>
                    <a:gd name="connsiteY67" fmla="*/ 4442 h 9485"/>
                    <a:gd name="connsiteX68" fmla="*/ 206 w 10000"/>
                    <a:gd name="connsiteY68" fmla="*/ 4988 h 9485"/>
                    <a:gd name="connsiteX0" fmla="*/ 206 w 10000"/>
                    <a:gd name="connsiteY0" fmla="*/ 5259 h 9677"/>
                    <a:gd name="connsiteX1" fmla="*/ 0 w 10000"/>
                    <a:gd name="connsiteY1" fmla="*/ 5379 h 9677"/>
                    <a:gd name="connsiteX2" fmla="*/ 0 w 10000"/>
                    <a:gd name="connsiteY2" fmla="*/ 6435 h 9677"/>
                    <a:gd name="connsiteX3" fmla="*/ 552 w 10000"/>
                    <a:gd name="connsiteY3" fmla="*/ 5560 h 9677"/>
                    <a:gd name="connsiteX4" fmla="*/ 1605 w 10000"/>
                    <a:gd name="connsiteY4" fmla="*/ 5838 h 9677"/>
                    <a:gd name="connsiteX5" fmla="*/ 2719 w 10000"/>
                    <a:gd name="connsiteY5" fmla="*/ 5189 h 9677"/>
                    <a:gd name="connsiteX6" fmla="*/ 3718 w 10000"/>
                    <a:gd name="connsiteY6" fmla="*/ 4028 h 9677"/>
                    <a:gd name="connsiteX7" fmla="*/ 4121 w 10000"/>
                    <a:gd name="connsiteY7" fmla="*/ 4768 h 9677"/>
                    <a:gd name="connsiteX8" fmla="*/ 4613 w 10000"/>
                    <a:gd name="connsiteY8" fmla="*/ 4324 h 9677"/>
                    <a:gd name="connsiteX9" fmla="*/ 4290 w 10000"/>
                    <a:gd name="connsiteY9" fmla="*/ 5228 h 9677"/>
                    <a:gd name="connsiteX10" fmla="*/ 6154 w 10000"/>
                    <a:gd name="connsiteY10" fmla="*/ 9361 h 9677"/>
                    <a:gd name="connsiteX11" fmla="*/ 6822 w 10000"/>
                    <a:gd name="connsiteY11" fmla="*/ 9414 h 9677"/>
                    <a:gd name="connsiteX12" fmla="*/ 7054 w 10000"/>
                    <a:gd name="connsiteY12" fmla="*/ 9677 h 9677"/>
                    <a:gd name="connsiteX13" fmla="*/ 7403 w 10000"/>
                    <a:gd name="connsiteY13" fmla="*/ 8982 h 9677"/>
                    <a:gd name="connsiteX14" fmla="*/ 7454 w 10000"/>
                    <a:gd name="connsiteY14" fmla="*/ 8237 h 9677"/>
                    <a:gd name="connsiteX15" fmla="*/ 7765 w 10000"/>
                    <a:gd name="connsiteY15" fmla="*/ 7637 h 9677"/>
                    <a:gd name="connsiteX16" fmla="*/ 7985 w 10000"/>
                    <a:gd name="connsiteY16" fmla="*/ 7228 h 9677"/>
                    <a:gd name="connsiteX17" fmla="*/ 8062 w 10000"/>
                    <a:gd name="connsiteY17" fmla="*/ 7084 h 9677"/>
                    <a:gd name="connsiteX18" fmla="*/ 8089 w 10000"/>
                    <a:gd name="connsiteY18" fmla="*/ 7036 h 9677"/>
                    <a:gd name="connsiteX19" fmla="*/ 8089 w 10000"/>
                    <a:gd name="connsiteY19" fmla="*/ 7061 h 9677"/>
                    <a:gd name="connsiteX20" fmla="*/ 8114 w 10000"/>
                    <a:gd name="connsiteY20" fmla="*/ 7061 h 9677"/>
                    <a:gd name="connsiteX21" fmla="*/ 8178 w 10000"/>
                    <a:gd name="connsiteY21" fmla="*/ 7181 h 9677"/>
                    <a:gd name="connsiteX22" fmla="*/ 8320 w 10000"/>
                    <a:gd name="connsiteY22" fmla="*/ 7494 h 9677"/>
                    <a:gd name="connsiteX23" fmla="*/ 8515 w 10000"/>
                    <a:gd name="connsiteY23" fmla="*/ 7924 h 9677"/>
                    <a:gd name="connsiteX24" fmla="*/ 8954 w 10000"/>
                    <a:gd name="connsiteY24" fmla="*/ 7590 h 9677"/>
                    <a:gd name="connsiteX25" fmla="*/ 9238 w 10000"/>
                    <a:gd name="connsiteY25" fmla="*/ 7685 h 9677"/>
                    <a:gd name="connsiteX26" fmla="*/ 9289 w 10000"/>
                    <a:gd name="connsiteY26" fmla="*/ 8381 h 9677"/>
                    <a:gd name="connsiteX27" fmla="*/ 9031 w 10000"/>
                    <a:gd name="connsiteY27" fmla="*/ 8765 h 9677"/>
                    <a:gd name="connsiteX28" fmla="*/ 9070 w 10000"/>
                    <a:gd name="connsiteY28" fmla="*/ 9149 h 9677"/>
                    <a:gd name="connsiteX29" fmla="*/ 9496 w 10000"/>
                    <a:gd name="connsiteY29" fmla="*/ 9030 h 9677"/>
                    <a:gd name="connsiteX30" fmla="*/ 9586 w 10000"/>
                    <a:gd name="connsiteY30" fmla="*/ 8669 h 9677"/>
                    <a:gd name="connsiteX31" fmla="*/ 10000 w 10000"/>
                    <a:gd name="connsiteY31" fmla="*/ 8381 h 9677"/>
                    <a:gd name="connsiteX32" fmla="*/ 9625 w 10000"/>
                    <a:gd name="connsiteY32" fmla="*/ 6076 h 9677"/>
                    <a:gd name="connsiteX33" fmla="*/ 9082 w 10000"/>
                    <a:gd name="connsiteY33" fmla="*/ 5332 h 9677"/>
                    <a:gd name="connsiteX34" fmla="*/ 8824 w 10000"/>
                    <a:gd name="connsiteY34" fmla="*/ 5403 h 9677"/>
                    <a:gd name="connsiteX35" fmla="*/ 8062 w 10000"/>
                    <a:gd name="connsiteY35" fmla="*/ 4660 h 9677"/>
                    <a:gd name="connsiteX36" fmla="*/ 8010 w 10000"/>
                    <a:gd name="connsiteY36" fmla="*/ 4489 h 9677"/>
                    <a:gd name="connsiteX37" fmla="*/ 8295 w 10000"/>
                    <a:gd name="connsiteY37" fmla="*/ 3865 h 9677"/>
                    <a:gd name="connsiteX38" fmla="*/ 7829 w 10000"/>
                    <a:gd name="connsiteY38" fmla="*/ 3218 h 9677"/>
                    <a:gd name="connsiteX39" fmla="*/ 7920 w 10000"/>
                    <a:gd name="connsiteY39" fmla="*/ 2618 h 9677"/>
                    <a:gd name="connsiteX40" fmla="*/ 7596 w 10000"/>
                    <a:gd name="connsiteY40" fmla="*/ 1995 h 9677"/>
                    <a:gd name="connsiteX41" fmla="*/ 7054 w 10000"/>
                    <a:gd name="connsiteY41" fmla="*/ 2473 h 9677"/>
                    <a:gd name="connsiteX42" fmla="*/ 6021 w 10000"/>
                    <a:gd name="connsiteY42" fmla="*/ 1417 h 9677"/>
                    <a:gd name="connsiteX43" fmla="*/ 5957 w 10000"/>
                    <a:gd name="connsiteY43" fmla="*/ 624 h 9677"/>
                    <a:gd name="connsiteX44" fmla="*/ 5723 w 10000"/>
                    <a:gd name="connsiteY44" fmla="*/ 72 h 9677"/>
                    <a:gd name="connsiteX45" fmla="*/ 5582 w 10000"/>
                    <a:gd name="connsiteY45" fmla="*/ 144 h 9677"/>
                    <a:gd name="connsiteX46" fmla="*/ 5181 w 10000"/>
                    <a:gd name="connsiteY46" fmla="*/ 840 h 9677"/>
                    <a:gd name="connsiteX47" fmla="*/ 4521 w 10000"/>
                    <a:gd name="connsiteY47" fmla="*/ 769 h 9677"/>
                    <a:gd name="connsiteX48" fmla="*/ 4341 w 10000"/>
                    <a:gd name="connsiteY48" fmla="*/ 1082 h 9677"/>
                    <a:gd name="connsiteX49" fmla="*/ 4057 w 10000"/>
                    <a:gd name="connsiteY49" fmla="*/ 1705 h 9677"/>
                    <a:gd name="connsiteX50" fmla="*/ 4495 w 10000"/>
                    <a:gd name="connsiteY50" fmla="*/ 624 h 9677"/>
                    <a:gd name="connsiteX51" fmla="*/ 5297 w 10000"/>
                    <a:gd name="connsiteY51" fmla="*/ 432 h 9677"/>
                    <a:gd name="connsiteX52" fmla="*/ 5361 w 10000"/>
                    <a:gd name="connsiteY52" fmla="*/ 24 h 9677"/>
                    <a:gd name="connsiteX53" fmla="*/ 4329 w 10000"/>
                    <a:gd name="connsiteY53" fmla="*/ 0 h 9677"/>
                    <a:gd name="connsiteX54" fmla="*/ 3579 w 10000"/>
                    <a:gd name="connsiteY54" fmla="*/ 1968 h 9677"/>
                    <a:gd name="connsiteX55" fmla="*/ 2803 w 10000"/>
                    <a:gd name="connsiteY55" fmla="*/ 2906 h 9677"/>
                    <a:gd name="connsiteX56" fmla="*/ 2338 w 10000"/>
                    <a:gd name="connsiteY56" fmla="*/ 2858 h 9677"/>
                    <a:gd name="connsiteX57" fmla="*/ 2106 w 10000"/>
                    <a:gd name="connsiteY57" fmla="*/ 3242 h 9677"/>
                    <a:gd name="connsiteX58" fmla="*/ 2054 w 10000"/>
                    <a:gd name="connsiteY58" fmla="*/ 3915 h 9677"/>
                    <a:gd name="connsiteX59" fmla="*/ 1848 w 10000"/>
                    <a:gd name="connsiteY59" fmla="*/ 4322 h 9677"/>
                    <a:gd name="connsiteX60" fmla="*/ 1860 w 10000"/>
                    <a:gd name="connsiteY60" fmla="*/ 4563 h 9677"/>
                    <a:gd name="connsiteX61" fmla="*/ 1731 w 10000"/>
                    <a:gd name="connsiteY61" fmla="*/ 4971 h 9677"/>
                    <a:gd name="connsiteX62" fmla="*/ 1356 w 10000"/>
                    <a:gd name="connsiteY62" fmla="*/ 4755 h 9677"/>
                    <a:gd name="connsiteX63" fmla="*/ 1266 w 10000"/>
                    <a:gd name="connsiteY63" fmla="*/ 4921 h 9677"/>
                    <a:gd name="connsiteX64" fmla="*/ 1046 w 10000"/>
                    <a:gd name="connsiteY64" fmla="*/ 4297 h 9677"/>
                    <a:gd name="connsiteX65" fmla="*/ 581 w 10000"/>
                    <a:gd name="connsiteY65" fmla="*/ 4370 h 9677"/>
                    <a:gd name="connsiteX66" fmla="*/ 349 w 10000"/>
                    <a:gd name="connsiteY66" fmla="*/ 4683 h 9677"/>
                    <a:gd name="connsiteX67" fmla="*/ 206 w 10000"/>
                    <a:gd name="connsiteY67" fmla="*/ 5259 h 9677"/>
                    <a:gd name="connsiteX0" fmla="*/ 206 w 10000"/>
                    <a:gd name="connsiteY0" fmla="*/ 5435 h 10000"/>
                    <a:gd name="connsiteX1" fmla="*/ 0 w 10000"/>
                    <a:gd name="connsiteY1" fmla="*/ 5559 h 10000"/>
                    <a:gd name="connsiteX2" fmla="*/ 0 w 10000"/>
                    <a:gd name="connsiteY2" fmla="*/ 6650 h 10000"/>
                    <a:gd name="connsiteX3" fmla="*/ 552 w 10000"/>
                    <a:gd name="connsiteY3" fmla="*/ 5746 h 10000"/>
                    <a:gd name="connsiteX4" fmla="*/ 1605 w 10000"/>
                    <a:gd name="connsiteY4" fmla="*/ 6033 h 10000"/>
                    <a:gd name="connsiteX5" fmla="*/ 2719 w 10000"/>
                    <a:gd name="connsiteY5" fmla="*/ 5362 h 10000"/>
                    <a:gd name="connsiteX6" fmla="*/ 3718 w 10000"/>
                    <a:gd name="connsiteY6" fmla="*/ 4162 h 10000"/>
                    <a:gd name="connsiteX7" fmla="*/ 4121 w 10000"/>
                    <a:gd name="connsiteY7" fmla="*/ 4927 h 10000"/>
                    <a:gd name="connsiteX8" fmla="*/ 4613 w 10000"/>
                    <a:gd name="connsiteY8" fmla="*/ 4468 h 10000"/>
                    <a:gd name="connsiteX9" fmla="*/ 4290 w 10000"/>
                    <a:gd name="connsiteY9" fmla="*/ 5403 h 10000"/>
                    <a:gd name="connsiteX10" fmla="*/ 6822 w 10000"/>
                    <a:gd name="connsiteY10" fmla="*/ 9728 h 10000"/>
                    <a:gd name="connsiteX11" fmla="*/ 7054 w 10000"/>
                    <a:gd name="connsiteY11" fmla="*/ 10000 h 10000"/>
                    <a:gd name="connsiteX12" fmla="*/ 7403 w 10000"/>
                    <a:gd name="connsiteY12" fmla="*/ 9282 h 10000"/>
                    <a:gd name="connsiteX13" fmla="*/ 7454 w 10000"/>
                    <a:gd name="connsiteY13" fmla="*/ 8512 h 10000"/>
                    <a:gd name="connsiteX14" fmla="*/ 7765 w 10000"/>
                    <a:gd name="connsiteY14" fmla="*/ 7892 h 10000"/>
                    <a:gd name="connsiteX15" fmla="*/ 7985 w 10000"/>
                    <a:gd name="connsiteY15" fmla="*/ 7469 h 10000"/>
                    <a:gd name="connsiteX16" fmla="*/ 8062 w 10000"/>
                    <a:gd name="connsiteY16" fmla="*/ 7320 h 10000"/>
                    <a:gd name="connsiteX17" fmla="*/ 8089 w 10000"/>
                    <a:gd name="connsiteY17" fmla="*/ 7271 h 10000"/>
                    <a:gd name="connsiteX18" fmla="*/ 8089 w 10000"/>
                    <a:gd name="connsiteY18" fmla="*/ 7297 h 10000"/>
                    <a:gd name="connsiteX19" fmla="*/ 8114 w 10000"/>
                    <a:gd name="connsiteY19" fmla="*/ 7297 h 10000"/>
                    <a:gd name="connsiteX20" fmla="*/ 8178 w 10000"/>
                    <a:gd name="connsiteY20" fmla="*/ 7421 h 10000"/>
                    <a:gd name="connsiteX21" fmla="*/ 8320 w 10000"/>
                    <a:gd name="connsiteY21" fmla="*/ 7744 h 10000"/>
                    <a:gd name="connsiteX22" fmla="*/ 8515 w 10000"/>
                    <a:gd name="connsiteY22" fmla="*/ 8188 h 10000"/>
                    <a:gd name="connsiteX23" fmla="*/ 8954 w 10000"/>
                    <a:gd name="connsiteY23" fmla="*/ 7843 h 10000"/>
                    <a:gd name="connsiteX24" fmla="*/ 9238 w 10000"/>
                    <a:gd name="connsiteY24" fmla="*/ 7942 h 10000"/>
                    <a:gd name="connsiteX25" fmla="*/ 9289 w 10000"/>
                    <a:gd name="connsiteY25" fmla="*/ 8661 h 10000"/>
                    <a:gd name="connsiteX26" fmla="*/ 9031 w 10000"/>
                    <a:gd name="connsiteY26" fmla="*/ 9058 h 10000"/>
                    <a:gd name="connsiteX27" fmla="*/ 9070 w 10000"/>
                    <a:gd name="connsiteY27" fmla="*/ 9454 h 10000"/>
                    <a:gd name="connsiteX28" fmla="*/ 9496 w 10000"/>
                    <a:gd name="connsiteY28" fmla="*/ 9331 h 10000"/>
                    <a:gd name="connsiteX29" fmla="*/ 9586 w 10000"/>
                    <a:gd name="connsiteY29" fmla="*/ 8958 h 10000"/>
                    <a:gd name="connsiteX30" fmla="*/ 10000 w 10000"/>
                    <a:gd name="connsiteY30" fmla="*/ 8661 h 10000"/>
                    <a:gd name="connsiteX31" fmla="*/ 9625 w 10000"/>
                    <a:gd name="connsiteY31" fmla="*/ 6279 h 10000"/>
                    <a:gd name="connsiteX32" fmla="*/ 9082 w 10000"/>
                    <a:gd name="connsiteY32" fmla="*/ 5510 h 10000"/>
                    <a:gd name="connsiteX33" fmla="*/ 8824 w 10000"/>
                    <a:gd name="connsiteY33" fmla="*/ 5583 h 10000"/>
                    <a:gd name="connsiteX34" fmla="*/ 8062 w 10000"/>
                    <a:gd name="connsiteY34" fmla="*/ 4816 h 10000"/>
                    <a:gd name="connsiteX35" fmla="*/ 8010 w 10000"/>
                    <a:gd name="connsiteY35" fmla="*/ 4639 h 10000"/>
                    <a:gd name="connsiteX36" fmla="*/ 8295 w 10000"/>
                    <a:gd name="connsiteY36" fmla="*/ 3994 h 10000"/>
                    <a:gd name="connsiteX37" fmla="*/ 7829 w 10000"/>
                    <a:gd name="connsiteY37" fmla="*/ 3325 h 10000"/>
                    <a:gd name="connsiteX38" fmla="*/ 7920 w 10000"/>
                    <a:gd name="connsiteY38" fmla="*/ 2705 h 10000"/>
                    <a:gd name="connsiteX39" fmla="*/ 7596 w 10000"/>
                    <a:gd name="connsiteY39" fmla="*/ 2062 h 10000"/>
                    <a:gd name="connsiteX40" fmla="*/ 7054 w 10000"/>
                    <a:gd name="connsiteY40" fmla="*/ 2556 h 10000"/>
                    <a:gd name="connsiteX41" fmla="*/ 6021 w 10000"/>
                    <a:gd name="connsiteY41" fmla="*/ 1464 h 10000"/>
                    <a:gd name="connsiteX42" fmla="*/ 5957 w 10000"/>
                    <a:gd name="connsiteY42" fmla="*/ 645 h 10000"/>
                    <a:gd name="connsiteX43" fmla="*/ 5723 w 10000"/>
                    <a:gd name="connsiteY43" fmla="*/ 74 h 10000"/>
                    <a:gd name="connsiteX44" fmla="*/ 5582 w 10000"/>
                    <a:gd name="connsiteY44" fmla="*/ 149 h 10000"/>
                    <a:gd name="connsiteX45" fmla="*/ 5181 w 10000"/>
                    <a:gd name="connsiteY45" fmla="*/ 868 h 10000"/>
                    <a:gd name="connsiteX46" fmla="*/ 4521 w 10000"/>
                    <a:gd name="connsiteY46" fmla="*/ 795 h 10000"/>
                    <a:gd name="connsiteX47" fmla="*/ 4341 w 10000"/>
                    <a:gd name="connsiteY47" fmla="*/ 1118 h 10000"/>
                    <a:gd name="connsiteX48" fmla="*/ 4057 w 10000"/>
                    <a:gd name="connsiteY48" fmla="*/ 1762 h 10000"/>
                    <a:gd name="connsiteX49" fmla="*/ 4495 w 10000"/>
                    <a:gd name="connsiteY49" fmla="*/ 645 h 10000"/>
                    <a:gd name="connsiteX50" fmla="*/ 5297 w 10000"/>
                    <a:gd name="connsiteY50" fmla="*/ 446 h 10000"/>
                    <a:gd name="connsiteX51" fmla="*/ 5361 w 10000"/>
                    <a:gd name="connsiteY51" fmla="*/ 25 h 10000"/>
                    <a:gd name="connsiteX52" fmla="*/ 4329 w 10000"/>
                    <a:gd name="connsiteY52" fmla="*/ 0 h 10000"/>
                    <a:gd name="connsiteX53" fmla="*/ 3579 w 10000"/>
                    <a:gd name="connsiteY53" fmla="*/ 2034 h 10000"/>
                    <a:gd name="connsiteX54" fmla="*/ 2803 w 10000"/>
                    <a:gd name="connsiteY54" fmla="*/ 3003 h 10000"/>
                    <a:gd name="connsiteX55" fmla="*/ 2338 w 10000"/>
                    <a:gd name="connsiteY55" fmla="*/ 2953 h 10000"/>
                    <a:gd name="connsiteX56" fmla="*/ 2106 w 10000"/>
                    <a:gd name="connsiteY56" fmla="*/ 3350 h 10000"/>
                    <a:gd name="connsiteX57" fmla="*/ 2054 w 10000"/>
                    <a:gd name="connsiteY57" fmla="*/ 4046 h 10000"/>
                    <a:gd name="connsiteX58" fmla="*/ 1848 w 10000"/>
                    <a:gd name="connsiteY58" fmla="*/ 4466 h 10000"/>
                    <a:gd name="connsiteX59" fmla="*/ 1860 w 10000"/>
                    <a:gd name="connsiteY59" fmla="*/ 4715 h 10000"/>
                    <a:gd name="connsiteX60" fmla="*/ 1731 w 10000"/>
                    <a:gd name="connsiteY60" fmla="*/ 5137 h 10000"/>
                    <a:gd name="connsiteX61" fmla="*/ 1356 w 10000"/>
                    <a:gd name="connsiteY61" fmla="*/ 4914 h 10000"/>
                    <a:gd name="connsiteX62" fmla="*/ 1266 w 10000"/>
                    <a:gd name="connsiteY62" fmla="*/ 5085 h 10000"/>
                    <a:gd name="connsiteX63" fmla="*/ 1046 w 10000"/>
                    <a:gd name="connsiteY63" fmla="*/ 4440 h 10000"/>
                    <a:gd name="connsiteX64" fmla="*/ 581 w 10000"/>
                    <a:gd name="connsiteY64" fmla="*/ 4516 h 10000"/>
                    <a:gd name="connsiteX65" fmla="*/ 349 w 10000"/>
                    <a:gd name="connsiteY65" fmla="*/ 4839 h 10000"/>
                    <a:gd name="connsiteX66" fmla="*/ 206 w 10000"/>
                    <a:gd name="connsiteY66" fmla="*/ 5435 h 10000"/>
                    <a:gd name="connsiteX0" fmla="*/ 206 w 10000"/>
                    <a:gd name="connsiteY0" fmla="*/ 5435 h 10000"/>
                    <a:gd name="connsiteX1" fmla="*/ 0 w 10000"/>
                    <a:gd name="connsiteY1" fmla="*/ 5559 h 10000"/>
                    <a:gd name="connsiteX2" fmla="*/ 0 w 10000"/>
                    <a:gd name="connsiteY2" fmla="*/ 6650 h 10000"/>
                    <a:gd name="connsiteX3" fmla="*/ 552 w 10000"/>
                    <a:gd name="connsiteY3" fmla="*/ 5746 h 10000"/>
                    <a:gd name="connsiteX4" fmla="*/ 1605 w 10000"/>
                    <a:gd name="connsiteY4" fmla="*/ 6033 h 10000"/>
                    <a:gd name="connsiteX5" fmla="*/ 2719 w 10000"/>
                    <a:gd name="connsiteY5" fmla="*/ 5362 h 10000"/>
                    <a:gd name="connsiteX6" fmla="*/ 3718 w 10000"/>
                    <a:gd name="connsiteY6" fmla="*/ 4162 h 10000"/>
                    <a:gd name="connsiteX7" fmla="*/ 4121 w 10000"/>
                    <a:gd name="connsiteY7" fmla="*/ 4927 h 10000"/>
                    <a:gd name="connsiteX8" fmla="*/ 4613 w 10000"/>
                    <a:gd name="connsiteY8" fmla="*/ 4468 h 10000"/>
                    <a:gd name="connsiteX9" fmla="*/ 4290 w 10000"/>
                    <a:gd name="connsiteY9" fmla="*/ 5403 h 10000"/>
                    <a:gd name="connsiteX10" fmla="*/ 5832 w 10000"/>
                    <a:gd name="connsiteY10" fmla="*/ 7916 h 10000"/>
                    <a:gd name="connsiteX11" fmla="*/ 6822 w 10000"/>
                    <a:gd name="connsiteY11" fmla="*/ 9728 h 10000"/>
                    <a:gd name="connsiteX12" fmla="*/ 7054 w 10000"/>
                    <a:gd name="connsiteY12" fmla="*/ 10000 h 10000"/>
                    <a:gd name="connsiteX13" fmla="*/ 7403 w 10000"/>
                    <a:gd name="connsiteY13" fmla="*/ 9282 h 10000"/>
                    <a:gd name="connsiteX14" fmla="*/ 7454 w 10000"/>
                    <a:gd name="connsiteY14" fmla="*/ 8512 h 10000"/>
                    <a:gd name="connsiteX15" fmla="*/ 7765 w 10000"/>
                    <a:gd name="connsiteY15" fmla="*/ 7892 h 10000"/>
                    <a:gd name="connsiteX16" fmla="*/ 7985 w 10000"/>
                    <a:gd name="connsiteY16" fmla="*/ 7469 h 10000"/>
                    <a:gd name="connsiteX17" fmla="*/ 8062 w 10000"/>
                    <a:gd name="connsiteY17" fmla="*/ 7320 h 10000"/>
                    <a:gd name="connsiteX18" fmla="*/ 8089 w 10000"/>
                    <a:gd name="connsiteY18" fmla="*/ 7271 h 10000"/>
                    <a:gd name="connsiteX19" fmla="*/ 8089 w 10000"/>
                    <a:gd name="connsiteY19" fmla="*/ 7297 h 10000"/>
                    <a:gd name="connsiteX20" fmla="*/ 8114 w 10000"/>
                    <a:gd name="connsiteY20" fmla="*/ 7297 h 10000"/>
                    <a:gd name="connsiteX21" fmla="*/ 8178 w 10000"/>
                    <a:gd name="connsiteY21" fmla="*/ 7421 h 10000"/>
                    <a:gd name="connsiteX22" fmla="*/ 8320 w 10000"/>
                    <a:gd name="connsiteY22" fmla="*/ 7744 h 10000"/>
                    <a:gd name="connsiteX23" fmla="*/ 8515 w 10000"/>
                    <a:gd name="connsiteY23" fmla="*/ 8188 h 10000"/>
                    <a:gd name="connsiteX24" fmla="*/ 8954 w 10000"/>
                    <a:gd name="connsiteY24" fmla="*/ 7843 h 10000"/>
                    <a:gd name="connsiteX25" fmla="*/ 9238 w 10000"/>
                    <a:gd name="connsiteY25" fmla="*/ 7942 h 10000"/>
                    <a:gd name="connsiteX26" fmla="*/ 9289 w 10000"/>
                    <a:gd name="connsiteY26" fmla="*/ 8661 h 10000"/>
                    <a:gd name="connsiteX27" fmla="*/ 9031 w 10000"/>
                    <a:gd name="connsiteY27" fmla="*/ 9058 h 10000"/>
                    <a:gd name="connsiteX28" fmla="*/ 9070 w 10000"/>
                    <a:gd name="connsiteY28" fmla="*/ 9454 h 10000"/>
                    <a:gd name="connsiteX29" fmla="*/ 9496 w 10000"/>
                    <a:gd name="connsiteY29" fmla="*/ 9331 h 10000"/>
                    <a:gd name="connsiteX30" fmla="*/ 9586 w 10000"/>
                    <a:gd name="connsiteY30" fmla="*/ 8958 h 10000"/>
                    <a:gd name="connsiteX31" fmla="*/ 10000 w 10000"/>
                    <a:gd name="connsiteY31" fmla="*/ 8661 h 10000"/>
                    <a:gd name="connsiteX32" fmla="*/ 9625 w 10000"/>
                    <a:gd name="connsiteY32" fmla="*/ 6279 h 10000"/>
                    <a:gd name="connsiteX33" fmla="*/ 9082 w 10000"/>
                    <a:gd name="connsiteY33" fmla="*/ 5510 h 10000"/>
                    <a:gd name="connsiteX34" fmla="*/ 8824 w 10000"/>
                    <a:gd name="connsiteY34" fmla="*/ 5583 h 10000"/>
                    <a:gd name="connsiteX35" fmla="*/ 8062 w 10000"/>
                    <a:gd name="connsiteY35" fmla="*/ 4816 h 10000"/>
                    <a:gd name="connsiteX36" fmla="*/ 8010 w 10000"/>
                    <a:gd name="connsiteY36" fmla="*/ 4639 h 10000"/>
                    <a:gd name="connsiteX37" fmla="*/ 8295 w 10000"/>
                    <a:gd name="connsiteY37" fmla="*/ 3994 h 10000"/>
                    <a:gd name="connsiteX38" fmla="*/ 7829 w 10000"/>
                    <a:gd name="connsiteY38" fmla="*/ 3325 h 10000"/>
                    <a:gd name="connsiteX39" fmla="*/ 7920 w 10000"/>
                    <a:gd name="connsiteY39" fmla="*/ 2705 h 10000"/>
                    <a:gd name="connsiteX40" fmla="*/ 7596 w 10000"/>
                    <a:gd name="connsiteY40" fmla="*/ 2062 h 10000"/>
                    <a:gd name="connsiteX41" fmla="*/ 7054 w 10000"/>
                    <a:gd name="connsiteY41" fmla="*/ 2556 h 10000"/>
                    <a:gd name="connsiteX42" fmla="*/ 6021 w 10000"/>
                    <a:gd name="connsiteY42" fmla="*/ 1464 h 10000"/>
                    <a:gd name="connsiteX43" fmla="*/ 5957 w 10000"/>
                    <a:gd name="connsiteY43" fmla="*/ 645 h 10000"/>
                    <a:gd name="connsiteX44" fmla="*/ 5723 w 10000"/>
                    <a:gd name="connsiteY44" fmla="*/ 74 h 10000"/>
                    <a:gd name="connsiteX45" fmla="*/ 5582 w 10000"/>
                    <a:gd name="connsiteY45" fmla="*/ 149 h 10000"/>
                    <a:gd name="connsiteX46" fmla="*/ 5181 w 10000"/>
                    <a:gd name="connsiteY46" fmla="*/ 868 h 10000"/>
                    <a:gd name="connsiteX47" fmla="*/ 4521 w 10000"/>
                    <a:gd name="connsiteY47" fmla="*/ 795 h 10000"/>
                    <a:gd name="connsiteX48" fmla="*/ 4341 w 10000"/>
                    <a:gd name="connsiteY48" fmla="*/ 1118 h 10000"/>
                    <a:gd name="connsiteX49" fmla="*/ 4057 w 10000"/>
                    <a:gd name="connsiteY49" fmla="*/ 1762 h 10000"/>
                    <a:gd name="connsiteX50" fmla="*/ 4495 w 10000"/>
                    <a:gd name="connsiteY50" fmla="*/ 645 h 10000"/>
                    <a:gd name="connsiteX51" fmla="*/ 5297 w 10000"/>
                    <a:gd name="connsiteY51" fmla="*/ 446 h 10000"/>
                    <a:gd name="connsiteX52" fmla="*/ 5361 w 10000"/>
                    <a:gd name="connsiteY52" fmla="*/ 25 h 10000"/>
                    <a:gd name="connsiteX53" fmla="*/ 4329 w 10000"/>
                    <a:gd name="connsiteY53" fmla="*/ 0 h 10000"/>
                    <a:gd name="connsiteX54" fmla="*/ 3579 w 10000"/>
                    <a:gd name="connsiteY54" fmla="*/ 2034 h 10000"/>
                    <a:gd name="connsiteX55" fmla="*/ 2803 w 10000"/>
                    <a:gd name="connsiteY55" fmla="*/ 3003 h 10000"/>
                    <a:gd name="connsiteX56" fmla="*/ 2338 w 10000"/>
                    <a:gd name="connsiteY56" fmla="*/ 2953 h 10000"/>
                    <a:gd name="connsiteX57" fmla="*/ 2106 w 10000"/>
                    <a:gd name="connsiteY57" fmla="*/ 3350 h 10000"/>
                    <a:gd name="connsiteX58" fmla="*/ 2054 w 10000"/>
                    <a:gd name="connsiteY58" fmla="*/ 4046 h 10000"/>
                    <a:gd name="connsiteX59" fmla="*/ 1848 w 10000"/>
                    <a:gd name="connsiteY59" fmla="*/ 4466 h 10000"/>
                    <a:gd name="connsiteX60" fmla="*/ 1860 w 10000"/>
                    <a:gd name="connsiteY60" fmla="*/ 4715 h 10000"/>
                    <a:gd name="connsiteX61" fmla="*/ 1731 w 10000"/>
                    <a:gd name="connsiteY61" fmla="*/ 5137 h 10000"/>
                    <a:gd name="connsiteX62" fmla="*/ 1356 w 10000"/>
                    <a:gd name="connsiteY62" fmla="*/ 4914 h 10000"/>
                    <a:gd name="connsiteX63" fmla="*/ 1266 w 10000"/>
                    <a:gd name="connsiteY63" fmla="*/ 5085 h 10000"/>
                    <a:gd name="connsiteX64" fmla="*/ 1046 w 10000"/>
                    <a:gd name="connsiteY64" fmla="*/ 4440 h 10000"/>
                    <a:gd name="connsiteX65" fmla="*/ 581 w 10000"/>
                    <a:gd name="connsiteY65" fmla="*/ 4516 h 10000"/>
                    <a:gd name="connsiteX66" fmla="*/ 349 w 10000"/>
                    <a:gd name="connsiteY66" fmla="*/ 4839 h 10000"/>
                    <a:gd name="connsiteX67" fmla="*/ 206 w 10000"/>
                    <a:gd name="connsiteY67" fmla="*/ 5435 h 10000"/>
                    <a:gd name="connsiteX0" fmla="*/ 206 w 10000"/>
                    <a:gd name="connsiteY0" fmla="*/ 5435 h 10000"/>
                    <a:gd name="connsiteX1" fmla="*/ 0 w 10000"/>
                    <a:gd name="connsiteY1" fmla="*/ 5559 h 10000"/>
                    <a:gd name="connsiteX2" fmla="*/ 0 w 10000"/>
                    <a:gd name="connsiteY2" fmla="*/ 6650 h 10000"/>
                    <a:gd name="connsiteX3" fmla="*/ 552 w 10000"/>
                    <a:gd name="connsiteY3" fmla="*/ 5746 h 10000"/>
                    <a:gd name="connsiteX4" fmla="*/ 1605 w 10000"/>
                    <a:gd name="connsiteY4" fmla="*/ 6033 h 10000"/>
                    <a:gd name="connsiteX5" fmla="*/ 2719 w 10000"/>
                    <a:gd name="connsiteY5" fmla="*/ 5362 h 10000"/>
                    <a:gd name="connsiteX6" fmla="*/ 3718 w 10000"/>
                    <a:gd name="connsiteY6" fmla="*/ 4162 h 10000"/>
                    <a:gd name="connsiteX7" fmla="*/ 4121 w 10000"/>
                    <a:gd name="connsiteY7" fmla="*/ 4927 h 10000"/>
                    <a:gd name="connsiteX8" fmla="*/ 4613 w 10000"/>
                    <a:gd name="connsiteY8" fmla="*/ 4468 h 10000"/>
                    <a:gd name="connsiteX9" fmla="*/ 4290 w 10000"/>
                    <a:gd name="connsiteY9" fmla="*/ 5403 h 10000"/>
                    <a:gd name="connsiteX10" fmla="*/ 5832 w 10000"/>
                    <a:gd name="connsiteY10" fmla="*/ 7916 h 10000"/>
                    <a:gd name="connsiteX11" fmla="*/ 7054 w 10000"/>
                    <a:gd name="connsiteY11" fmla="*/ 10000 h 10000"/>
                    <a:gd name="connsiteX12" fmla="*/ 7403 w 10000"/>
                    <a:gd name="connsiteY12" fmla="*/ 9282 h 10000"/>
                    <a:gd name="connsiteX13" fmla="*/ 7454 w 10000"/>
                    <a:gd name="connsiteY13" fmla="*/ 8512 h 10000"/>
                    <a:gd name="connsiteX14" fmla="*/ 7765 w 10000"/>
                    <a:gd name="connsiteY14" fmla="*/ 7892 h 10000"/>
                    <a:gd name="connsiteX15" fmla="*/ 7985 w 10000"/>
                    <a:gd name="connsiteY15" fmla="*/ 7469 h 10000"/>
                    <a:gd name="connsiteX16" fmla="*/ 8062 w 10000"/>
                    <a:gd name="connsiteY16" fmla="*/ 7320 h 10000"/>
                    <a:gd name="connsiteX17" fmla="*/ 8089 w 10000"/>
                    <a:gd name="connsiteY17" fmla="*/ 7271 h 10000"/>
                    <a:gd name="connsiteX18" fmla="*/ 8089 w 10000"/>
                    <a:gd name="connsiteY18" fmla="*/ 7297 h 10000"/>
                    <a:gd name="connsiteX19" fmla="*/ 8114 w 10000"/>
                    <a:gd name="connsiteY19" fmla="*/ 7297 h 10000"/>
                    <a:gd name="connsiteX20" fmla="*/ 8178 w 10000"/>
                    <a:gd name="connsiteY20" fmla="*/ 7421 h 10000"/>
                    <a:gd name="connsiteX21" fmla="*/ 8320 w 10000"/>
                    <a:gd name="connsiteY21" fmla="*/ 7744 h 10000"/>
                    <a:gd name="connsiteX22" fmla="*/ 8515 w 10000"/>
                    <a:gd name="connsiteY22" fmla="*/ 8188 h 10000"/>
                    <a:gd name="connsiteX23" fmla="*/ 8954 w 10000"/>
                    <a:gd name="connsiteY23" fmla="*/ 7843 h 10000"/>
                    <a:gd name="connsiteX24" fmla="*/ 9238 w 10000"/>
                    <a:gd name="connsiteY24" fmla="*/ 7942 h 10000"/>
                    <a:gd name="connsiteX25" fmla="*/ 9289 w 10000"/>
                    <a:gd name="connsiteY25" fmla="*/ 8661 h 10000"/>
                    <a:gd name="connsiteX26" fmla="*/ 9031 w 10000"/>
                    <a:gd name="connsiteY26" fmla="*/ 9058 h 10000"/>
                    <a:gd name="connsiteX27" fmla="*/ 9070 w 10000"/>
                    <a:gd name="connsiteY27" fmla="*/ 9454 h 10000"/>
                    <a:gd name="connsiteX28" fmla="*/ 9496 w 10000"/>
                    <a:gd name="connsiteY28" fmla="*/ 9331 h 10000"/>
                    <a:gd name="connsiteX29" fmla="*/ 9586 w 10000"/>
                    <a:gd name="connsiteY29" fmla="*/ 8958 h 10000"/>
                    <a:gd name="connsiteX30" fmla="*/ 10000 w 10000"/>
                    <a:gd name="connsiteY30" fmla="*/ 8661 h 10000"/>
                    <a:gd name="connsiteX31" fmla="*/ 9625 w 10000"/>
                    <a:gd name="connsiteY31" fmla="*/ 6279 h 10000"/>
                    <a:gd name="connsiteX32" fmla="*/ 9082 w 10000"/>
                    <a:gd name="connsiteY32" fmla="*/ 5510 h 10000"/>
                    <a:gd name="connsiteX33" fmla="*/ 8824 w 10000"/>
                    <a:gd name="connsiteY33" fmla="*/ 5583 h 10000"/>
                    <a:gd name="connsiteX34" fmla="*/ 8062 w 10000"/>
                    <a:gd name="connsiteY34" fmla="*/ 4816 h 10000"/>
                    <a:gd name="connsiteX35" fmla="*/ 8010 w 10000"/>
                    <a:gd name="connsiteY35" fmla="*/ 4639 h 10000"/>
                    <a:gd name="connsiteX36" fmla="*/ 8295 w 10000"/>
                    <a:gd name="connsiteY36" fmla="*/ 3994 h 10000"/>
                    <a:gd name="connsiteX37" fmla="*/ 7829 w 10000"/>
                    <a:gd name="connsiteY37" fmla="*/ 3325 h 10000"/>
                    <a:gd name="connsiteX38" fmla="*/ 7920 w 10000"/>
                    <a:gd name="connsiteY38" fmla="*/ 2705 h 10000"/>
                    <a:gd name="connsiteX39" fmla="*/ 7596 w 10000"/>
                    <a:gd name="connsiteY39" fmla="*/ 2062 h 10000"/>
                    <a:gd name="connsiteX40" fmla="*/ 7054 w 10000"/>
                    <a:gd name="connsiteY40" fmla="*/ 2556 h 10000"/>
                    <a:gd name="connsiteX41" fmla="*/ 6021 w 10000"/>
                    <a:gd name="connsiteY41" fmla="*/ 1464 h 10000"/>
                    <a:gd name="connsiteX42" fmla="*/ 5957 w 10000"/>
                    <a:gd name="connsiteY42" fmla="*/ 645 h 10000"/>
                    <a:gd name="connsiteX43" fmla="*/ 5723 w 10000"/>
                    <a:gd name="connsiteY43" fmla="*/ 74 h 10000"/>
                    <a:gd name="connsiteX44" fmla="*/ 5582 w 10000"/>
                    <a:gd name="connsiteY44" fmla="*/ 149 h 10000"/>
                    <a:gd name="connsiteX45" fmla="*/ 5181 w 10000"/>
                    <a:gd name="connsiteY45" fmla="*/ 868 h 10000"/>
                    <a:gd name="connsiteX46" fmla="*/ 4521 w 10000"/>
                    <a:gd name="connsiteY46" fmla="*/ 795 h 10000"/>
                    <a:gd name="connsiteX47" fmla="*/ 4341 w 10000"/>
                    <a:gd name="connsiteY47" fmla="*/ 1118 h 10000"/>
                    <a:gd name="connsiteX48" fmla="*/ 4057 w 10000"/>
                    <a:gd name="connsiteY48" fmla="*/ 1762 h 10000"/>
                    <a:gd name="connsiteX49" fmla="*/ 4495 w 10000"/>
                    <a:gd name="connsiteY49" fmla="*/ 645 h 10000"/>
                    <a:gd name="connsiteX50" fmla="*/ 5297 w 10000"/>
                    <a:gd name="connsiteY50" fmla="*/ 446 h 10000"/>
                    <a:gd name="connsiteX51" fmla="*/ 5361 w 10000"/>
                    <a:gd name="connsiteY51" fmla="*/ 25 h 10000"/>
                    <a:gd name="connsiteX52" fmla="*/ 4329 w 10000"/>
                    <a:gd name="connsiteY52" fmla="*/ 0 h 10000"/>
                    <a:gd name="connsiteX53" fmla="*/ 3579 w 10000"/>
                    <a:gd name="connsiteY53" fmla="*/ 2034 h 10000"/>
                    <a:gd name="connsiteX54" fmla="*/ 2803 w 10000"/>
                    <a:gd name="connsiteY54" fmla="*/ 3003 h 10000"/>
                    <a:gd name="connsiteX55" fmla="*/ 2338 w 10000"/>
                    <a:gd name="connsiteY55" fmla="*/ 2953 h 10000"/>
                    <a:gd name="connsiteX56" fmla="*/ 2106 w 10000"/>
                    <a:gd name="connsiteY56" fmla="*/ 3350 h 10000"/>
                    <a:gd name="connsiteX57" fmla="*/ 2054 w 10000"/>
                    <a:gd name="connsiteY57" fmla="*/ 4046 h 10000"/>
                    <a:gd name="connsiteX58" fmla="*/ 1848 w 10000"/>
                    <a:gd name="connsiteY58" fmla="*/ 4466 h 10000"/>
                    <a:gd name="connsiteX59" fmla="*/ 1860 w 10000"/>
                    <a:gd name="connsiteY59" fmla="*/ 4715 h 10000"/>
                    <a:gd name="connsiteX60" fmla="*/ 1731 w 10000"/>
                    <a:gd name="connsiteY60" fmla="*/ 5137 h 10000"/>
                    <a:gd name="connsiteX61" fmla="*/ 1356 w 10000"/>
                    <a:gd name="connsiteY61" fmla="*/ 4914 h 10000"/>
                    <a:gd name="connsiteX62" fmla="*/ 1266 w 10000"/>
                    <a:gd name="connsiteY62" fmla="*/ 5085 h 10000"/>
                    <a:gd name="connsiteX63" fmla="*/ 1046 w 10000"/>
                    <a:gd name="connsiteY63" fmla="*/ 4440 h 10000"/>
                    <a:gd name="connsiteX64" fmla="*/ 581 w 10000"/>
                    <a:gd name="connsiteY64" fmla="*/ 4516 h 10000"/>
                    <a:gd name="connsiteX65" fmla="*/ 349 w 10000"/>
                    <a:gd name="connsiteY65" fmla="*/ 4839 h 10000"/>
                    <a:gd name="connsiteX66" fmla="*/ 206 w 10000"/>
                    <a:gd name="connsiteY66" fmla="*/ 5435 h 10000"/>
                    <a:gd name="connsiteX0" fmla="*/ 206 w 10000"/>
                    <a:gd name="connsiteY0" fmla="*/ 5435 h 9454"/>
                    <a:gd name="connsiteX1" fmla="*/ 0 w 10000"/>
                    <a:gd name="connsiteY1" fmla="*/ 5559 h 9454"/>
                    <a:gd name="connsiteX2" fmla="*/ 0 w 10000"/>
                    <a:gd name="connsiteY2" fmla="*/ 6650 h 9454"/>
                    <a:gd name="connsiteX3" fmla="*/ 552 w 10000"/>
                    <a:gd name="connsiteY3" fmla="*/ 5746 h 9454"/>
                    <a:gd name="connsiteX4" fmla="*/ 1605 w 10000"/>
                    <a:gd name="connsiteY4" fmla="*/ 6033 h 9454"/>
                    <a:gd name="connsiteX5" fmla="*/ 2719 w 10000"/>
                    <a:gd name="connsiteY5" fmla="*/ 5362 h 9454"/>
                    <a:gd name="connsiteX6" fmla="*/ 3718 w 10000"/>
                    <a:gd name="connsiteY6" fmla="*/ 4162 h 9454"/>
                    <a:gd name="connsiteX7" fmla="*/ 4121 w 10000"/>
                    <a:gd name="connsiteY7" fmla="*/ 4927 h 9454"/>
                    <a:gd name="connsiteX8" fmla="*/ 4613 w 10000"/>
                    <a:gd name="connsiteY8" fmla="*/ 4468 h 9454"/>
                    <a:gd name="connsiteX9" fmla="*/ 4290 w 10000"/>
                    <a:gd name="connsiteY9" fmla="*/ 5403 h 9454"/>
                    <a:gd name="connsiteX10" fmla="*/ 5832 w 10000"/>
                    <a:gd name="connsiteY10" fmla="*/ 7916 h 9454"/>
                    <a:gd name="connsiteX11" fmla="*/ 7403 w 10000"/>
                    <a:gd name="connsiteY11" fmla="*/ 9282 h 9454"/>
                    <a:gd name="connsiteX12" fmla="*/ 7454 w 10000"/>
                    <a:gd name="connsiteY12" fmla="*/ 8512 h 9454"/>
                    <a:gd name="connsiteX13" fmla="*/ 7765 w 10000"/>
                    <a:gd name="connsiteY13" fmla="*/ 7892 h 9454"/>
                    <a:gd name="connsiteX14" fmla="*/ 7985 w 10000"/>
                    <a:gd name="connsiteY14" fmla="*/ 7469 h 9454"/>
                    <a:gd name="connsiteX15" fmla="*/ 8062 w 10000"/>
                    <a:gd name="connsiteY15" fmla="*/ 7320 h 9454"/>
                    <a:gd name="connsiteX16" fmla="*/ 8089 w 10000"/>
                    <a:gd name="connsiteY16" fmla="*/ 7271 h 9454"/>
                    <a:gd name="connsiteX17" fmla="*/ 8089 w 10000"/>
                    <a:gd name="connsiteY17" fmla="*/ 7297 h 9454"/>
                    <a:gd name="connsiteX18" fmla="*/ 8114 w 10000"/>
                    <a:gd name="connsiteY18" fmla="*/ 7297 h 9454"/>
                    <a:gd name="connsiteX19" fmla="*/ 8178 w 10000"/>
                    <a:gd name="connsiteY19" fmla="*/ 7421 h 9454"/>
                    <a:gd name="connsiteX20" fmla="*/ 8320 w 10000"/>
                    <a:gd name="connsiteY20" fmla="*/ 7744 h 9454"/>
                    <a:gd name="connsiteX21" fmla="*/ 8515 w 10000"/>
                    <a:gd name="connsiteY21" fmla="*/ 8188 h 9454"/>
                    <a:gd name="connsiteX22" fmla="*/ 8954 w 10000"/>
                    <a:gd name="connsiteY22" fmla="*/ 7843 h 9454"/>
                    <a:gd name="connsiteX23" fmla="*/ 9238 w 10000"/>
                    <a:gd name="connsiteY23" fmla="*/ 7942 h 9454"/>
                    <a:gd name="connsiteX24" fmla="*/ 9289 w 10000"/>
                    <a:gd name="connsiteY24" fmla="*/ 8661 h 9454"/>
                    <a:gd name="connsiteX25" fmla="*/ 9031 w 10000"/>
                    <a:gd name="connsiteY25" fmla="*/ 9058 h 9454"/>
                    <a:gd name="connsiteX26" fmla="*/ 9070 w 10000"/>
                    <a:gd name="connsiteY26" fmla="*/ 9454 h 9454"/>
                    <a:gd name="connsiteX27" fmla="*/ 9496 w 10000"/>
                    <a:gd name="connsiteY27" fmla="*/ 9331 h 9454"/>
                    <a:gd name="connsiteX28" fmla="*/ 9586 w 10000"/>
                    <a:gd name="connsiteY28" fmla="*/ 8958 h 9454"/>
                    <a:gd name="connsiteX29" fmla="*/ 10000 w 10000"/>
                    <a:gd name="connsiteY29" fmla="*/ 8661 h 9454"/>
                    <a:gd name="connsiteX30" fmla="*/ 9625 w 10000"/>
                    <a:gd name="connsiteY30" fmla="*/ 6279 h 9454"/>
                    <a:gd name="connsiteX31" fmla="*/ 9082 w 10000"/>
                    <a:gd name="connsiteY31" fmla="*/ 5510 h 9454"/>
                    <a:gd name="connsiteX32" fmla="*/ 8824 w 10000"/>
                    <a:gd name="connsiteY32" fmla="*/ 5583 h 9454"/>
                    <a:gd name="connsiteX33" fmla="*/ 8062 w 10000"/>
                    <a:gd name="connsiteY33" fmla="*/ 4816 h 9454"/>
                    <a:gd name="connsiteX34" fmla="*/ 8010 w 10000"/>
                    <a:gd name="connsiteY34" fmla="*/ 4639 h 9454"/>
                    <a:gd name="connsiteX35" fmla="*/ 8295 w 10000"/>
                    <a:gd name="connsiteY35" fmla="*/ 3994 h 9454"/>
                    <a:gd name="connsiteX36" fmla="*/ 7829 w 10000"/>
                    <a:gd name="connsiteY36" fmla="*/ 3325 h 9454"/>
                    <a:gd name="connsiteX37" fmla="*/ 7920 w 10000"/>
                    <a:gd name="connsiteY37" fmla="*/ 2705 h 9454"/>
                    <a:gd name="connsiteX38" fmla="*/ 7596 w 10000"/>
                    <a:gd name="connsiteY38" fmla="*/ 2062 h 9454"/>
                    <a:gd name="connsiteX39" fmla="*/ 7054 w 10000"/>
                    <a:gd name="connsiteY39" fmla="*/ 2556 h 9454"/>
                    <a:gd name="connsiteX40" fmla="*/ 6021 w 10000"/>
                    <a:gd name="connsiteY40" fmla="*/ 1464 h 9454"/>
                    <a:gd name="connsiteX41" fmla="*/ 5957 w 10000"/>
                    <a:gd name="connsiteY41" fmla="*/ 645 h 9454"/>
                    <a:gd name="connsiteX42" fmla="*/ 5723 w 10000"/>
                    <a:gd name="connsiteY42" fmla="*/ 74 h 9454"/>
                    <a:gd name="connsiteX43" fmla="*/ 5582 w 10000"/>
                    <a:gd name="connsiteY43" fmla="*/ 149 h 9454"/>
                    <a:gd name="connsiteX44" fmla="*/ 5181 w 10000"/>
                    <a:gd name="connsiteY44" fmla="*/ 868 h 9454"/>
                    <a:gd name="connsiteX45" fmla="*/ 4521 w 10000"/>
                    <a:gd name="connsiteY45" fmla="*/ 795 h 9454"/>
                    <a:gd name="connsiteX46" fmla="*/ 4341 w 10000"/>
                    <a:gd name="connsiteY46" fmla="*/ 1118 h 9454"/>
                    <a:gd name="connsiteX47" fmla="*/ 4057 w 10000"/>
                    <a:gd name="connsiteY47" fmla="*/ 1762 h 9454"/>
                    <a:gd name="connsiteX48" fmla="*/ 4495 w 10000"/>
                    <a:gd name="connsiteY48" fmla="*/ 645 h 9454"/>
                    <a:gd name="connsiteX49" fmla="*/ 5297 w 10000"/>
                    <a:gd name="connsiteY49" fmla="*/ 446 h 9454"/>
                    <a:gd name="connsiteX50" fmla="*/ 5361 w 10000"/>
                    <a:gd name="connsiteY50" fmla="*/ 25 h 9454"/>
                    <a:gd name="connsiteX51" fmla="*/ 4329 w 10000"/>
                    <a:gd name="connsiteY51" fmla="*/ 0 h 9454"/>
                    <a:gd name="connsiteX52" fmla="*/ 3579 w 10000"/>
                    <a:gd name="connsiteY52" fmla="*/ 2034 h 9454"/>
                    <a:gd name="connsiteX53" fmla="*/ 2803 w 10000"/>
                    <a:gd name="connsiteY53" fmla="*/ 3003 h 9454"/>
                    <a:gd name="connsiteX54" fmla="*/ 2338 w 10000"/>
                    <a:gd name="connsiteY54" fmla="*/ 2953 h 9454"/>
                    <a:gd name="connsiteX55" fmla="*/ 2106 w 10000"/>
                    <a:gd name="connsiteY55" fmla="*/ 3350 h 9454"/>
                    <a:gd name="connsiteX56" fmla="*/ 2054 w 10000"/>
                    <a:gd name="connsiteY56" fmla="*/ 4046 h 9454"/>
                    <a:gd name="connsiteX57" fmla="*/ 1848 w 10000"/>
                    <a:gd name="connsiteY57" fmla="*/ 4466 h 9454"/>
                    <a:gd name="connsiteX58" fmla="*/ 1860 w 10000"/>
                    <a:gd name="connsiteY58" fmla="*/ 4715 h 9454"/>
                    <a:gd name="connsiteX59" fmla="*/ 1731 w 10000"/>
                    <a:gd name="connsiteY59" fmla="*/ 5137 h 9454"/>
                    <a:gd name="connsiteX60" fmla="*/ 1356 w 10000"/>
                    <a:gd name="connsiteY60" fmla="*/ 4914 h 9454"/>
                    <a:gd name="connsiteX61" fmla="*/ 1266 w 10000"/>
                    <a:gd name="connsiteY61" fmla="*/ 5085 h 9454"/>
                    <a:gd name="connsiteX62" fmla="*/ 1046 w 10000"/>
                    <a:gd name="connsiteY62" fmla="*/ 4440 h 9454"/>
                    <a:gd name="connsiteX63" fmla="*/ 581 w 10000"/>
                    <a:gd name="connsiteY63" fmla="*/ 4516 h 9454"/>
                    <a:gd name="connsiteX64" fmla="*/ 349 w 10000"/>
                    <a:gd name="connsiteY64" fmla="*/ 4839 h 9454"/>
                    <a:gd name="connsiteX65" fmla="*/ 206 w 10000"/>
                    <a:gd name="connsiteY65" fmla="*/ 5435 h 9454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5832 w 10000"/>
                    <a:gd name="connsiteY10" fmla="*/ 8373 h 10000"/>
                    <a:gd name="connsiteX11" fmla="*/ 7143 w 10000"/>
                    <a:gd name="connsiteY11" fmla="*/ 9648 h 10000"/>
                    <a:gd name="connsiteX12" fmla="*/ 7403 w 10000"/>
                    <a:gd name="connsiteY12" fmla="*/ 9818 h 10000"/>
                    <a:gd name="connsiteX13" fmla="*/ 7454 w 10000"/>
                    <a:gd name="connsiteY13" fmla="*/ 9004 h 10000"/>
                    <a:gd name="connsiteX14" fmla="*/ 7765 w 10000"/>
                    <a:gd name="connsiteY14" fmla="*/ 8348 h 10000"/>
                    <a:gd name="connsiteX15" fmla="*/ 7985 w 10000"/>
                    <a:gd name="connsiteY15" fmla="*/ 7900 h 10000"/>
                    <a:gd name="connsiteX16" fmla="*/ 8062 w 10000"/>
                    <a:gd name="connsiteY16" fmla="*/ 7743 h 10000"/>
                    <a:gd name="connsiteX17" fmla="*/ 8089 w 10000"/>
                    <a:gd name="connsiteY17" fmla="*/ 7691 h 10000"/>
                    <a:gd name="connsiteX18" fmla="*/ 8089 w 10000"/>
                    <a:gd name="connsiteY18" fmla="*/ 7718 h 10000"/>
                    <a:gd name="connsiteX19" fmla="*/ 8114 w 10000"/>
                    <a:gd name="connsiteY19" fmla="*/ 7718 h 10000"/>
                    <a:gd name="connsiteX20" fmla="*/ 8178 w 10000"/>
                    <a:gd name="connsiteY20" fmla="*/ 7850 h 10000"/>
                    <a:gd name="connsiteX21" fmla="*/ 8320 w 10000"/>
                    <a:gd name="connsiteY21" fmla="*/ 8191 h 10000"/>
                    <a:gd name="connsiteX22" fmla="*/ 8515 w 10000"/>
                    <a:gd name="connsiteY22" fmla="*/ 8661 h 10000"/>
                    <a:gd name="connsiteX23" fmla="*/ 8954 w 10000"/>
                    <a:gd name="connsiteY23" fmla="*/ 8296 h 10000"/>
                    <a:gd name="connsiteX24" fmla="*/ 9238 w 10000"/>
                    <a:gd name="connsiteY24" fmla="*/ 8401 h 10000"/>
                    <a:gd name="connsiteX25" fmla="*/ 9289 w 10000"/>
                    <a:gd name="connsiteY25" fmla="*/ 9161 h 10000"/>
                    <a:gd name="connsiteX26" fmla="*/ 9031 w 10000"/>
                    <a:gd name="connsiteY26" fmla="*/ 9581 h 10000"/>
                    <a:gd name="connsiteX27" fmla="*/ 9070 w 10000"/>
                    <a:gd name="connsiteY27" fmla="*/ 10000 h 10000"/>
                    <a:gd name="connsiteX28" fmla="*/ 9496 w 10000"/>
                    <a:gd name="connsiteY28" fmla="*/ 9870 h 10000"/>
                    <a:gd name="connsiteX29" fmla="*/ 9586 w 10000"/>
                    <a:gd name="connsiteY29" fmla="*/ 9475 h 10000"/>
                    <a:gd name="connsiteX30" fmla="*/ 10000 w 10000"/>
                    <a:gd name="connsiteY30" fmla="*/ 9161 h 10000"/>
                    <a:gd name="connsiteX31" fmla="*/ 9625 w 10000"/>
                    <a:gd name="connsiteY31" fmla="*/ 6642 h 10000"/>
                    <a:gd name="connsiteX32" fmla="*/ 9082 w 10000"/>
                    <a:gd name="connsiteY32" fmla="*/ 5828 h 10000"/>
                    <a:gd name="connsiteX33" fmla="*/ 8824 w 10000"/>
                    <a:gd name="connsiteY33" fmla="*/ 5905 h 10000"/>
                    <a:gd name="connsiteX34" fmla="*/ 8062 w 10000"/>
                    <a:gd name="connsiteY34" fmla="*/ 5094 h 10000"/>
                    <a:gd name="connsiteX35" fmla="*/ 8010 w 10000"/>
                    <a:gd name="connsiteY35" fmla="*/ 4907 h 10000"/>
                    <a:gd name="connsiteX36" fmla="*/ 8295 w 10000"/>
                    <a:gd name="connsiteY36" fmla="*/ 4225 h 10000"/>
                    <a:gd name="connsiteX37" fmla="*/ 7829 w 10000"/>
                    <a:gd name="connsiteY37" fmla="*/ 3517 h 10000"/>
                    <a:gd name="connsiteX38" fmla="*/ 7920 w 10000"/>
                    <a:gd name="connsiteY38" fmla="*/ 2861 h 10000"/>
                    <a:gd name="connsiteX39" fmla="*/ 7596 w 10000"/>
                    <a:gd name="connsiteY39" fmla="*/ 2181 h 10000"/>
                    <a:gd name="connsiteX40" fmla="*/ 7054 w 10000"/>
                    <a:gd name="connsiteY40" fmla="*/ 2704 h 10000"/>
                    <a:gd name="connsiteX41" fmla="*/ 6021 w 10000"/>
                    <a:gd name="connsiteY41" fmla="*/ 1549 h 10000"/>
                    <a:gd name="connsiteX42" fmla="*/ 5957 w 10000"/>
                    <a:gd name="connsiteY42" fmla="*/ 682 h 10000"/>
                    <a:gd name="connsiteX43" fmla="*/ 5723 w 10000"/>
                    <a:gd name="connsiteY43" fmla="*/ 78 h 10000"/>
                    <a:gd name="connsiteX44" fmla="*/ 5582 w 10000"/>
                    <a:gd name="connsiteY44" fmla="*/ 158 h 10000"/>
                    <a:gd name="connsiteX45" fmla="*/ 5181 w 10000"/>
                    <a:gd name="connsiteY45" fmla="*/ 918 h 10000"/>
                    <a:gd name="connsiteX46" fmla="*/ 4521 w 10000"/>
                    <a:gd name="connsiteY46" fmla="*/ 841 h 10000"/>
                    <a:gd name="connsiteX47" fmla="*/ 4341 w 10000"/>
                    <a:gd name="connsiteY47" fmla="*/ 1183 h 10000"/>
                    <a:gd name="connsiteX48" fmla="*/ 4057 w 10000"/>
                    <a:gd name="connsiteY48" fmla="*/ 1864 h 10000"/>
                    <a:gd name="connsiteX49" fmla="*/ 4495 w 10000"/>
                    <a:gd name="connsiteY49" fmla="*/ 682 h 10000"/>
                    <a:gd name="connsiteX50" fmla="*/ 5297 w 10000"/>
                    <a:gd name="connsiteY50" fmla="*/ 472 h 10000"/>
                    <a:gd name="connsiteX51" fmla="*/ 5361 w 10000"/>
                    <a:gd name="connsiteY51" fmla="*/ 26 h 10000"/>
                    <a:gd name="connsiteX52" fmla="*/ 4329 w 10000"/>
                    <a:gd name="connsiteY52" fmla="*/ 0 h 10000"/>
                    <a:gd name="connsiteX53" fmla="*/ 3579 w 10000"/>
                    <a:gd name="connsiteY53" fmla="*/ 2151 h 10000"/>
                    <a:gd name="connsiteX54" fmla="*/ 2803 w 10000"/>
                    <a:gd name="connsiteY54" fmla="*/ 3176 h 10000"/>
                    <a:gd name="connsiteX55" fmla="*/ 2338 w 10000"/>
                    <a:gd name="connsiteY55" fmla="*/ 3124 h 10000"/>
                    <a:gd name="connsiteX56" fmla="*/ 2106 w 10000"/>
                    <a:gd name="connsiteY56" fmla="*/ 3543 h 10000"/>
                    <a:gd name="connsiteX57" fmla="*/ 2054 w 10000"/>
                    <a:gd name="connsiteY57" fmla="*/ 4280 h 10000"/>
                    <a:gd name="connsiteX58" fmla="*/ 1848 w 10000"/>
                    <a:gd name="connsiteY58" fmla="*/ 4724 h 10000"/>
                    <a:gd name="connsiteX59" fmla="*/ 1860 w 10000"/>
                    <a:gd name="connsiteY59" fmla="*/ 4987 h 10000"/>
                    <a:gd name="connsiteX60" fmla="*/ 1731 w 10000"/>
                    <a:gd name="connsiteY60" fmla="*/ 5434 h 10000"/>
                    <a:gd name="connsiteX61" fmla="*/ 1356 w 10000"/>
                    <a:gd name="connsiteY61" fmla="*/ 5198 h 10000"/>
                    <a:gd name="connsiteX62" fmla="*/ 1266 w 10000"/>
                    <a:gd name="connsiteY62" fmla="*/ 5379 h 10000"/>
                    <a:gd name="connsiteX63" fmla="*/ 1046 w 10000"/>
                    <a:gd name="connsiteY63" fmla="*/ 4696 h 10000"/>
                    <a:gd name="connsiteX64" fmla="*/ 581 w 10000"/>
                    <a:gd name="connsiteY64" fmla="*/ 4777 h 10000"/>
                    <a:gd name="connsiteX65" fmla="*/ 349 w 10000"/>
                    <a:gd name="connsiteY65" fmla="*/ 5118 h 10000"/>
                    <a:gd name="connsiteX66" fmla="*/ 206 w 10000"/>
                    <a:gd name="connsiteY66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5832 w 10000"/>
                    <a:gd name="connsiteY10" fmla="*/ 8373 h 10000"/>
                    <a:gd name="connsiteX11" fmla="*/ 7143 w 10000"/>
                    <a:gd name="connsiteY11" fmla="*/ 9648 h 10000"/>
                    <a:gd name="connsiteX12" fmla="*/ 7454 w 10000"/>
                    <a:gd name="connsiteY12" fmla="*/ 9004 h 10000"/>
                    <a:gd name="connsiteX13" fmla="*/ 7765 w 10000"/>
                    <a:gd name="connsiteY13" fmla="*/ 8348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5832 w 10000"/>
                    <a:gd name="connsiteY10" fmla="*/ 8373 h 10000"/>
                    <a:gd name="connsiteX11" fmla="*/ 7143 w 10000"/>
                    <a:gd name="connsiteY11" fmla="*/ 9648 h 10000"/>
                    <a:gd name="connsiteX12" fmla="*/ 7371 w 10000"/>
                    <a:gd name="connsiteY12" fmla="*/ 9474 h 10000"/>
                    <a:gd name="connsiteX13" fmla="*/ 7454 w 10000"/>
                    <a:gd name="connsiteY13" fmla="*/ 9004 h 10000"/>
                    <a:gd name="connsiteX14" fmla="*/ 7765 w 10000"/>
                    <a:gd name="connsiteY14" fmla="*/ 8348 h 10000"/>
                    <a:gd name="connsiteX15" fmla="*/ 7985 w 10000"/>
                    <a:gd name="connsiteY15" fmla="*/ 7900 h 10000"/>
                    <a:gd name="connsiteX16" fmla="*/ 8062 w 10000"/>
                    <a:gd name="connsiteY16" fmla="*/ 7743 h 10000"/>
                    <a:gd name="connsiteX17" fmla="*/ 8089 w 10000"/>
                    <a:gd name="connsiteY17" fmla="*/ 7691 h 10000"/>
                    <a:gd name="connsiteX18" fmla="*/ 8089 w 10000"/>
                    <a:gd name="connsiteY18" fmla="*/ 7718 h 10000"/>
                    <a:gd name="connsiteX19" fmla="*/ 8114 w 10000"/>
                    <a:gd name="connsiteY19" fmla="*/ 7718 h 10000"/>
                    <a:gd name="connsiteX20" fmla="*/ 8178 w 10000"/>
                    <a:gd name="connsiteY20" fmla="*/ 7850 h 10000"/>
                    <a:gd name="connsiteX21" fmla="*/ 8320 w 10000"/>
                    <a:gd name="connsiteY21" fmla="*/ 8191 h 10000"/>
                    <a:gd name="connsiteX22" fmla="*/ 8515 w 10000"/>
                    <a:gd name="connsiteY22" fmla="*/ 8661 h 10000"/>
                    <a:gd name="connsiteX23" fmla="*/ 8954 w 10000"/>
                    <a:gd name="connsiteY23" fmla="*/ 8296 h 10000"/>
                    <a:gd name="connsiteX24" fmla="*/ 9238 w 10000"/>
                    <a:gd name="connsiteY24" fmla="*/ 8401 h 10000"/>
                    <a:gd name="connsiteX25" fmla="*/ 9289 w 10000"/>
                    <a:gd name="connsiteY25" fmla="*/ 9161 h 10000"/>
                    <a:gd name="connsiteX26" fmla="*/ 9031 w 10000"/>
                    <a:gd name="connsiteY26" fmla="*/ 9581 h 10000"/>
                    <a:gd name="connsiteX27" fmla="*/ 9070 w 10000"/>
                    <a:gd name="connsiteY27" fmla="*/ 10000 h 10000"/>
                    <a:gd name="connsiteX28" fmla="*/ 9496 w 10000"/>
                    <a:gd name="connsiteY28" fmla="*/ 9870 h 10000"/>
                    <a:gd name="connsiteX29" fmla="*/ 9586 w 10000"/>
                    <a:gd name="connsiteY29" fmla="*/ 9475 h 10000"/>
                    <a:gd name="connsiteX30" fmla="*/ 10000 w 10000"/>
                    <a:gd name="connsiteY30" fmla="*/ 9161 h 10000"/>
                    <a:gd name="connsiteX31" fmla="*/ 9625 w 10000"/>
                    <a:gd name="connsiteY31" fmla="*/ 6642 h 10000"/>
                    <a:gd name="connsiteX32" fmla="*/ 9082 w 10000"/>
                    <a:gd name="connsiteY32" fmla="*/ 5828 h 10000"/>
                    <a:gd name="connsiteX33" fmla="*/ 8824 w 10000"/>
                    <a:gd name="connsiteY33" fmla="*/ 5905 h 10000"/>
                    <a:gd name="connsiteX34" fmla="*/ 8062 w 10000"/>
                    <a:gd name="connsiteY34" fmla="*/ 5094 h 10000"/>
                    <a:gd name="connsiteX35" fmla="*/ 8010 w 10000"/>
                    <a:gd name="connsiteY35" fmla="*/ 4907 h 10000"/>
                    <a:gd name="connsiteX36" fmla="*/ 8295 w 10000"/>
                    <a:gd name="connsiteY36" fmla="*/ 4225 h 10000"/>
                    <a:gd name="connsiteX37" fmla="*/ 7829 w 10000"/>
                    <a:gd name="connsiteY37" fmla="*/ 3517 h 10000"/>
                    <a:gd name="connsiteX38" fmla="*/ 7920 w 10000"/>
                    <a:gd name="connsiteY38" fmla="*/ 2861 h 10000"/>
                    <a:gd name="connsiteX39" fmla="*/ 7596 w 10000"/>
                    <a:gd name="connsiteY39" fmla="*/ 2181 h 10000"/>
                    <a:gd name="connsiteX40" fmla="*/ 7054 w 10000"/>
                    <a:gd name="connsiteY40" fmla="*/ 2704 h 10000"/>
                    <a:gd name="connsiteX41" fmla="*/ 6021 w 10000"/>
                    <a:gd name="connsiteY41" fmla="*/ 1549 h 10000"/>
                    <a:gd name="connsiteX42" fmla="*/ 5957 w 10000"/>
                    <a:gd name="connsiteY42" fmla="*/ 682 h 10000"/>
                    <a:gd name="connsiteX43" fmla="*/ 5723 w 10000"/>
                    <a:gd name="connsiteY43" fmla="*/ 78 h 10000"/>
                    <a:gd name="connsiteX44" fmla="*/ 5582 w 10000"/>
                    <a:gd name="connsiteY44" fmla="*/ 158 h 10000"/>
                    <a:gd name="connsiteX45" fmla="*/ 5181 w 10000"/>
                    <a:gd name="connsiteY45" fmla="*/ 918 h 10000"/>
                    <a:gd name="connsiteX46" fmla="*/ 4521 w 10000"/>
                    <a:gd name="connsiteY46" fmla="*/ 841 h 10000"/>
                    <a:gd name="connsiteX47" fmla="*/ 4341 w 10000"/>
                    <a:gd name="connsiteY47" fmla="*/ 1183 h 10000"/>
                    <a:gd name="connsiteX48" fmla="*/ 4057 w 10000"/>
                    <a:gd name="connsiteY48" fmla="*/ 1864 h 10000"/>
                    <a:gd name="connsiteX49" fmla="*/ 4495 w 10000"/>
                    <a:gd name="connsiteY49" fmla="*/ 682 h 10000"/>
                    <a:gd name="connsiteX50" fmla="*/ 5297 w 10000"/>
                    <a:gd name="connsiteY50" fmla="*/ 472 h 10000"/>
                    <a:gd name="connsiteX51" fmla="*/ 5361 w 10000"/>
                    <a:gd name="connsiteY51" fmla="*/ 26 h 10000"/>
                    <a:gd name="connsiteX52" fmla="*/ 4329 w 10000"/>
                    <a:gd name="connsiteY52" fmla="*/ 0 h 10000"/>
                    <a:gd name="connsiteX53" fmla="*/ 3579 w 10000"/>
                    <a:gd name="connsiteY53" fmla="*/ 2151 h 10000"/>
                    <a:gd name="connsiteX54" fmla="*/ 2803 w 10000"/>
                    <a:gd name="connsiteY54" fmla="*/ 3176 h 10000"/>
                    <a:gd name="connsiteX55" fmla="*/ 2338 w 10000"/>
                    <a:gd name="connsiteY55" fmla="*/ 3124 h 10000"/>
                    <a:gd name="connsiteX56" fmla="*/ 2106 w 10000"/>
                    <a:gd name="connsiteY56" fmla="*/ 3543 h 10000"/>
                    <a:gd name="connsiteX57" fmla="*/ 2054 w 10000"/>
                    <a:gd name="connsiteY57" fmla="*/ 4280 h 10000"/>
                    <a:gd name="connsiteX58" fmla="*/ 1848 w 10000"/>
                    <a:gd name="connsiteY58" fmla="*/ 4724 h 10000"/>
                    <a:gd name="connsiteX59" fmla="*/ 1860 w 10000"/>
                    <a:gd name="connsiteY59" fmla="*/ 4987 h 10000"/>
                    <a:gd name="connsiteX60" fmla="*/ 1731 w 10000"/>
                    <a:gd name="connsiteY60" fmla="*/ 5434 h 10000"/>
                    <a:gd name="connsiteX61" fmla="*/ 1356 w 10000"/>
                    <a:gd name="connsiteY61" fmla="*/ 5198 h 10000"/>
                    <a:gd name="connsiteX62" fmla="*/ 1266 w 10000"/>
                    <a:gd name="connsiteY62" fmla="*/ 5379 h 10000"/>
                    <a:gd name="connsiteX63" fmla="*/ 1046 w 10000"/>
                    <a:gd name="connsiteY63" fmla="*/ 4696 h 10000"/>
                    <a:gd name="connsiteX64" fmla="*/ 581 w 10000"/>
                    <a:gd name="connsiteY64" fmla="*/ 4777 h 10000"/>
                    <a:gd name="connsiteX65" fmla="*/ 349 w 10000"/>
                    <a:gd name="connsiteY65" fmla="*/ 5118 h 10000"/>
                    <a:gd name="connsiteX66" fmla="*/ 206 w 10000"/>
                    <a:gd name="connsiteY66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5832 w 10000"/>
                    <a:gd name="connsiteY11" fmla="*/ 8373 h 10000"/>
                    <a:gd name="connsiteX12" fmla="*/ 7143 w 10000"/>
                    <a:gd name="connsiteY12" fmla="*/ 9648 h 10000"/>
                    <a:gd name="connsiteX13" fmla="*/ 7371 w 10000"/>
                    <a:gd name="connsiteY13" fmla="*/ 9474 h 10000"/>
                    <a:gd name="connsiteX14" fmla="*/ 7454 w 10000"/>
                    <a:gd name="connsiteY14" fmla="*/ 9004 h 10000"/>
                    <a:gd name="connsiteX15" fmla="*/ 7765 w 10000"/>
                    <a:gd name="connsiteY15" fmla="*/ 8348 h 10000"/>
                    <a:gd name="connsiteX16" fmla="*/ 7985 w 10000"/>
                    <a:gd name="connsiteY16" fmla="*/ 7900 h 10000"/>
                    <a:gd name="connsiteX17" fmla="*/ 8062 w 10000"/>
                    <a:gd name="connsiteY17" fmla="*/ 7743 h 10000"/>
                    <a:gd name="connsiteX18" fmla="*/ 8089 w 10000"/>
                    <a:gd name="connsiteY18" fmla="*/ 7691 h 10000"/>
                    <a:gd name="connsiteX19" fmla="*/ 8089 w 10000"/>
                    <a:gd name="connsiteY19" fmla="*/ 7718 h 10000"/>
                    <a:gd name="connsiteX20" fmla="*/ 8114 w 10000"/>
                    <a:gd name="connsiteY20" fmla="*/ 7718 h 10000"/>
                    <a:gd name="connsiteX21" fmla="*/ 8178 w 10000"/>
                    <a:gd name="connsiteY21" fmla="*/ 7850 h 10000"/>
                    <a:gd name="connsiteX22" fmla="*/ 8320 w 10000"/>
                    <a:gd name="connsiteY22" fmla="*/ 8191 h 10000"/>
                    <a:gd name="connsiteX23" fmla="*/ 8515 w 10000"/>
                    <a:gd name="connsiteY23" fmla="*/ 8661 h 10000"/>
                    <a:gd name="connsiteX24" fmla="*/ 8954 w 10000"/>
                    <a:gd name="connsiteY24" fmla="*/ 8296 h 10000"/>
                    <a:gd name="connsiteX25" fmla="*/ 9238 w 10000"/>
                    <a:gd name="connsiteY25" fmla="*/ 8401 h 10000"/>
                    <a:gd name="connsiteX26" fmla="*/ 9289 w 10000"/>
                    <a:gd name="connsiteY26" fmla="*/ 9161 h 10000"/>
                    <a:gd name="connsiteX27" fmla="*/ 9031 w 10000"/>
                    <a:gd name="connsiteY27" fmla="*/ 9581 h 10000"/>
                    <a:gd name="connsiteX28" fmla="*/ 9070 w 10000"/>
                    <a:gd name="connsiteY28" fmla="*/ 10000 h 10000"/>
                    <a:gd name="connsiteX29" fmla="*/ 9496 w 10000"/>
                    <a:gd name="connsiteY29" fmla="*/ 9870 h 10000"/>
                    <a:gd name="connsiteX30" fmla="*/ 9586 w 10000"/>
                    <a:gd name="connsiteY30" fmla="*/ 9475 h 10000"/>
                    <a:gd name="connsiteX31" fmla="*/ 10000 w 10000"/>
                    <a:gd name="connsiteY31" fmla="*/ 9161 h 10000"/>
                    <a:gd name="connsiteX32" fmla="*/ 9625 w 10000"/>
                    <a:gd name="connsiteY32" fmla="*/ 6642 h 10000"/>
                    <a:gd name="connsiteX33" fmla="*/ 9082 w 10000"/>
                    <a:gd name="connsiteY33" fmla="*/ 5828 h 10000"/>
                    <a:gd name="connsiteX34" fmla="*/ 8824 w 10000"/>
                    <a:gd name="connsiteY34" fmla="*/ 5905 h 10000"/>
                    <a:gd name="connsiteX35" fmla="*/ 8062 w 10000"/>
                    <a:gd name="connsiteY35" fmla="*/ 5094 h 10000"/>
                    <a:gd name="connsiteX36" fmla="*/ 8010 w 10000"/>
                    <a:gd name="connsiteY36" fmla="*/ 4907 h 10000"/>
                    <a:gd name="connsiteX37" fmla="*/ 8295 w 10000"/>
                    <a:gd name="connsiteY37" fmla="*/ 4225 h 10000"/>
                    <a:gd name="connsiteX38" fmla="*/ 7829 w 10000"/>
                    <a:gd name="connsiteY38" fmla="*/ 3517 h 10000"/>
                    <a:gd name="connsiteX39" fmla="*/ 7920 w 10000"/>
                    <a:gd name="connsiteY39" fmla="*/ 2861 h 10000"/>
                    <a:gd name="connsiteX40" fmla="*/ 7596 w 10000"/>
                    <a:gd name="connsiteY40" fmla="*/ 2181 h 10000"/>
                    <a:gd name="connsiteX41" fmla="*/ 7054 w 10000"/>
                    <a:gd name="connsiteY41" fmla="*/ 2704 h 10000"/>
                    <a:gd name="connsiteX42" fmla="*/ 6021 w 10000"/>
                    <a:gd name="connsiteY42" fmla="*/ 1549 h 10000"/>
                    <a:gd name="connsiteX43" fmla="*/ 5957 w 10000"/>
                    <a:gd name="connsiteY43" fmla="*/ 682 h 10000"/>
                    <a:gd name="connsiteX44" fmla="*/ 5723 w 10000"/>
                    <a:gd name="connsiteY44" fmla="*/ 78 h 10000"/>
                    <a:gd name="connsiteX45" fmla="*/ 5582 w 10000"/>
                    <a:gd name="connsiteY45" fmla="*/ 158 h 10000"/>
                    <a:gd name="connsiteX46" fmla="*/ 5181 w 10000"/>
                    <a:gd name="connsiteY46" fmla="*/ 918 h 10000"/>
                    <a:gd name="connsiteX47" fmla="*/ 4521 w 10000"/>
                    <a:gd name="connsiteY47" fmla="*/ 841 h 10000"/>
                    <a:gd name="connsiteX48" fmla="*/ 4341 w 10000"/>
                    <a:gd name="connsiteY48" fmla="*/ 1183 h 10000"/>
                    <a:gd name="connsiteX49" fmla="*/ 4057 w 10000"/>
                    <a:gd name="connsiteY49" fmla="*/ 1864 h 10000"/>
                    <a:gd name="connsiteX50" fmla="*/ 4495 w 10000"/>
                    <a:gd name="connsiteY50" fmla="*/ 682 h 10000"/>
                    <a:gd name="connsiteX51" fmla="*/ 5297 w 10000"/>
                    <a:gd name="connsiteY51" fmla="*/ 472 h 10000"/>
                    <a:gd name="connsiteX52" fmla="*/ 5361 w 10000"/>
                    <a:gd name="connsiteY52" fmla="*/ 26 h 10000"/>
                    <a:gd name="connsiteX53" fmla="*/ 4329 w 10000"/>
                    <a:gd name="connsiteY53" fmla="*/ 0 h 10000"/>
                    <a:gd name="connsiteX54" fmla="*/ 3579 w 10000"/>
                    <a:gd name="connsiteY54" fmla="*/ 2151 h 10000"/>
                    <a:gd name="connsiteX55" fmla="*/ 2803 w 10000"/>
                    <a:gd name="connsiteY55" fmla="*/ 3176 h 10000"/>
                    <a:gd name="connsiteX56" fmla="*/ 2338 w 10000"/>
                    <a:gd name="connsiteY56" fmla="*/ 3124 h 10000"/>
                    <a:gd name="connsiteX57" fmla="*/ 2106 w 10000"/>
                    <a:gd name="connsiteY57" fmla="*/ 3543 h 10000"/>
                    <a:gd name="connsiteX58" fmla="*/ 2054 w 10000"/>
                    <a:gd name="connsiteY58" fmla="*/ 4280 h 10000"/>
                    <a:gd name="connsiteX59" fmla="*/ 1848 w 10000"/>
                    <a:gd name="connsiteY59" fmla="*/ 4724 h 10000"/>
                    <a:gd name="connsiteX60" fmla="*/ 1860 w 10000"/>
                    <a:gd name="connsiteY60" fmla="*/ 4987 h 10000"/>
                    <a:gd name="connsiteX61" fmla="*/ 1731 w 10000"/>
                    <a:gd name="connsiteY61" fmla="*/ 5434 h 10000"/>
                    <a:gd name="connsiteX62" fmla="*/ 1356 w 10000"/>
                    <a:gd name="connsiteY62" fmla="*/ 5198 h 10000"/>
                    <a:gd name="connsiteX63" fmla="*/ 1266 w 10000"/>
                    <a:gd name="connsiteY63" fmla="*/ 5379 h 10000"/>
                    <a:gd name="connsiteX64" fmla="*/ 1046 w 10000"/>
                    <a:gd name="connsiteY64" fmla="*/ 4696 h 10000"/>
                    <a:gd name="connsiteX65" fmla="*/ 581 w 10000"/>
                    <a:gd name="connsiteY65" fmla="*/ 4777 h 10000"/>
                    <a:gd name="connsiteX66" fmla="*/ 349 w 10000"/>
                    <a:gd name="connsiteY66" fmla="*/ 5118 h 10000"/>
                    <a:gd name="connsiteX67" fmla="*/ 206 w 10000"/>
                    <a:gd name="connsiteY67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6687 w 10000"/>
                    <a:gd name="connsiteY11" fmla="*/ 7099 h 10000"/>
                    <a:gd name="connsiteX12" fmla="*/ 7143 w 10000"/>
                    <a:gd name="connsiteY12" fmla="*/ 9648 h 10000"/>
                    <a:gd name="connsiteX13" fmla="*/ 7371 w 10000"/>
                    <a:gd name="connsiteY13" fmla="*/ 9474 h 10000"/>
                    <a:gd name="connsiteX14" fmla="*/ 7454 w 10000"/>
                    <a:gd name="connsiteY14" fmla="*/ 9004 h 10000"/>
                    <a:gd name="connsiteX15" fmla="*/ 7765 w 10000"/>
                    <a:gd name="connsiteY15" fmla="*/ 8348 h 10000"/>
                    <a:gd name="connsiteX16" fmla="*/ 7985 w 10000"/>
                    <a:gd name="connsiteY16" fmla="*/ 7900 h 10000"/>
                    <a:gd name="connsiteX17" fmla="*/ 8062 w 10000"/>
                    <a:gd name="connsiteY17" fmla="*/ 7743 h 10000"/>
                    <a:gd name="connsiteX18" fmla="*/ 8089 w 10000"/>
                    <a:gd name="connsiteY18" fmla="*/ 7691 h 10000"/>
                    <a:gd name="connsiteX19" fmla="*/ 8089 w 10000"/>
                    <a:gd name="connsiteY19" fmla="*/ 7718 h 10000"/>
                    <a:gd name="connsiteX20" fmla="*/ 8114 w 10000"/>
                    <a:gd name="connsiteY20" fmla="*/ 7718 h 10000"/>
                    <a:gd name="connsiteX21" fmla="*/ 8178 w 10000"/>
                    <a:gd name="connsiteY21" fmla="*/ 7850 h 10000"/>
                    <a:gd name="connsiteX22" fmla="*/ 8320 w 10000"/>
                    <a:gd name="connsiteY22" fmla="*/ 8191 h 10000"/>
                    <a:gd name="connsiteX23" fmla="*/ 8515 w 10000"/>
                    <a:gd name="connsiteY23" fmla="*/ 8661 h 10000"/>
                    <a:gd name="connsiteX24" fmla="*/ 8954 w 10000"/>
                    <a:gd name="connsiteY24" fmla="*/ 8296 h 10000"/>
                    <a:gd name="connsiteX25" fmla="*/ 9238 w 10000"/>
                    <a:gd name="connsiteY25" fmla="*/ 8401 h 10000"/>
                    <a:gd name="connsiteX26" fmla="*/ 9289 w 10000"/>
                    <a:gd name="connsiteY26" fmla="*/ 9161 h 10000"/>
                    <a:gd name="connsiteX27" fmla="*/ 9031 w 10000"/>
                    <a:gd name="connsiteY27" fmla="*/ 9581 h 10000"/>
                    <a:gd name="connsiteX28" fmla="*/ 9070 w 10000"/>
                    <a:gd name="connsiteY28" fmla="*/ 10000 h 10000"/>
                    <a:gd name="connsiteX29" fmla="*/ 9496 w 10000"/>
                    <a:gd name="connsiteY29" fmla="*/ 9870 h 10000"/>
                    <a:gd name="connsiteX30" fmla="*/ 9586 w 10000"/>
                    <a:gd name="connsiteY30" fmla="*/ 9475 h 10000"/>
                    <a:gd name="connsiteX31" fmla="*/ 10000 w 10000"/>
                    <a:gd name="connsiteY31" fmla="*/ 9161 h 10000"/>
                    <a:gd name="connsiteX32" fmla="*/ 9625 w 10000"/>
                    <a:gd name="connsiteY32" fmla="*/ 6642 h 10000"/>
                    <a:gd name="connsiteX33" fmla="*/ 9082 w 10000"/>
                    <a:gd name="connsiteY33" fmla="*/ 5828 h 10000"/>
                    <a:gd name="connsiteX34" fmla="*/ 8824 w 10000"/>
                    <a:gd name="connsiteY34" fmla="*/ 5905 h 10000"/>
                    <a:gd name="connsiteX35" fmla="*/ 8062 w 10000"/>
                    <a:gd name="connsiteY35" fmla="*/ 5094 h 10000"/>
                    <a:gd name="connsiteX36" fmla="*/ 8010 w 10000"/>
                    <a:gd name="connsiteY36" fmla="*/ 4907 h 10000"/>
                    <a:gd name="connsiteX37" fmla="*/ 8295 w 10000"/>
                    <a:gd name="connsiteY37" fmla="*/ 4225 h 10000"/>
                    <a:gd name="connsiteX38" fmla="*/ 7829 w 10000"/>
                    <a:gd name="connsiteY38" fmla="*/ 3517 h 10000"/>
                    <a:gd name="connsiteX39" fmla="*/ 7920 w 10000"/>
                    <a:gd name="connsiteY39" fmla="*/ 2861 h 10000"/>
                    <a:gd name="connsiteX40" fmla="*/ 7596 w 10000"/>
                    <a:gd name="connsiteY40" fmla="*/ 2181 h 10000"/>
                    <a:gd name="connsiteX41" fmla="*/ 7054 w 10000"/>
                    <a:gd name="connsiteY41" fmla="*/ 2704 h 10000"/>
                    <a:gd name="connsiteX42" fmla="*/ 6021 w 10000"/>
                    <a:gd name="connsiteY42" fmla="*/ 1549 h 10000"/>
                    <a:gd name="connsiteX43" fmla="*/ 5957 w 10000"/>
                    <a:gd name="connsiteY43" fmla="*/ 682 h 10000"/>
                    <a:gd name="connsiteX44" fmla="*/ 5723 w 10000"/>
                    <a:gd name="connsiteY44" fmla="*/ 78 h 10000"/>
                    <a:gd name="connsiteX45" fmla="*/ 5582 w 10000"/>
                    <a:gd name="connsiteY45" fmla="*/ 158 h 10000"/>
                    <a:gd name="connsiteX46" fmla="*/ 5181 w 10000"/>
                    <a:gd name="connsiteY46" fmla="*/ 918 h 10000"/>
                    <a:gd name="connsiteX47" fmla="*/ 4521 w 10000"/>
                    <a:gd name="connsiteY47" fmla="*/ 841 h 10000"/>
                    <a:gd name="connsiteX48" fmla="*/ 4341 w 10000"/>
                    <a:gd name="connsiteY48" fmla="*/ 1183 h 10000"/>
                    <a:gd name="connsiteX49" fmla="*/ 4057 w 10000"/>
                    <a:gd name="connsiteY49" fmla="*/ 1864 h 10000"/>
                    <a:gd name="connsiteX50" fmla="*/ 4495 w 10000"/>
                    <a:gd name="connsiteY50" fmla="*/ 682 h 10000"/>
                    <a:gd name="connsiteX51" fmla="*/ 5297 w 10000"/>
                    <a:gd name="connsiteY51" fmla="*/ 472 h 10000"/>
                    <a:gd name="connsiteX52" fmla="*/ 5361 w 10000"/>
                    <a:gd name="connsiteY52" fmla="*/ 26 h 10000"/>
                    <a:gd name="connsiteX53" fmla="*/ 4329 w 10000"/>
                    <a:gd name="connsiteY53" fmla="*/ 0 h 10000"/>
                    <a:gd name="connsiteX54" fmla="*/ 3579 w 10000"/>
                    <a:gd name="connsiteY54" fmla="*/ 2151 h 10000"/>
                    <a:gd name="connsiteX55" fmla="*/ 2803 w 10000"/>
                    <a:gd name="connsiteY55" fmla="*/ 3176 h 10000"/>
                    <a:gd name="connsiteX56" fmla="*/ 2338 w 10000"/>
                    <a:gd name="connsiteY56" fmla="*/ 3124 h 10000"/>
                    <a:gd name="connsiteX57" fmla="*/ 2106 w 10000"/>
                    <a:gd name="connsiteY57" fmla="*/ 3543 h 10000"/>
                    <a:gd name="connsiteX58" fmla="*/ 2054 w 10000"/>
                    <a:gd name="connsiteY58" fmla="*/ 4280 h 10000"/>
                    <a:gd name="connsiteX59" fmla="*/ 1848 w 10000"/>
                    <a:gd name="connsiteY59" fmla="*/ 4724 h 10000"/>
                    <a:gd name="connsiteX60" fmla="*/ 1860 w 10000"/>
                    <a:gd name="connsiteY60" fmla="*/ 4987 h 10000"/>
                    <a:gd name="connsiteX61" fmla="*/ 1731 w 10000"/>
                    <a:gd name="connsiteY61" fmla="*/ 5434 h 10000"/>
                    <a:gd name="connsiteX62" fmla="*/ 1356 w 10000"/>
                    <a:gd name="connsiteY62" fmla="*/ 5198 h 10000"/>
                    <a:gd name="connsiteX63" fmla="*/ 1266 w 10000"/>
                    <a:gd name="connsiteY63" fmla="*/ 5379 h 10000"/>
                    <a:gd name="connsiteX64" fmla="*/ 1046 w 10000"/>
                    <a:gd name="connsiteY64" fmla="*/ 4696 h 10000"/>
                    <a:gd name="connsiteX65" fmla="*/ 581 w 10000"/>
                    <a:gd name="connsiteY65" fmla="*/ 4777 h 10000"/>
                    <a:gd name="connsiteX66" fmla="*/ 349 w 10000"/>
                    <a:gd name="connsiteY66" fmla="*/ 5118 h 10000"/>
                    <a:gd name="connsiteX67" fmla="*/ 206 w 10000"/>
                    <a:gd name="connsiteY67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6687 w 10000"/>
                    <a:gd name="connsiteY11" fmla="*/ 7099 h 10000"/>
                    <a:gd name="connsiteX12" fmla="*/ 7143 w 10000"/>
                    <a:gd name="connsiteY12" fmla="*/ 9648 h 10000"/>
                    <a:gd name="connsiteX13" fmla="*/ 7454 w 10000"/>
                    <a:gd name="connsiteY13" fmla="*/ 9004 h 10000"/>
                    <a:gd name="connsiteX14" fmla="*/ 7765 w 10000"/>
                    <a:gd name="connsiteY14" fmla="*/ 8348 h 10000"/>
                    <a:gd name="connsiteX15" fmla="*/ 7985 w 10000"/>
                    <a:gd name="connsiteY15" fmla="*/ 7900 h 10000"/>
                    <a:gd name="connsiteX16" fmla="*/ 8062 w 10000"/>
                    <a:gd name="connsiteY16" fmla="*/ 7743 h 10000"/>
                    <a:gd name="connsiteX17" fmla="*/ 8089 w 10000"/>
                    <a:gd name="connsiteY17" fmla="*/ 7691 h 10000"/>
                    <a:gd name="connsiteX18" fmla="*/ 8089 w 10000"/>
                    <a:gd name="connsiteY18" fmla="*/ 7718 h 10000"/>
                    <a:gd name="connsiteX19" fmla="*/ 8114 w 10000"/>
                    <a:gd name="connsiteY19" fmla="*/ 7718 h 10000"/>
                    <a:gd name="connsiteX20" fmla="*/ 8178 w 10000"/>
                    <a:gd name="connsiteY20" fmla="*/ 7850 h 10000"/>
                    <a:gd name="connsiteX21" fmla="*/ 8320 w 10000"/>
                    <a:gd name="connsiteY21" fmla="*/ 8191 h 10000"/>
                    <a:gd name="connsiteX22" fmla="*/ 8515 w 10000"/>
                    <a:gd name="connsiteY22" fmla="*/ 8661 h 10000"/>
                    <a:gd name="connsiteX23" fmla="*/ 8954 w 10000"/>
                    <a:gd name="connsiteY23" fmla="*/ 8296 h 10000"/>
                    <a:gd name="connsiteX24" fmla="*/ 9238 w 10000"/>
                    <a:gd name="connsiteY24" fmla="*/ 8401 h 10000"/>
                    <a:gd name="connsiteX25" fmla="*/ 9289 w 10000"/>
                    <a:gd name="connsiteY25" fmla="*/ 9161 h 10000"/>
                    <a:gd name="connsiteX26" fmla="*/ 9031 w 10000"/>
                    <a:gd name="connsiteY26" fmla="*/ 9581 h 10000"/>
                    <a:gd name="connsiteX27" fmla="*/ 9070 w 10000"/>
                    <a:gd name="connsiteY27" fmla="*/ 10000 h 10000"/>
                    <a:gd name="connsiteX28" fmla="*/ 9496 w 10000"/>
                    <a:gd name="connsiteY28" fmla="*/ 9870 h 10000"/>
                    <a:gd name="connsiteX29" fmla="*/ 9586 w 10000"/>
                    <a:gd name="connsiteY29" fmla="*/ 9475 h 10000"/>
                    <a:gd name="connsiteX30" fmla="*/ 10000 w 10000"/>
                    <a:gd name="connsiteY30" fmla="*/ 9161 h 10000"/>
                    <a:gd name="connsiteX31" fmla="*/ 9625 w 10000"/>
                    <a:gd name="connsiteY31" fmla="*/ 6642 h 10000"/>
                    <a:gd name="connsiteX32" fmla="*/ 9082 w 10000"/>
                    <a:gd name="connsiteY32" fmla="*/ 5828 h 10000"/>
                    <a:gd name="connsiteX33" fmla="*/ 8824 w 10000"/>
                    <a:gd name="connsiteY33" fmla="*/ 5905 h 10000"/>
                    <a:gd name="connsiteX34" fmla="*/ 8062 w 10000"/>
                    <a:gd name="connsiteY34" fmla="*/ 5094 h 10000"/>
                    <a:gd name="connsiteX35" fmla="*/ 8010 w 10000"/>
                    <a:gd name="connsiteY35" fmla="*/ 4907 h 10000"/>
                    <a:gd name="connsiteX36" fmla="*/ 8295 w 10000"/>
                    <a:gd name="connsiteY36" fmla="*/ 4225 h 10000"/>
                    <a:gd name="connsiteX37" fmla="*/ 7829 w 10000"/>
                    <a:gd name="connsiteY37" fmla="*/ 3517 h 10000"/>
                    <a:gd name="connsiteX38" fmla="*/ 7920 w 10000"/>
                    <a:gd name="connsiteY38" fmla="*/ 2861 h 10000"/>
                    <a:gd name="connsiteX39" fmla="*/ 7596 w 10000"/>
                    <a:gd name="connsiteY39" fmla="*/ 2181 h 10000"/>
                    <a:gd name="connsiteX40" fmla="*/ 7054 w 10000"/>
                    <a:gd name="connsiteY40" fmla="*/ 2704 h 10000"/>
                    <a:gd name="connsiteX41" fmla="*/ 6021 w 10000"/>
                    <a:gd name="connsiteY41" fmla="*/ 1549 h 10000"/>
                    <a:gd name="connsiteX42" fmla="*/ 5957 w 10000"/>
                    <a:gd name="connsiteY42" fmla="*/ 682 h 10000"/>
                    <a:gd name="connsiteX43" fmla="*/ 5723 w 10000"/>
                    <a:gd name="connsiteY43" fmla="*/ 78 h 10000"/>
                    <a:gd name="connsiteX44" fmla="*/ 5582 w 10000"/>
                    <a:gd name="connsiteY44" fmla="*/ 158 h 10000"/>
                    <a:gd name="connsiteX45" fmla="*/ 5181 w 10000"/>
                    <a:gd name="connsiteY45" fmla="*/ 918 h 10000"/>
                    <a:gd name="connsiteX46" fmla="*/ 4521 w 10000"/>
                    <a:gd name="connsiteY46" fmla="*/ 841 h 10000"/>
                    <a:gd name="connsiteX47" fmla="*/ 4341 w 10000"/>
                    <a:gd name="connsiteY47" fmla="*/ 1183 h 10000"/>
                    <a:gd name="connsiteX48" fmla="*/ 4057 w 10000"/>
                    <a:gd name="connsiteY48" fmla="*/ 1864 h 10000"/>
                    <a:gd name="connsiteX49" fmla="*/ 4495 w 10000"/>
                    <a:gd name="connsiteY49" fmla="*/ 682 h 10000"/>
                    <a:gd name="connsiteX50" fmla="*/ 5297 w 10000"/>
                    <a:gd name="connsiteY50" fmla="*/ 472 h 10000"/>
                    <a:gd name="connsiteX51" fmla="*/ 5361 w 10000"/>
                    <a:gd name="connsiteY51" fmla="*/ 26 h 10000"/>
                    <a:gd name="connsiteX52" fmla="*/ 4329 w 10000"/>
                    <a:gd name="connsiteY52" fmla="*/ 0 h 10000"/>
                    <a:gd name="connsiteX53" fmla="*/ 3579 w 10000"/>
                    <a:gd name="connsiteY53" fmla="*/ 2151 h 10000"/>
                    <a:gd name="connsiteX54" fmla="*/ 2803 w 10000"/>
                    <a:gd name="connsiteY54" fmla="*/ 3176 h 10000"/>
                    <a:gd name="connsiteX55" fmla="*/ 2338 w 10000"/>
                    <a:gd name="connsiteY55" fmla="*/ 3124 h 10000"/>
                    <a:gd name="connsiteX56" fmla="*/ 2106 w 10000"/>
                    <a:gd name="connsiteY56" fmla="*/ 3543 h 10000"/>
                    <a:gd name="connsiteX57" fmla="*/ 2054 w 10000"/>
                    <a:gd name="connsiteY57" fmla="*/ 4280 h 10000"/>
                    <a:gd name="connsiteX58" fmla="*/ 1848 w 10000"/>
                    <a:gd name="connsiteY58" fmla="*/ 4724 h 10000"/>
                    <a:gd name="connsiteX59" fmla="*/ 1860 w 10000"/>
                    <a:gd name="connsiteY59" fmla="*/ 4987 h 10000"/>
                    <a:gd name="connsiteX60" fmla="*/ 1731 w 10000"/>
                    <a:gd name="connsiteY60" fmla="*/ 5434 h 10000"/>
                    <a:gd name="connsiteX61" fmla="*/ 1356 w 10000"/>
                    <a:gd name="connsiteY61" fmla="*/ 5198 h 10000"/>
                    <a:gd name="connsiteX62" fmla="*/ 1266 w 10000"/>
                    <a:gd name="connsiteY62" fmla="*/ 5379 h 10000"/>
                    <a:gd name="connsiteX63" fmla="*/ 1046 w 10000"/>
                    <a:gd name="connsiteY63" fmla="*/ 4696 h 10000"/>
                    <a:gd name="connsiteX64" fmla="*/ 581 w 10000"/>
                    <a:gd name="connsiteY64" fmla="*/ 4777 h 10000"/>
                    <a:gd name="connsiteX65" fmla="*/ 349 w 10000"/>
                    <a:gd name="connsiteY65" fmla="*/ 5118 h 10000"/>
                    <a:gd name="connsiteX66" fmla="*/ 206 w 10000"/>
                    <a:gd name="connsiteY66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6687 w 10000"/>
                    <a:gd name="connsiteY11" fmla="*/ 7099 h 10000"/>
                    <a:gd name="connsiteX12" fmla="*/ 7454 w 10000"/>
                    <a:gd name="connsiteY12" fmla="*/ 9004 h 10000"/>
                    <a:gd name="connsiteX13" fmla="*/ 7765 w 10000"/>
                    <a:gd name="connsiteY13" fmla="*/ 8348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6687 w 10000"/>
                    <a:gd name="connsiteY11" fmla="*/ 7099 h 10000"/>
                    <a:gd name="connsiteX12" fmla="*/ 7765 w 10000"/>
                    <a:gd name="connsiteY12" fmla="*/ 8348 h 10000"/>
                    <a:gd name="connsiteX13" fmla="*/ 7985 w 10000"/>
                    <a:gd name="connsiteY13" fmla="*/ 7900 h 10000"/>
                    <a:gd name="connsiteX14" fmla="*/ 8062 w 10000"/>
                    <a:gd name="connsiteY14" fmla="*/ 7743 h 10000"/>
                    <a:gd name="connsiteX15" fmla="*/ 8089 w 10000"/>
                    <a:gd name="connsiteY15" fmla="*/ 7691 h 10000"/>
                    <a:gd name="connsiteX16" fmla="*/ 8089 w 10000"/>
                    <a:gd name="connsiteY16" fmla="*/ 7718 h 10000"/>
                    <a:gd name="connsiteX17" fmla="*/ 8114 w 10000"/>
                    <a:gd name="connsiteY17" fmla="*/ 7718 h 10000"/>
                    <a:gd name="connsiteX18" fmla="*/ 8178 w 10000"/>
                    <a:gd name="connsiteY18" fmla="*/ 7850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032 w 10000"/>
                    <a:gd name="connsiteY10" fmla="*/ 6115 h 10000"/>
                    <a:gd name="connsiteX11" fmla="*/ 6915 w 10000"/>
                    <a:gd name="connsiteY11" fmla="*/ 6809 h 10000"/>
                    <a:gd name="connsiteX12" fmla="*/ 7765 w 10000"/>
                    <a:gd name="connsiteY12" fmla="*/ 8348 h 10000"/>
                    <a:gd name="connsiteX13" fmla="*/ 7985 w 10000"/>
                    <a:gd name="connsiteY13" fmla="*/ 7900 h 10000"/>
                    <a:gd name="connsiteX14" fmla="*/ 8062 w 10000"/>
                    <a:gd name="connsiteY14" fmla="*/ 7743 h 10000"/>
                    <a:gd name="connsiteX15" fmla="*/ 8089 w 10000"/>
                    <a:gd name="connsiteY15" fmla="*/ 7691 h 10000"/>
                    <a:gd name="connsiteX16" fmla="*/ 8089 w 10000"/>
                    <a:gd name="connsiteY16" fmla="*/ 7718 h 10000"/>
                    <a:gd name="connsiteX17" fmla="*/ 8114 w 10000"/>
                    <a:gd name="connsiteY17" fmla="*/ 7718 h 10000"/>
                    <a:gd name="connsiteX18" fmla="*/ 8178 w 10000"/>
                    <a:gd name="connsiteY18" fmla="*/ 7850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830 w 10000"/>
                    <a:gd name="connsiteY10" fmla="*/ 6289 h 10000"/>
                    <a:gd name="connsiteX11" fmla="*/ 6915 w 10000"/>
                    <a:gd name="connsiteY11" fmla="*/ 6809 h 10000"/>
                    <a:gd name="connsiteX12" fmla="*/ 7765 w 10000"/>
                    <a:gd name="connsiteY12" fmla="*/ 8348 h 10000"/>
                    <a:gd name="connsiteX13" fmla="*/ 7985 w 10000"/>
                    <a:gd name="connsiteY13" fmla="*/ 7900 h 10000"/>
                    <a:gd name="connsiteX14" fmla="*/ 8062 w 10000"/>
                    <a:gd name="connsiteY14" fmla="*/ 7743 h 10000"/>
                    <a:gd name="connsiteX15" fmla="*/ 8089 w 10000"/>
                    <a:gd name="connsiteY15" fmla="*/ 7691 h 10000"/>
                    <a:gd name="connsiteX16" fmla="*/ 8089 w 10000"/>
                    <a:gd name="connsiteY16" fmla="*/ 7718 h 10000"/>
                    <a:gd name="connsiteX17" fmla="*/ 8114 w 10000"/>
                    <a:gd name="connsiteY17" fmla="*/ 7718 h 10000"/>
                    <a:gd name="connsiteX18" fmla="*/ 8178 w 10000"/>
                    <a:gd name="connsiteY18" fmla="*/ 7850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21 w 10000"/>
                    <a:gd name="connsiteY7" fmla="*/ 5212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830 w 10000"/>
                    <a:gd name="connsiteY10" fmla="*/ 6289 h 10000"/>
                    <a:gd name="connsiteX11" fmla="*/ 6915 w 10000"/>
                    <a:gd name="connsiteY11" fmla="*/ 6809 h 10000"/>
                    <a:gd name="connsiteX12" fmla="*/ 7765 w 10000"/>
                    <a:gd name="connsiteY12" fmla="*/ 7885 h 10000"/>
                    <a:gd name="connsiteX13" fmla="*/ 7985 w 10000"/>
                    <a:gd name="connsiteY13" fmla="*/ 7900 h 10000"/>
                    <a:gd name="connsiteX14" fmla="*/ 8062 w 10000"/>
                    <a:gd name="connsiteY14" fmla="*/ 7743 h 10000"/>
                    <a:gd name="connsiteX15" fmla="*/ 8089 w 10000"/>
                    <a:gd name="connsiteY15" fmla="*/ 7691 h 10000"/>
                    <a:gd name="connsiteX16" fmla="*/ 8089 w 10000"/>
                    <a:gd name="connsiteY16" fmla="*/ 7718 h 10000"/>
                    <a:gd name="connsiteX17" fmla="*/ 8114 w 10000"/>
                    <a:gd name="connsiteY17" fmla="*/ 7718 h 10000"/>
                    <a:gd name="connsiteX18" fmla="*/ 8178 w 10000"/>
                    <a:gd name="connsiteY18" fmla="*/ 7850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830 w 10000"/>
                    <a:gd name="connsiteY10" fmla="*/ 6289 h 10000"/>
                    <a:gd name="connsiteX11" fmla="*/ 6915 w 10000"/>
                    <a:gd name="connsiteY11" fmla="*/ 6809 h 10000"/>
                    <a:gd name="connsiteX12" fmla="*/ 7765 w 10000"/>
                    <a:gd name="connsiteY12" fmla="*/ 7885 h 10000"/>
                    <a:gd name="connsiteX13" fmla="*/ 7985 w 10000"/>
                    <a:gd name="connsiteY13" fmla="*/ 7900 h 10000"/>
                    <a:gd name="connsiteX14" fmla="*/ 8062 w 10000"/>
                    <a:gd name="connsiteY14" fmla="*/ 7743 h 10000"/>
                    <a:gd name="connsiteX15" fmla="*/ 8089 w 10000"/>
                    <a:gd name="connsiteY15" fmla="*/ 7691 h 10000"/>
                    <a:gd name="connsiteX16" fmla="*/ 8089 w 10000"/>
                    <a:gd name="connsiteY16" fmla="*/ 7718 h 10000"/>
                    <a:gd name="connsiteX17" fmla="*/ 8114 w 10000"/>
                    <a:gd name="connsiteY17" fmla="*/ 7718 h 10000"/>
                    <a:gd name="connsiteX18" fmla="*/ 8178 w 10000"/>
                    <a:gd name="connsiteY18" fmla="*/ 7850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203 w 10000"/>
                    <a:gd name="connsiteY10" fmla="*/ 5709 h 10000"/>
                    <a:gd name="connsiteX11" fmla="*/ 6830 w 10000"/>
                    <a:gd name="connsiteY11" fmla="*/ 6289 h 10000"/>
                    <a:gd name="connsiteX12" fmla="*/ 6915 w 10000"/>
                    <a:gd name="connsiteY12" fmla="*/ 680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613 w 10000"/>
                    <a:gd name="connsiteY8" fmla="*/ 4726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830 w 10000"/>
                    <a:gd name="connsiteY11" fmla="*/ 6289 h 10000"/>
                    <a:gd name="connsiteX12" fmla="*/ 6915 w 10000"/>
                    <a:gd name="connsiteY12" fmla="*/ 680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470 w 10000"/>
                    <a:gd name="connsiteY8" fmla="*/ 4784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830 w 10000"/>
                    <a:gd name="connsiteY11" fmla="*/ 6289 h 10000"/>
                    <a:gd name="connsiteX12" fmla="*/ 6915 w 10000"/>
                    <a:gd name="connsiteY12" fmla="*/ 680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830 w 10000"/>
                    <a:gd name="connsiteY11" fmla="*/ 6289 h 10000"/>
                    <a:gd name="connsiteX12" fmla="*/ 6915 w 10000"/>
                    <a:gd name="connsiteY12" fmla="*/ 680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773 w 10000"/>
                    <a:gd name="connsiteY11" fmla="*/ 6463 h 10000"/>
                    <a:gd name="connsiteX12" fmla="*/ 6915 w 10000"/>
                    <a:gd name="connsiteY12" fmla="*/ 680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773 w 10000"/>
                    <a:gd name="connsiteY11" fmla="*/ 6463 h 10000"/>
                    <a:gd name="connsiteX12" fmla="*/ 6886 w 10000"/>
                    <a:gd name="connsiteY12" fmla="*/ 6867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773 w 10000"/>
                    <a:gd name="connsiteY11" fmla="*/ 6463 h 10000"/>
                    <a:gd name="connsiteX12" fmla="*/ 6886 w 10000"/>
                    <a:gd name="connsiteY12" fmla="*/ 709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771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8123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65 w 10000"/>
                    <a:gd name="connsiteY13" fmla="*/ 7885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830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8308 h 10000"/>
                    <a:gd name="connsiteX19" fmla="*/ 8178 w 10000"/>
                    <a:gd name="connsiteY19" fmla="*/ 7850 h 10000"/>
                    <a:gd name="connsiteX20" fmla="*/ 8320 w 10000"/>
                    <a:gd name="connsiteY20" fmla="*/ 8191 h 10000"/>
                    <a:gd name="connsiteX21" fmla="*/ 8515 w 10000"/>
                    <a:gd name="connsiteY21" fmla="*/ 8661 h 10000"/>
                    <a:gd name="connsiteX22" fmla="*/ 8954 w 10000"/>
                    <a:gd name="connsiteY22" fmla="*/ 8296 h 10000"/>
                    <a:gd name="connsiteX23" fmla="*/ 9238 w 10000"/>
                    <a:gd name="connsiteY23" fmla="*/ 8401 h 10000"/>
                    <a:gd name="connsiteX24" fmla="*/ 9289 w 10000"/>
                    <a:gd name="connsiteY24" fmla="*/ 9161 h 10000"/>
                    <a:gd name="connsiteX25" fmla="*/ 9031 w 10000"/>
                    <a:gd name="connsiteY25" fmla="*/ 9581 h 10000"/>
                    <a:gd name="connsiteX26" fmla="*/ 9070 w 10000"/>
                    <a:gd name="connsiteY26" fmla="*/ 10000 h 10000"/>
                    <a:gd name="connsiteX27" fmla="*/ 9496 w 10000"/>
                    <a:gd name="connsiteY27" fmla="*/ 9870 h 10000"/>
                    <a:gd name="connsiteX28" fmla="*/ 9586 w 10000"/>
                    <a:gd name="connsiteY28" fmla="*/ 9475 h 10000"/>
                    <a:gd name="connsiteX29" fmla="*/ 10000 w 10000"/>
                    <a:gd name="connsiteY29" fmla="*/ 9161 h 10000"/>
                    <a:gd name="connsiteX30" fmla="*/ 9625 w 10000"/>
                    <a:gd name="connsiteY30" fmla="*/ 6642 h 10000"/>
                    <a:gd name="connsiteX31" fmla="*/ 9082 w 10000"/>
                    <a:gd name="connsiteY31" fmla="*/ 5828 h 10000"/>
                    <a:gd name="connsiteX32" fmla="*/ 8824 w 10000"/>
                    <a:gd name="connsiteY32" fmla="*/ 5905 h 10000"/>
                    <a:gd name="connsiteX33" fmla="*/ 8062 w 10000"/>
                    <a:gd name="connsiteY33" fmla="*/ 5094 h 10000"/>
                    <a:gd name="connsiteX34" fmla="*/ 8010 w 10000"/>
                    <a:gd name="connsiteY34" fmla="*/ 4907 h 10000"/>
                    <a:gd name="connsiteX35" fmla="*/ 8295 w 10000"/>
                    <a:gd name="connsiteY35" fmla="*/ 4225 h 10000"/>
                    <a:gd name="connsiteX36" fmla="*/ 7829 w 10000"/>
                    <a:gd name="connsiteY36" fmla="*/ 3517 h 10000"/>
                    <a:gd name="connsiteX37" fmla="*/ 7920 w 10000"/>
                    <a:gd name="connsiteY37" fmla="*/ 2861 h 10000"/>
                    <a:gd name="connsiteX38" fmla="*/ 7596 w 10000"/>
                    <a:gd name="connsiteY38" fmla="*/ 2181 h 10000"/>
                    <a:gd name="connsiteX39" fmla="*/ 7054 w 10000"/>
                    <a:gd name="connsiteY39" fmla="*/ 2704 h 10000"/>
                    <a:gd name="connsiteX40" fmla="*/ 6021 w 10000"/>
                    <a:gd name="connsiteY40" fmla="*/ 1549 h 10000"/>
                    <a:gd name="connsiteX41" fmla="*/ 5957 w 10000"/>
                    <a:gd name="connsiteY41" fmla="*/ 682 h 10000"/>
                    <a:gd name="connsiteX42" fmla="*/ 5723 w 10000"/>
                    <a:gd name="connsiteY42" fmla="*/ 78 h 10000"/>
                    <a:gd name="connsiteX43" fmla="*/ 5582 w 10000"/>
                    <a:gd name="connsiteY43" fmla="*/ 158 h 10000"/>
                    <a:gd name="connsiteX44" fmla="*/ 5181 w 10000"/>
                    <a:gd name="connsiteY44" fmla="*/ 918 h 10000"/>
                    <a:gd name="connsiteX45" fmla="*/ 4521 w 10000"/>
                    <a:gd name="connsiteY45" fmla="*/ 841 h 10000"/>
                    <a:gd name="connsiteX46" fmla="*/ 4341 w 10000"/>
                    <a:gd name="connsiteY46" fmla="*/ 1183 h 10000"/>
                    <a:gd name="connsiteX47" fmla="*/ 4057 w 10000"/>
                    <a:gd name="connsiteY47" fmla="*/ 1864 h 10000"/>
                    <a:gd name="connsiteX48" fmla="*/ 4495 w 10000"/>
                    <a:gd name="connsiteY48" fmla="*/ 682 h 10000"/>
                    <a:gd name="connsiteX49" fmla="*/ 5297 w 10000"/>
                    <a:gd name="connsiteY49" fmla="*/ 472 h 10000"/>
                    <a:gd name="connsiteX50" fmla="*/ 5361 w 10000"/>
                    <a:gd name="connsiteY50" fmla="*/ 26 h 10000"/>
                    <a:gd name="connsiteX51" fmla="*/ 4329 w 10000"/>
                    <a:gd name="connsiteY51" fmla="*/ 0 h 10000"/>
                    <a:gd name="connsiteX52" fmla="*/ 3579 w 10000"/>
                    <a:gd name="connsiteY52" fmla="*/ 2151 h 10000"/>
                    <a:gd name="connsiteX53" fmla="*/ 2803 w 10000"/>
                    <a:gd name="connsiteY53" fmla="*/ 3176 h 10000"/>
                    <a:gd name="connsiteX54" fmla="*/ 2338 w 10000"/>
                    <a:gd name="connsiteY54" fmla="*/ 3124 h 10000"/>
                    <a:gd name="connsiteX55" fmla="*/ 2106 w 10000"/>
                    <a:gd name="connsiteY55" fmla="*/ 3543 h 10000"/>
                    <a:gd name="connsiteX56" fmla="*/ 2054 w 10000"/>
                    <a:gd name="connsiteY56" fmla="*/ 4280 h 10000"/>
                    <a:gd name="connsiteX57" fmla="*/ 1848 w 10000"/>
                    <a:gd name="connsiteY57" fmla="*/ 4724 h 10000"/>
                    <a:gd name="connsiteX58" fmla="*/ 1860 w 10000"/>
                    <a:gd name="connsiteY58" fmla="*/ 4987 h 10000"/>
                    <a:gd name="connsiteX59" fmla="*/ 1731 w 10000"/>
                    <a:gd name="connsiteY59" fmla="*/ 5434 h 10000"/>
                    <a:gd name="connsiteX60" fmla="*/ 1356 w 10000"/>
                    <a:gd name="connsiteY60" fmla="*/ 5198 h 10000"/>
                    <a:gd name="connsiteX61" fmla="*/ 1266 w 10000"/>
                    <a:gd name="connsiteY61" fmla="*/ 5379 h 10000"/>
                    <a:gd name="connsiteX62" fmla="*/ 1046 w 10000"/>
                    <a:gd name="connsiteY62" fmla="*/ 4696 h 10000"/>
                    <a:gd name="connsiteX63" fmla="*/ 581 w 10000"/>
                    <a:gd name="connsiteY63" fmla="*/ 4777 h 10000"/>
                    <a:gd name="connsiteX64" fmla="*/ 349 w 10000"/>
                    <a:gd name="connsiteY64" fmla="*/ 5118 h 10000"/>
                    <a:gd name="connsiteX65" fmla="*/ 206 w 10000"/>
                    <a:gd name="connsiteY65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089 w 10000"/>
                    <a:gd name="connsiteY17" fmla="*/ 7718 h 10000"/>
                    <a:gd name="connsiteX18" fmla="*/ 8114 w 10000"/>
                    <a:gd name="connsiteY18" fmla="*/ 8308 h 10000"/>
                    <a:gd name="connsiteX19" fmla="*/ 8320 w 10000"/>
                    <a:gd name="connsiteY19" fmla="*/ 8191 h 10000"/>
                    <a:gd name="connsiteX20" fmla="*/ 8515 w 10000"/>
                    <a:gd name="connsiteY20" fmla="*/ 8661 h 10000"/>
                    <a:gd name="connsiteX21" fmla="*/ 8954 w 10000"/>
                    <a:gd name="connsiteY21" fmla="*/ 8296 h 10000"/>
                    <a:gd name="connsiteX22" fmla="*/ 9238 w 10000"/>
                    <a:gd name="connsiteY22" fmla="*/ 8401 h 10000"/>
                    <a:gd name="connsiteX23" fmla="*/ 9289 w 10000"/>
                    <a:gd name="connsiteY23" fmla="*/ 9161 h 10000"/>
                    <a:gd name="connsiteX24" fmla="*/ 9031 w 10000"/>
                    <a:gd name="connsiteY24" fmla="*/ 9581 h 10000"/>
                    <a:gd name="connsiteX25" fmla="*/ 9070 w 10000"/>
                    <a:gd name="connsiteY25" fmla="*/ 10000 h 10000"/>
                    <a:gd name="connsiteX26" fmla="*/ 9496 w 10000"/>
                    <a:gd name="connsiteY26" fmla="*/ 9870 h 10000"/>
                    <a:gd name="connsiteX27" fmla="*/ 9586 w 10000"/>
                    <a:gd name="connsiteY27" fmla="*/ 9475 h 10000"/>
                    <a:gd name="connsiteX28" fmla="*/ 10000 w 10000"/>
                    <a:gd name="connsiteY28" fmla="*/ 9161 h 10000"/>
                    <a:gd name="connsiteX29" fmla="*/ 9625 w 10000"/>
                    <a:gd name="connsiteY29" fmla="*/ 6642 h 10000"/>
                    <a:gd name="connsiteX30" fmla="*/ 9082 w 10000"/>
                    <a:gd name="connsiteY30" fmla="*/ 5828 h 10000"/>
                    <a:gd name="connsiteX31" fmla="*/ 8824 w 10000"/>
                    <a:gd name="connsiteY31" fmla="*/ 5905 h 10000"/>
                    <a:gd name="connsiteX32" fmla="*/ 8062 w 10000"/>
                    <a:gd name="connsiteY32" fmla="*/ 5094 h 10000"/>
                    <a:gd name="connsiteX33" fmla="*/ 8010 w 10000"/>
                    <a:gd name="connsiteY33" fmla="*/ 4907 h 10000"/>
                    <a:gd name="connsiteX34" fmla="*/ 8295 w 10000"/>
                    <a:gd name="connsiteY34" fmla="*/ 4225 h 10000"/>
                    <a:gd name="connsiteX35" fmla="*/ 7829 w 10000"/>
                    <a:gd name="connsiteY35" fmla="*/ 3517 h 10000"/>
                    <a:gd name="connsiteX36" fmla="*/ 7920 w 10000"/>
                    <a:gd name="connsiteY36" fmla="*/ 2861 h 10000"/>
                    <a:gd name="connsiteX37" fmla="*/ 7596 w 10000"/>
                    <a:gd name="connsiteY37" fmla="*/ 2181 h 10000"/>
                    <a:gd name="connsiteX38" fmla="*/ 7054 w 10000"/>
                    <a:gd name="connsiteY38" fmla="*/ 2704 h 10000"/>
                    <a:gd name="connsiteX39" fmla="*/ 6021 w 10000"/>
                    <a:gd name="connsiteY39" fmla="*/ 1549 h 10000"/>
                    <a:gd name="connsiteX40" fmla="*/ 5957 w 10000"/>
                    <a:gd name="connsiteY40" fmla="*/ 682 h 10000"/>
                    <a:gd name="connsiteX41" fmla="*/ 5723 w 10000"/>
                    <a:gd name="connsiteY41" fmla="*/ 78 h 10000"/>
                    <a:gd name="connsiteX42" fmla="*/ 5582 w 10000"/>
                    <a:gd name="connsiteY42" fmla="*/ 158 h 10000"/>
                    <a:gd name="connsiteX43" fmla="*/ 5181 w 10000"/>
                    <a:gd name="connsiteY43" fmla="*/ 918 h 10000"/>
                    <a:gd name="connsiteX44" fmla="*/ 4521 w 10000"/>
                    <a:gd name="connsiteY44" fmla="*/ 841 h 10000"/>
                    <a:gd name="connsiteX45" fmla="*/ 4341 w 10000"/>
                    <a:gd name="connsiteY45" fmla="*/ 1183 h 10000"/>
                    <a:gd name="connsiteX46" fmla="*/ 4057 w 10000"/>
                    <a:gd name="connsiteY46" fmla="*/ 1864 h 10000"/>
                    <a:gd name="connsiteX47" fmla="*/ 4495 w 10000"/>
                    <a:gd name="connsiteY47" fmla="*/ 682 h 10000"/>
                    <a:gd name="connsiteX48" fmla="*/ 5297 w 10000"/>
                    <a:gd name="connsiteY48" fmla="*/ 472 h 10000"/>
                    <a:gd name="connsiteX49" fmla="*/ 5361 w 10000"/>
                    <a:gd name="connsiteY49" fmla="*/ 26 h 10000"/>
                    <a:gd name="connsiteX50" fmla="*/ 4329 w 10000"/>
                    <a:gd name="connsiteY50" fmla="*/ 0 h 10000"/>
                    <a:gd name="connsiteX51" fmla="*/ 3579 w 10000"/>
                    <a:gd name="connsiteY51" fmla="*/ 2151 h 10000"/>
                    <a:gd name="connsiteX52" fmla="*/ 2803 w 10000"/>
                    <a:gd name="connsiteY52" fmla="*/ 3176 h 10000"/>
                    <a:gd name="connsiteX53" fmla="*/ 2338 w 10000"/>
                    <a:gd name="connsiteY53" fmla="*/ 3124 h 10000"/>
                    <a:gd name="connsiteX54" fmla="*/ 2106 w 10000"/>
                    <a:gd name="connsiteY54" fmla="*/ 3543 h 10000"/>
                    <a:gd name="connsiteX55" fmla="*/ 2054 w 10000"/>
                    <a:gd name="connsiteY55" fmla="*/ 4280 h 10000"/>
                    <a:gd name="connsiteX56" fmla="*/ 1848 w 10000"/>
                    <a:gd name="connsiteY56" fmla="*/ 4724 h 10000"/>
                    <a:gd name="connsiteX57" fmla="*/ 1860 w 10000"/>
                    <a:gd name="connsiteY57" fmla="*/ 4987 h 10000"/>
                    <a:gd name="connsiteX58" fmla="*/ 1731 w 10000"/>
                    <a:gd name="connsiteY58" fmla="*/ 5434 h 10000"/>
                    <a:gd name="connsiteX59" fmla="*/ 1356 w 10000"/>
                    <a:gd name="connsiteY59" fmla="*/ 5198 h 10000"/>
                    <a:gd name="connsiteX60" fmla="*/ 1266 w 10000"/>
                    <a:gd name="connsiteY60" fmla="*/ 5379 h 10000"/>
                    <a:gd name="connsiteX61" fmla="*/ 1046 w 10000"/>
                    <a:gd name="connsiteY61" fmla="*/ 4696 h 10000"/>
                    <a:gd name="connsiteX62" fmla="*/ 581 w 10000"/>
                    <a:gd name="connsiteY62" fmla="*/ 4777 h 10000"/>
                    <a:gd name="connsiteX63" fmla="*/ 349 w 10000"/>
                    <a:gd name="connsiteY63" fmla="*/ 5118 h 10000"/>
                    <a:gd name="connsiteX64" fmla="*/ 206 w 10000"/>
                    <a:gd name="connsiteY64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089 w 10000"/>
                    <a:gd name="connsiteY16" fmla="*/ 7691 h 10000"/>
                    <a:gd name="connsiteX17" fmla="*/ 8114 w 10000"/>
                    <a:gd name="connsiteY17" fmla="*/ 8308 h 10000"/>
                    <a:gd name="connsiteX18" fmla="*/ 8320 w 10000"/>
                    <a:gd name="connsiteY18" fmla="*/ 8191 h 10000"/>
                    <a:gd name="connsiteX19" fmla="*/ 8515 w 10000"/>
                    <a:gd name="connsiteY19" fmla="*/ 8661 h 10000"/>
                    <a:gd name="connsiteX20" fmla="*/ 8954 w 10000"/>
                    <a:gd name="connsiteY20" fmla="*/ 8296 h 10000"/>
                    <a:gd name="connsiteX21" fmla="*/ 9238 w 10000"/>
                    <a:gd name="connsiteY21" fmla="*/ 8401 h 10000"/>
                    <a:gd name="connsiteX22" fmla="*/ 9289 w 10000"/>
                    <a:gd name="connsiteY22" fmla="*/ 9161 h 10000"/>
                    <a:gd name="connsiteX23" fmla="*/ 9031 w 10000"/>
                    <a:gd name="connsiteY23" fmla="*/ 9581 h 10000"/>
                    <a:gd name="connsiteX24" fmla="*/ 9070 w 10000"/>
                    <a:gd name="connsiteY24" fmla="*/ 10000 h 10000"/>
                    <a:gd name="connsiteX25" fmla="*/ 9496 w 10000"/>
                    <a:gd name="connsiteY25" fmla="*/ 9870 h 10000"/>
                    <a:gd name="connsiteX26" fmla="*/ 9586 w 10000"/>
                    <a:gd name="connsiteY26" fmla="*/ 9475 h 10000"/>
                    <a:gd name="connsiteX27" fmla="*/ 10000 w 10000"/>
                    <a:gd name="connsiteY27" fmla="*/ 9161 h 10000"/>
                    <a:gd name="connsiteX28" fmla="*/ 9625 w 10000"/>
                    <a:gd name="connsiteY28" fmla="*/ 6642 h 10000"/>
                    <a:gd name="connsiteX29" fmla="*/ 9082 w 10000"/>
                    <a:gd name="connsiteY29" fmla="*/ 5828 h 10000"/>
                    <a:gd name="connsiteX30" fmla="*/ 8824 w 10000"/>
                    <a:gd name="connsiteY30" fmla="*/ 5905 h 10000"/>
                    <a:gd name="connsiteX31" fmla="*/ 8062 w 10000"/>
                    <a:gd name="connsiteY31" fmla="*/ 5094 h 10000"/>
                    <a:gd name="connsiteX32" fmla="*/ 8010 w 10000"/>
                    <a:gd name="connsiteY32" fmla="*/ 4907 h 10000"/>
                    <a:gd name="connsiteX33" fmla="*/ 8295 w 10000"/>
                    <a:gd name="connsiteY33" fmla="*/ 4225 h 10000"/>
                    <a:gd name="connsiteX34" fmla="*/ 7829 w 10000"/>
                    <a:gd name="connsiteY34" fmla="*/ 3517 h 10000"/>
                    <a:gd name="connsiteX35" fmla="*/ 7920 w 10000"/>
                    <a:gd name="connsiteY35" fmla="*/ 2861 h 10000"/>
                    <a:gd name="connsiteX36" fmla="*/ 7596 w 10000"/>
                    <a:gd name="connsiteY36" fmla="*/ 2181 h 10000"/>
                    <a:gd name="connsiteX37" fmla="*/ 7054 w 10000"/>
                    <a:gd name="connsiteY37" fmla="*/ 2704 h 10000"/>
                    <a:gd name="connsiteX38" fmla="*/ 6021 w 10000"/>
                    <a:gd name="connsiteY38" fmla="*/ 1549 h 10000"/>
                    <a:gd name="connsiteX39" fmla="*/ 5957 w 10000"/>
                    <a:gd name="connsiteY39" fmla="*/ 682 h 10000"/>
                    <a:gd name="connsiteX40" fmla="*/ 5723 w 10000"/>
                    <a:gd name="connsiteY40" fmla="*/ 78 h 10000"/>
                    <a:gd name="connsiteX41" fmla="*/ 5582 w 10000"/>
                    <a:gd name="connsiteY41" fmla="*/ 158 h 10000"/>
                    <a:gd name="connsiteX42" fmla="*/ 5181 w 10000"/>
                    <a:gd name="connsiteY42" fmla="*/ 918 h 10000"/>
                    <a:gd name="connsiteX43" fmla="*/ 4521 w 10000"/>
                    <a:gd name="connsiteY43" fmla="*/ 841 h 10000"/>
                    <a:gd name="connsiteX44" fmla="*/ 4341 w 10000"/>
                    <a:gd name="connsiteY44" fmla="*/ 1183 h 10000"/>
                    <a:gd name="connsiteX45" fmla="*/ 4057 w 10000"/>
                    <a:gd name="connsiteY45" fmla="*/ 1864 h 10000"/>
                    <a:gd name="connsiteX46" fmla="*/ 4495 w 10000"/>
                    <a:gd name="connsiteY46" fmla="*/ 682 h 10000"/>
                    <a:gd name="connsiteX47" fmla="*/ 5297 w 10000"/>
                    <a:gd name="connsiteY47" fmla="*/ 472 h 10000"/>
                    <a:gd name="connsiteX48" fmla="*/ 5361 w 10000"/>
                    <a:gd name="connsiteY48" fmla="*/ 26 h 10000"/>
                    <a:gd name="connsiteX49" fmla="*/ 4329 w 10000"/>
                    <a:gd name="connsiteY49" fmla="*/ 0 h 10000"/>
                    <a:gd name="connsiteX50" fmla="*/ 3579 w 10000"/>
                    <a:gd name="connsiteY50" fmla="*/ 2151 h 10000"/>
                    <a:gd name="connsiteX51" fmla="*/ 2803 w 10000"/>
                    <a:gd name="connsiteY51" fmla="*/ 3176 h 10000"/>
                    <a:gd name="connsiteX52" fmla="*/ 2338 w 10000"/>
                    <a:gd name="connsiteY52" fmla="*/ 3124 h 10000"/>
                    <a:gd name="connsiteX53" fmla="*/ 2106 w 10000"/>
                    <a:gd name="connsiteY53" fmla="*/ 3543 h 10000"/>
                    <a:gd name="connsiteX54" fmla="*/ 2054 w 10000"/>
                    <a:gd name="connsiteY54" fmla="*/ 4280 h 10000"/>
                    <a:gd name="connsiteX55" fmla="*/ 1848 w 10000"/>
                    <a:gd name="connsiteY55" fmla="*/ 4724 h 10000"/>
                    <a:gd name="connsiteX56" fmla="*/ 1860 w 10000"/>
                    <a:gd name="connsiteY56" fmla="*/ 4987 h 10000"/>
                    <a:gd name="connsiteX57" fmla="*/ 1731 w 10000"/>
                    <a:gd name="connsiteY57" fmla="*/ 5434 h 10000"/>
                    <a:gd name="connsiteX58" fmla="*/ 1356 w 10000"/>
                    <a:gd name="connsiteY58" fmla="*/ 5198 h 10000"/>
                    <a:gd name="connsiteX59" fmla="*/ 1266 w 10000"/>
                    <a:gd name="connsiteY59" fmla="*/ 5379 h 10000"/>
                    <a:gd name="connsiteX60" fmla="*/ 1046 w 10000"/>
                    <a:gd name="connsiteY60" fmla="*/ 4696 h 10000"/>
                    <a:gd name="connsiteX61" fmla="*/ 581 w 10000"/>
                    <a:gd name="connsiteY61" fmla="*/ 4777 h 10000"/>
                    <a:gd name="connsiteX62" fmla="*/ 349 w 10000"/>
                    <a:gd name="connsiteY62" fmla="*/ 5118 h 10000"/>
                    <a:gd name="connsiteX63" fmla="*/ 206 w 10000"/>
                    <a:gd name="connsiteY63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7985 w 10000"/>
                    <a:gd name="connsiteY14" fmla="*/ 7900 h 10000"/>
                    <a:gd name="connsiteX15" fmla="*/ 8062 w 10000"/>
                    <a:gd name="connsiteY15" fmla="*/ 7743 h 10000"/>
                    <a:gd name="connsiteX16" fmla="*/ 8114 w 10000"/>
                    <a:gd name="connsiteY16" fmla="*/ 8308 h 10000"/>
                    <a:gd name="connsiteX17" fmla="*/ 8320 w 10000"/>
                    <a:gd name="connsiteY17" fmla="*/ 8191 h 10000"/>
                    <a:gd name="connsiteX18" fmla="*/ 8515 w 10000"/>
                    <a:gd name="connsiteY18" fmla="*/ 8661 h 10000"/>
                    <a:gd name="connsiteX19" fmla="*/ 8954 w 10000"/>
                    <a:gd name="connsiteY19" fmla="*/ 8296 h 10000"/>
                    <a:gd name="connsiteX20" fmla="*/ 9238 w 10000"/>
                    <a:gd name="connsiteY20" fmla="*/ 8401 h 10000"/>
                    <a:gd name="connsiteX21" fmla="*/ 9289 w 10000"/>
                    <a:gd name="connsiteY21" fmla="*/ 9161 h 10000"/>
                    <a:gd name="connsiteX22" fmla="*/ 9031 w 10000"/>
                    <a:gd name="connsiteY22" fmla="*/ 9581 h 10000"/>
                    <a:gd name="connsiteX23" fmla="*/ 9070 w 10000"/>
                    <a:gd name="connsiteY23" fmla="*/ 10000 h 10000"/>
                    <a:gd name="connsiteX24" fmla="*/ 9496 w 10000"/>
                    <a:gd name="connsiteY24" fmla="*/ 9870 h 10000"/>
                    <a:gd name="connsiteX25" fmla="*/ 9586 w 10000"/>
                    <a:gd name="connsiteY25" fmla="*/ 9475 h 10000"/>
                    <a:gd name="connsiteX26" fmla="*/ 10000 w 10000"/>
                    <a:gd name="connsiteY26" fmla="*/ 9161 h 10000"/>
                    <a:gd name="connsiteX27" fmla="*/ 9625 w 10000"/>
                    <a:gd name="connsiteY27" fmla="*/ 6642 h 10000"/>
                    <a:gd name="connsiteX28" fmla="*/ 9082 w 10000"/>
                    <a:gd name="connsiteY28" fmla="*/ 5828 h 10000"/>
                    <a:gd name="connsiteX29" fmla="*/ 8824 w 10000"/>
                    <a:gd name="connsiteY29" fmla="*/ 5905 h 10000"/>
                    <a:gd name="connsiteX30" fmla="*/ 8062 w 10000"/>
                    <a:gd name="connsiteY30" fmla="*/ 5094 h 10000"/>
                    <a:gd name="connsiteX31" fmla="*/ 8010 w 10000"/>
                    <a:gd name="connsiteY31" fmla="*/ 4907 h 10000"/>
                    <a:gd name="connsiteX32" fmla="*/ 8295 w 10000"/>
                    <a:gd name="connsiteY32" fmla="*/ 4225 h 10000"/>
                    <a:gd name="connsiteX33" fmla="*/ 7829 w 10000"/>
                    <a:gd name="connsiteY33" fmla="*/ 3517 h 10000"/>
                    <a:gd name="connsiteX34" fmla="*/ 7920 w 10000"/>
                    <a:gd name="connsiteY34" fmla="*/ 2861 h 10000"/>
                    <a:gd name="connsiteX35" fmla="*/ 7596 w 10000"/>
                    <a:gd name="connsiteY35" fmla="*/ 2181 h 10000"/>
                    <a:gd name="connsiteX36" fmla="*/ 7054 w 10000"/>
                    <a:gd name="connsiteY36" fmla="*/ 2704 h 10000"/>
                    <a:gd name="connsiteX37" fmla="*/ 6021 w 10000"/>
                    <a:gd name="connsiteY37" fmla="*/ 1549 h 10000"/>
                    <a:gd name="connsiteX38" fmla="*/ 5957 w 10000"/>
                    <a:gd name="connsiteY38" fmla="*/ 682 h 10000"/>
                    <a:gd name="connsiteX39" fmla="*/ 5723 w 10000"/>
                    <a:gd name="connsiteY39" fmla="*/ 78 h 10000"/>
                    <a:gd name="connsiteX40" fmla="*/ 5582 w 10000"/>
                    <a:gd name="connsiteY40" fmla="*/ 158 h 10000"/>
                    <a:gd name="connsiteX41" fmla="*/ 5181 w 10000"/>
                    <a:gd name="connsiteY41" fmla="*/ 918 h 10000"/>
                    <a:gd name="connsiteX42" fmla="*/ 4521 w 10000"/>
                    <a:gd name="connsiteY42" fmla="*/ 841 h 10000"/>
                    <a:gd name="connsiteX43" fmla="*/ 4341 w 10000"/>
                    <a:gd name="connsiteY43" fmla="*/ 1183 h 10000"/>
                    <a:gd name="connsiteX44" fmla="*/ 4057 w 10000"/>
                    <a:gd name="connsiteY44" fmla="*/ 1864 h 10000"/>
                    <a:gd name="connsiteX45" fmla="*/ 4495 w 10000"/>
                    <a:gd name="connsiteY45" fmla="*/ 682 h 10000"/>
                    <a:gd name="connsiteX46" fmla="*/ 5297 w 10000"/>
                    <a:gd name="connsiteY46" fmla="*/ 472 h 10000"/>
                    <a:gd name="connsiteX47" fmla="*/ 5361 w 10000"/>
                    <a:gd name="connsiteY47" fmla="*/ 26 h 10000"/>
                    <a:gd name="connsiteX48" fmla="*/ 4329 w 10000"/>
                    <a:gd name="connsiteY48" fmla="*/ 0 h 10000"/>
                    <a:gd name="connsiteX49" fmla="*/ 3579 w 10000"/>
                    <a:gd name="connsiteY49" fmla="*/ 2151 h 10000"/>
                    <a:gd name="connsiteX50" fmla="*/ 2803 w 10000"/>
                    <a:gd name="connsiteY50" fmla="*/ 3176 h 10000"/>
                    <a:gd name="connsiteX51" fmla="*/ 2338 w 10000"/>
                    <a:gd name="connsiteY51" fmla="*/ 3124 h 10000"/>
                    <a:gd name="connsiteX52" fmla="*/ 2106 w 10000"/>
                    <a:gd name="connsiteY52" fmla="*/ 3543 h 10000"/>
                    <a:gd name="connsiteX53" fmla="*/ 2054 w 10000"/>
                    <a:gd name="connsiteY53" fmla="*/ 4280 h 10000"/>
                    <a:gd name="connsiteX54" fmla="*/ 1848 w 10000"/>
                    <a:gd name="connsiteY54" fmla="*/ 4724 h 10000"/>
                    <a:gd name="connsiteX55" fmla="*/ 1860 w 10000"/>
                    <a:gd name="connsiteY55" fmla="*/ 4987 h 10000"/>
                    <a:gd name="connsiteX56" fmla="*/ 1731 w 10000"/>
                    <a:gd name="connsiteY56" fmla="*/ 5434 h 10000"/>
                    <a:gd name="connsiteX57" fmla="*/ 1356 w 10000"/>
                    <a:gd name="connsiteY57" fmla="*/ 5198 h 10000"/>
                    <a:gd name="connsiteX58" fmla="*/ 1266 w 10000"/>
                    <a:gd name="connsiteY58" fmla="*/ 5379 h 10000"/>
                    <a:gd name="connsiteX59" fmla="*/ 1046 w 10000"/>
                    <a:gd name="connsiteY59" fmla="*/ 4696 h 10000"/>
                    <a:gd name="connsiteX60" fmla="*/ 581 w 10000"/>
                    <a:gd name="connsiteY60" fmla="*/ 4777 h 10000"/>
                    <a:gd name="connsiteX61" fmla="*/ 349 w 10000"/>
                    <a:gd name="connsiteY61" fmla="*/ 5118 h 10000"/>
                    <a:gd name="connsiteX62" fmla="*/ 206 w 10000"/>
                    <a:gd name="connsiteY62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7985 w 10000"/>
                    <a:gd name="connsiteY14" fmla="*/ 7900 h 10000"/>
                    <a:gd name="connsiteX15" fmla="*/ 8114 w 10000"/>
                    <a:gd name="connsiteY15" fmla="*/ 8308 h 10000"/>
                    <a:gd name="connsiteX16" fmla="*/ 8320 w 10000"/>
                    <a:gd name="connsiteY16" fmla="*/ 8191 h 10000"/>
                    <a:gd name="connsiteX17" fmla="*/ 8515 w 10000"/>
                    <a:gd name="connsiteY17" fmla="*/ 8661 h 10000"/>
                    <a:gd name="connsiteX18" fmla="*/ 8954 w 10000"/>
                    <a:gd name="connsiteY18" fmla="*/ 8296 h 10000"/>
                    <a:gd name="connsiteX19" fmla="*/ 9238 w 10000"/>
                    <a:gd name="connsiteY19" fmla="*/ 8401 h 10000"/>
                    <a:gd name="connsiteX20" fmla="*/ 9289 w 10000"/>
                    <a:gd name="connsiteY20" fmla="*/ 9161 h 10000"/>
                    <a:gd name="connsiteX21" fmla="*/ 9031 w 10000"/>
                    <a:gd name="connsiteY21" fmla="*/ 9581 h 10000"/>
                    <a:gd name="connsiteX22" fmla="*/ 9070 w 10000"/>
                    <a:gd name="connsiteY22" fmla="*/ 10000 h 10000"/>
                    <a:gd name="connsiteX23" fmla="*/ 9496 w 10000"/>
                    <a:gd name="connsiteY23" fmla="*/ 9870 h 10000"/>
                    <a:gd name="connsiteX24" fmla="*/ 9586 w 10000"/>
                    <a:gd name="connsiteY24" fmla="*/ 9475 h 10000"/>
                    <a:gd name="connsiteX25" fmla="*/ 10000 w 10000"/>
                    <a:gd name="connsiteY25" fmla="*/ 9161 h 10000"/>
                    <a:gd name="connsiteX26" fmla="*/ 9625 w 10000"/>
                    <a:gd name="connsiteY26" fmla="*/ 6642 h 10000"/>
                    <a:gd name="connsiteX27" fmla="*/ 9082 w 10000"/>
                    <a:gd name="connsiteY27" fmla="*/ 5828 h 10000"/>
                    <a:gd name="connsiteX28" fmla="*/ 8824 w 10000"/>
                    <a:gd name="connsiteY28" fmla="*/ 5905 h 10000"/>
                    <a:gd name="connsiteX29" fmla="*/ 8062 w 10000"/>
                    <a:gd name="connsiteY29" fmla="*/ 5094 h 10000"/>
                    <a:gd name="connsiteX30" fmla="*/ 8010 w 10000"/>
                    <a:gd name="connsiteY30" fmla="*/ 4907 h 10000"/>
                    <a:gd name="connsiteX31" fmla="*/ 8295 w 10000"/>
                    <a:gd name="connsiteY31" fmla="*/ 4225 h 10000"/>
                    <a:gd name="connsiteX32" fmla="*/ 7829 w 10000"/>
                    <a:gd name="connsiteY32" fmla="*/ 3517 h 10000"/>
                    <a:gd name="connsiteX33" fmla="*/ 7920 w 10000"/>
                    <a:gd name="connsiteY33" fmla="*/ 2861 h 10000"/>
                    <a:gd name="connsiteX34" fmla="*/ 7596 w 10000"/>
                    <a:gd name="connsiteY34" fmla="*/ 2181 h 10000"/>
                    <a:gd name="connsiteX35" fmla="*/ 7054 w 10000"/>
                    <a:gd name="connsiteY35" fmla="*/ 2704 h 10000"/>
                    <a:gd name="connsiteX36" fmla="*/ 6021 w 10000"/>
                    <a:gd name="connsiteY36" fmla="*/ 1549 h 10000"/>
                    <a:gd name="connsiteX37" fmla="*/ 5957 w 10000"/>
                    <a:gd name="connsiteY37" fmla="*/ 682 h 10000"/>
                    <a:gd name="connsiteX38" fmla="*/ 5723 w 10000"/>
                    <a:gd name="connsiteY38" fmla="*/ 78 h 10000"/>
                    <a:gd name="connsiteX39" fmla="*/ 5582 w 10000"/>
                    <a:gd name="connsiteY39" fmla="*/ 158 h 10000"/>
                    <a:gd name="connsiteX40" fmla="*/ 5181 w 10000"/>
                    <a:gd name="connsiteY40" fmla="*/ 918 h 10000"/>
                    <a:gd name="connsiteX41" fmla="*/ 4521 w 10000"/>
                    <a:gd name="connsiteY41" fmla="*/ 841 h 10000"/>
                    <a:gd name="connsiteX42" fmla="*/ 4341 w 10000"/>
                    <a:gd name="connsiteY42" fmla="*/ 1183 h 10000"/>
                    <a:gd name="connsiteX43" fmla="*/ 4057 w 10000"/>
                    <a:gd name="connsiteY43" fmla="*/ 1864 h 10000"/>
                    <a:gd name="connsiteX44" fmla="*/ 4495 w 10000"/>
                    <a:gd name="connsiteY44" fmla="*/ 682 h 10000"/>
                    <a:gd name="connsiteX45" fmla="*/ 5297 w 10000"/>
                    <a:gd name="connsiteY45" fmla="*/ 472 h 10000"/>
                    <a:gd name="connsiteX46" fmla="*/ 5361 w 10000"/>
                    <a:gd name="connsiteY46" fmla="*/ 26 h 10000"/>
                    <a:gd name="connsiteX47" fmla="*/ 4329 w 10000"/>
                    <a:gd name="connsiteY47" fmla="*/ 0 h 10000"/>
                    <a:gd name="connsiteX48" fmla="*/ 3579 w 10000"/>
                    <a:gd name="connsiteY48" fmla="*/ 2151 h 10000"/>
                    <a:gd name="connsiteX49" fmla="*/ 2803 w 10000"/>
                    <a:gd name="connsiteY49" fmla="*/ 3176 h 10000"/>
                    <a:gd name="connsiteX50" fmla="*/ 2338 w 10000"/>
                    <a:gd name="connsiteY50" fmla="*/ 3124 h 10000"/>
                    <a:gd name="connsiteX51" fmla="*/ 2106 w 10000"/>
                    <a:gd name="connsiteY51" fmla="*/ 3543 h 10000"/>
                    <a:gd name="connsiteX52" fmla="*/ 2054 w 10000"/>
                    <a:gd name="connsiteY52" fmla="*/ 4280 h 10000"/>
                    <a:gd name="connsiteX53" fmla="*/ 1848 w 10000"/>
                    <a:gd name="connsiteY53" fmla="*/ 4724 h 10000"/>
                    <a:gd name="connsiteX54" fmla="*/ 1860 w 10000"/>
                    <a:gd name="connsiteY54" fmla="*/ 4987 h 10000"/>
                    <a:gd name="connsiteX55" fmla="*/ 1731 w 10000"/>
                    <a:gd name="connsiteY55" fmla="*/ 5434 h 10000"/>
                    <a:gd name="connsiteX56" fmla="*/ 1356 w 10000"/>
                    <a:gd name="connsiteY56" fmla="*/ 5198 h 10000"/>
                    <a:gd name="connsiteX57" fmla="*/ 1266 w 10000"/>
                    <a:gd name="connsiteY57" fmla="*/ 5379 h 10000"/>
                    <a:gd name="connsiteX58" fmla="*/ 1046 w 10000"/>
                    <a:gd name="connsiteY58" fmla="*/ 4696 h 10000"/>
                    <a:gd name="connsiteX59" fmla="*/ 581 w 10000"/>
                    <a:gd name="connsiteY59" fmla="*/ 4777 h 10000"/>
                    <a:gd name="connsiteX60" fmla="*/ 349 w 10000"/>
                    <a:gd name="connsiteY60" fmla="*/ 5118 h 10000"/>
                    <a:gd name="connsiteX61" fmla="*/ 206 w 10000"/>
                    <a:gd name="connsiteY61" fmla="*/ 5749 h 10000"/>
                    <a:gd name="connsiteX0" fmla="*/ 206 w 10000"/>
                    <a:gd name="connsiteY0" fmla="*/ 5749 h 10000"/>
                    <a:gd name="connsiteX1" fmla="*/ 0 w 10000"/>
                    <a:gd name="connsiteY1" fmla="*/ 5880 h 10000"/>
                    <a:gd name="connsiteX2" fmla="*/ 0 w 10000"/>
                    <a:gd name="connsiteY2" fmla="*/ 7034 h 10000"/>
                    <a:gd name="connsiteX3" fmla="*/ 552 w 10000"/>
                    <a:gd name="connsiteY3" fmla="*/ 6078 h 10000"/>
                    <a:gd name="connsiteX4" fmla="*/ 1605 w 10000"/>
                    <a:gd name="connsiteY4" fmla="*/ 6381 h 10000"/>
                    <a:gd name="connsiteX5" fmla="*/ 2719 w 10000"/>
                    <a:gd name="connsiteY5" fmla="*/ 5672 h 10000"/>
                    <a:gd name="connsiteX6" fmla="*/ 3718 w 10000"/>
                    <a:gd name="connsiteY6" fmla="*/ 4402 h 10000"/>
                    <a:gd name="connsiteX7" fmla="*/ 4150 w 10000"/>
                    <a:gd name="connsiteY7" fmla="*/ 4807 h 10000"/>
                    <a:gd name="connsiteX8" fmla="*/ 4384 w 10000"/>
                    <a:gd name="connsiteY8" fmla="*/ 4900 h 10000"/>
                    <a:gd name="connsiteX9" fmla="*/ 4290 w 10000"/>
                    <a:gd name="connsiteY9" fmla="*/ 5715 h 10000"/>
                    <a:gd name="connsiteX10" fmla="*/ 6232 w 10000"/>
                    <a:gd name="connsiteY10" fmla="*/ 5941 h 10000"/>
                    <a:gd name="connsiteX11" fmla="*/ 6659 w 10000"/>
                    <a:gd name="connsiteY11" fmla="*/ 6753 h 10000"/>
                    <a:gd name="connsiteX12" fmla="*/ 6886 w 10000"/>
                    <a:gd name="connsiteY12" fmla="*/ 7099 h 10000"/>
                    <a:gd name="connsiteX13" fmla="*/ 7704 w 10000"/>
                    <a:gd name="connsiteY13" fmla="*/ 7947 h 10000"/>
                    <a:gd name="connsiteX14" fmla="*/ 8114 w 10000"/>
                    <a:gd name="connsiteY14" fmla="*/ 8308 h 10000"/>
                    <a:gd name="connsiteX15" fmla="*/ 8320 w 10000"/>
                    <a:gd name="connsiteY15" fmla="*/ 8191 h 10000"/>
                    <a:gd name="connsiteX16" fmla="*/ 8515 w 10000"/>
                    <a:gd name="connsiteY16" fmla="*/ 8661 h 10000"/>
                    <a:gd name="connsiteX17" fmla="*/ 8954 w 10000"/>
                    <a:gd name="connsiteY17" fmla="*/ 8296 h 10000"/>
                    <a:gd name="connsiteX18" fmla="*/ 9238 w 10000"/>
                    <a:gd name="connsiteY18" fmla="*/ 8401 h 10000"/>
                    <a:gd name="connsiteX19" fmla="*/ 9289 w 10000"/>
                    <a:gd name="connsiteY19" fmla="*/ 9161 h 10000"/>
                    <a:gd name="connsiteX20" fmla="*/ 9031 w 10000"/>
                    <a:gd name="connsiteY20" fmla="*/ 9581 h 10000"/>
                    <a:gd name="connsiteX21" fmla="*/ 9070 w 10000"/>
                    <a:gd name="connsiteY21" fmla="*/ 10000 h 10000"/>
                    <a:gd name="connsiteX22" fmla="*/ 9496 w 10000"/>
                    <a:gd name="connsiteY22" fmla="*/ 9870 h 10000"/>
                    <a:gd name="connsiteX23" fmla="*/ 9586 w 10000"/>
                    <a:gd name="connsiteY23" fmla="*/ 9475 h 10000"/>
                    <a:gd name="connsiteX24" fmla="*/ 10000 w 10000"/>
                    <a:gd name="connsiteY24" fmla="*/ 9161 h 10000"/>
                    <a:gd name="connsiteX25" fmla="*/ 9625 w 10000"/>
                    <a:gd name="connsiteY25" fmla="*/ 6642 h 10000"/>
                    <a:gd name="connsiteX26" fmla="*/ 9082 w 10000"/>
                    <a:gd name="connsiteY26" fmla="*/ 5828 h 10000"/>
                    <a:gd name="connsiteX27" fmla="*/ 8824 w 10000"/>
                    <a:gd name="connsiteY27" fmla="*/ 5905 h 10000"/>
                    <a:gd name="connsiteX28" fmla="*/ 8062 w 10000"/>
                    <a:gd name="connsiteY28" fmla="*/ 5094 h 10000"/>
                    <a:gd name="connsiteX29" fmla="*/ 8010 w 10000"/>
                    <a:gd name="connsiteY29" fmla="*/ 4907 h 10000"/>
                    <a:gd name="connsiteX30" fmla="*/ 8295 w 10000"/>
                    <a:gd name="connsiteY30" fmla="*/ 4225 h 10000"/>
                    <a:gd name="connsiteX31" fmla="*/ 7829 w 10000"/>
                    <a:gd name="connsiteY31" fmla="*/ 3517 h 10000"/>
                    <a:gd name="connsiteX32" fmla="*/ 7920 w 10000"/>
                    <a:gd name="connsiteY32" fmla="*/ 2861 h 10000"/>
                    <a:gd name="connsiteX33" fmla="*/ 7596 w 10000"/>
                    <a:gd name="connsiteY33" fmla="*/ 2181 h 10000"/>
                    <a:gd name="connsiteX34" fmla="*/ 7054 w 10000"/>
                    <a:gd name="connsiteY34" fmla="*/ 2704 h 10000"/>
                    <a:gd name="connsiteX35" fmla="*/ 6021 w 10000"/>
                    <a:gd name="connsiteY35" fmla="*/ 1549 h 10000"/>
                    <a:gd name="connsiteX36" fmla="*/ 5957 w 10000"/>
                    <a:gd name="connsiteY36" fmla="*/ 682 h 10000"/>
                    <a:gd name="connsiteX37" fmla="*/ 5723 w 10000"/>
                    <a:gd name="connsiteY37" fmla="*/ 78 h 10000"/>
                    <a:gd name="connsiteX38" fmla="*/ 5582 w 10000"/>
                    <a:gd name="connsiteY38" fmla="*/ 158 h 10000"/>
                    <a:gd name="connsiteX39" fmla="*/ 5181 w 10000"/>
                    <a:gd name="connsiteY39" fmla="*/ 918 h 10000"/>
                    <a:gd name="connsiteX40" fmla="*/ 4521 w 10000"/>
                    <a:gd name="connsiteY40" fmla="*/ 841 h 10000"/>
                    <a:gd name="connsiteX41" fmla="*/ 4341 w 10000"/>
                    <a:gd name="connsiteY41" fmla="*/ 1183 h 10000"/>
                    <a:gd name="connsiteX42" fmla="*/ 4057 w 10000"/>
                    <a:gd name="connsiteY42" fmla="*/ 1864 h 10000"/>
                    <a:gd name="connsiteX43" fmla="*/ 4495 w 10000"/>
                    <a:gd name="connsiteY43" fmla="*/ 682 h 10000"/>
                    <a:gd name="connsiteX44" fmla="*/ 5297 w 10000"/>
                    <a:gd name="connsiteY44" fmla="*/ 472 h 10000"/>
                    <a:gd name="connsiteX45" fmla="*/ 5361 w 10000"/>
                    <a:gd name="connsiteY45" fmla="*/ 26 h 10000"/>
                    <a:gd name="connsiteX46" fmla="*/ 4329 w 10000"/>
                    <a:gd name="connsiteY46" fmla="*/ 0 h 10000"/>
                    <a:gd name="connsiteX47" fmla="*/ 3579 w 10000"/>
                    <a:gd name="connsiteY47" fmla="*/ 2151 h 10000"/>
                    <a:gd name="connsiteX48" fmla="*/ 2803 w 10000"/>
                    <a:gd name="connsiteY48" fmla="*/ 3176 h 10000"/>
                    <a:gd name="connsiteX49" fmla="*/ 2338 w 10000"/>
                    <a:gd name="connsiteY49" fmla="*/ 3124 h 10000"/>
                    <a:gd name="connsiteX50" fmla="*/ 2106 w 10000"/>
                    <a:gd name="connsiteY50" fmla="*/ 3543 h 10000"/>
                    <a:gd name="connsiteX51" fmla="*/ 2054 w 10000"/>
                    <a:gd name="connsiteY51" fmla="*/ 4280 h 10000"/>
                    <a:gd name="connsiteX52" fmla="*/ 1848 w 10000"/>
                    <a:gd name="connsiteY52" fmla="*/ 4724 h 10000"/>
                    <a:gd name="connsiteX53" fmla="*/ 1860 w 10000"/>
                    <a:gd name="connsiteY53" fmla="*/ 4987 h 10000"/>
                    <a:gd name="connsiteX54" fmla="*/ 1731 w 10000"/>
                    <a:gd name="connsiteY54" fmla="*/ 5434 h 10000"/>
                    <a:gd name="connsiteX55" fmla="*/ 1356 w 10000"/>
                    <a:gd name="connsiteY55" fmla="*/ 5198 h 10000"/>
                    <a:gd name="connsiteX56" fmla="*/ 1266 w 10000"/>
                    <a:gd name="connsiteY56" fmla="*/ 5379 h 10000"/>
                    <a:gd name="connsiteX57" fmla="*/ 1046 w 10000"/>
                    <a:gd name="connsiteY57" fmla="*/ 4696 h 10000"/>
                    <a:gd name="connsiteX58" fmla="*/ 581 w 10000"/>
                    <a:gd name="connsiteY58" fmla="*/ 4777 h 10000"/>
                    <a:gd name="connsiteX59" fmla="*/ 349 w 10000"/>
                    <a:gd name="connsiteY59" fmla="*/ 5118 h 10000"/>
                    <a:gd name="connsiteX60" fmla="*/ 206 w 10000"/>
                    <a:gd name="connsiteY60" fmla="*/ 5749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0000" h="10000">
                      <a:moveTo>
                        <a:pt x="206" y="5749"/>
                      </a:moveTo>
                      <a:lnTo>
                        <a:pt x="0" y="5880"/>
                      </a:lnTo>
                      <a:lnTo>
                        <a:pt x="0" y="7034"/>
                      </a:lnTo>
                      <a:lnTo>
                        <a:pt x="552" y="6078"/>
                      </a:lnTo>
                      <a:lnTo>
                        <a:pt x="1605" y="6381"/>
                      </a:lnTo>
                      <a:lnTo>
                        <a:pt x="2719" y="5672"/>
                      </a:lnTo>
                      <a:cubicBezTo>
                        <a:pt x="2727" y="5908"/>
                        <a:pt x="3710" y="4166"/>
                        <a:pt x="3718" y="4402"/>
                      </a:cubicBezTo>
                      <a:lnTo>
                        <a:pt x="4150" y="4807"/>
                      </a:lnTo>
                      <a:lnTo>
                        <a:pt x="4384" y="4900"/>
                      </a:lnTo>
                      <a:cubicBezTo>
                        <a:pt x="4276" y="5229"/>
                        <a:pt x="4398" y="5385"/>
                        <a:pt x="4290" y="5715"/>
                      </a:cubicBezTo>
                      <a:cubicBezTo>
                        <a:pt x="4517" y="5918"/>
                        <a:pt x="5809" y="5845"/>
                        <a:pt x="6232" y="5941"/>
                      </a:cubicBezTo>
                      <a:cubicBezTo>
                        <a:pt x="6655" y="6037"/>
                        <a:pt x="6502" y="6608"/>
                        <a:pt x="6659" y="6753"/>
                      </a:cubicBezTo>
                      <a:cubicBezTo>
                        <a:pt x="6816" y="6898"/>
                        <a:pt x="6568" y="6732"/>
                        <a:pt x="6886" y="7099"/>
                      </a:cubicBezTo>
                      <a:cubicBezTo>
                        <a:pt x="7175" y="7471"/>
                        <a:pt x="7488" y="7814"/>
                        <a:pt x="7704" y="7947"/>
                      </a:cubicBezTo>
                      <a:cubicBezTo>
                        <a:pt x="7909" y="8148"/>
                        <a:pt x="8011" y="8267"/>
                        <a:pt x="8114" y="8308"/>
                      </a:cubicBezTo>
                      <a:cubicBezTo>
                        <a:pt x="8217" y="8349"/>
                        <a:pt x="8253" y="8132"/>
                        <a:pt x="8320" y="8191"/>
                      </a:cubicBezTo>
                      <a:cubicBezTo>
                        <a:pt x="8387" y="8250"/>
                        <a:pt x="8449" y="8505"/>
                        <a:pt x="8515" y="8661"/>
                      </a:cubicBezTo>
                      <a:lnTo>
                        <a:pt x="8954" y="8296"/>
                      </a:lnTo>
                      <a:lnTo>
                        <a:pt x="9238" y="8401"/>
                      </a:lnTo>
                      <a:cubicBezTo>
                        <a:pt x="9255" y="8655"/>
                        <a:pt x="9272" y="8907"/>
                        <a:pt x="9289" y="9161"/>
                      </a:cubicBezTo>
                      <a:lnTo>
                        <a:pt x="9031" y="9581"/>
                      </a:lnTo>
                      <a:cubicBezTo>
                        <a:pt x="9044" y="9721"/>
                        <a:pt x="9057" y="9862"/>
                        <a:pt x="9070" y="10000"/>
                      </a:cubicBezTo>
                      <a:lnTo>
                        <a:pt x="9496" y="9870"/>
                      </a:lnTo>
                      <a:cubicBezTo>
                        <a:pt x="9526" y="9738"/>
                        <a:pt x="9556" y="9607"/>
                        <a:pt x="9586" y="9475"/>
                      </a:cubicBezTo>
                      <a:lnTo>
                        <a:pt x="10000" y="9161"/>
                      </a:lnTo>
                      <a:lnTo>
                        <a:pt x="9625" y="6642"/>
                      </a:lnTo>
                      <a:lnTo>
                        <a:pt x="9082" y="5828"/>
                      </a:lnTo>
                      <a:lnTo>
                        <a:pt x="8824" y="5905"/>
                      </a:lnTo>
                      <a:lnTo>
                        <a:pt x="8062" y="5094"/>
                      </a:lnTo>
                      <a:cubicBezTo>
                        <a:pt x="8044" y="5032"/>
                        <a:pt x="8028" y="4969"/>
                        <a:pt x="8010" y="4907"/>
                      </a:cubicBezTo>
                      <a:lnTo>
                        <a:pt x="8295" y="4225"/>
                      </a:lnTo>
                      <a:lnTo>
                        <a:pt x="7829" y="3517"/>
                      </a:lnTo>
                      <a:cubicBezTo>
                        <a:pt x="7859" y="3298"/>
                        <a:pt x="7890" y="3079"/>
                        <a:pt x="7920" y="2861"/>
                      </a:cubicBezTo>
                      <a:lnTo>
                        <a:pt x="7596" y="2181"/>
                      </a:lnTo>
                      <a:lnTo>
                        <a:pt x="7054" y="2704"/>
                      </a:lnTo>
                      <a:lnTo>
                        <a:pt x="6021" y="1549"/>
                      </a:lnTo>
                      <a:cubicBezTo>
                        <a:pt x="5999" y="1259"/>
                        <a:pt x="5978" y="972"/>
                        <a:pt x="5957" y="682"/>
                      </a:cubicBezTo>
                      <a:cubicBezTo>
                        <a:pt x="5878" y="481"/>
                        <a:pt x="5800" y="281"/>
                        <a:pt x="5723" y="78"/>
                      </a:cubicBezTo>
                      <a:lnTo>
                        <a:pt x="5582" y="158"/>
                      </a:lnTo>
                      <a:lnTo>
                        <a:pt x="5181" y="918"/>
                      </a:lnTo>
                      <a:lnTo>
                        <a:pt x="4521" y="841"/>
                      </a:lnTo>
                      <a:lnTo>
                        <a:pt x="4341" y="1183"/>
                      </a:lnTo>
                      <a:lnTo>
                        <a:pt x="4057" y="1864"/>
                      </a:lnTo>
                      <a:lnTo>
                        <a:pt x="4495" y="682"/>
                      </a:lnTo>
                      <a:lnTo>
                        <a:pt x="5297" y="472"/>
                      </a:lnTo>
                      <a:cubicBezTo>
                        <a:pt x="5318" y="324"/>
                        <a:pt x="5340" y="176"/>
                        <a:pt x="5361" y="26"/>
                      </a:cubicBezTo>
                      <a:lnTo>
                        <a:pt x="4329" y="0"/>
                      </a:lnTo>
                      <a:lnTo>
                        <a:pt x="3579" y="2151"/>
                      </a:lnTo>
                      <a:lnTo>
                        <a:pt x="2803" y="3176"/>
                      </a:lnTo>
                      <a:lnTo>
                        <a:pt x="2338" y="3124"/>
                      </a:lnTo>
                      <a:cubicBezTo>
                        <a:pt x="2261" y="3265"/>
                        <a:pt x="2183" y="3403"/>
                        <a:pt x="2106" y="3543"/>
                      </a:cubicBezTo>
                      <a:cubicBezTo>
                        <a:pt x="2089" y="3788"/>
                        <a:pt x="2072" y="4034"/>
                        <a:pt x="2054" y="4280"/>
                      </a:cubicBezTo>
                      <a:cubicBezTo>
                        <a:pt x="1985" y="4427"/>
                        <a:pt x="1917" y="4577"/>
                        <a:pt x="1848" y="4724"/>
                      </a:cubicBezTo>
                      <a:cubicBezTo>
                        <a:pt x="1852" y="4812"/>
                        <a:pt x="1856" y="4901"/>
                        <a:pt x="1860" y="4987"/>
                      </a:cubicBezTo>
                      <a:lnTo>
                        <a:pt x="1731" y="5434"/>
                      </a:lnTo>
                      <a:lnTo>
                        <a:pt x="1356" y="5198"/>
                      </a:lnTo>
                      <a:cubicBezTo>
                        <a:pt x="1326" y="5260"/>
                        <a:pt x="1296" y="5319"/>
                        <a:pt x="1266" y="5379"/>
                      </a:cubicBezTo>
                      <a:cubicBezTo>
                        <a:pt x="1193" y="5152"/>
                        <a:pt x="1119" y="4926"/>
                        <a:pt x="1046" y="4696"/>
                      </a:cubicBezTo>
                      <a:lnTo>
                        <a:pt x="581" y="4777"/>
                      </a:lnTo>
                      <a:cubicBezTo>
                        <a:pt x="504" y="4891"/>
                        <a:pt x="426" y="5004"/>
                        <a:pt x="349" y="5118"/>
                      </a:cubicBezTo>
                      <a:cubicBezTo>
                        <a:pt x="302" y="5329"/>
                        <a:pt x="253" y="5539"/>
                        <a:pt x="206" y="5749"/>
                      </a:cubicBezTo>
                      <a:close/>
                    </a:path>
                  </a:pathLst>
                </a:custGeom>
                <a:solidFill>
                  <a:srgbClr val="044F8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4" name="Freeform 10">
                  <a:extLst>
                    <a:ext uri="{FF2B5EF4-FFF2-40B4-BE49-F238E27FC236}">
                      <a16:creationId xmlns:a16="http://schemas.microsoft.com/office/drawing/2014/main" id="{38F735D0-1645-473F-BC7A-88827E02F437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572485" y="1756914"/>
                  <a:ext cx="195579" cy="209802"/>
                </a:xfrm>
                <a:custGeom>
                  <a:avLst/>
                  <a:gdLst>
                    <a:gd name="T0" fmla="*/ 195579 w 160"/>
                    <a:gd name="T1" fmla="*/ 130053 h 171"/>
                    <a:gd name="T2" fmla="*/ 190690 w 160"/>
                    <a:gd name="T3" fmla="*/ 177902 h 171"/>
                    <a:gd name="T4" fmla="*/ 66008 w 160"/>
                    <a:gd name="T5" fmla="*/ 209802 h 171"/>
                    <a:gd name="T6" fmla="*/ 42783 w 160"/>
                    <a:gd name="T7" fmla="*/ 187718 h 171"/>
                    <a:gd name="T8" fmla="*/ 116125 w 160"/>
                    <a:gd name="T9" fmla="*/ 137414 h 171"/>
                    <a:gd name="T10" fmla="*/ 116125 w 160"/>
                    <a:gd name="T11" fmla="*/ 109195 h 171"/>
                    <a:gd name="T12" fmla="*/ 77009 w 160"/>
                    <a:gd name="T13" fmla="*/ 82203 h 171"/>
                    <a:gd name="T14" fmla="*/ 48895 w 160"/>
                    <a:gd name="T15" fmla="*/ 114103 h 171"/>
                    <a:gd name="T16" fmla="*/ 9779 w 160"/>
                    <a:gd name="T17" fmla="*/ 105514 h 171"/>
                    <a:gd name="T18" fmla="*/ 19558 w 160"/>
                    <a:gd name="T19" fmla="*/ 49076 h 171"/>
                    <a:gd name="T20" fmla="*/ 0 w 160"/>
                    <a:gd name="T21" fmla="*/ 26992 h 171"/>
                    <a:gd name="T22" fmla="*/ 15891 w 160"/>
                    <a:gd name="T23" fmla="*/ 0 h 171"/>
                    <a:gd name="T24" fmla="*/ 195579 w 160"/>
                    <a:gd name="T25" fmla="*/ 130053 h 17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60"/>
                    <a:gd name="T40" fmla="*/ 0 h 171"/>
                    <a:gd name="T41" fmla="*/ 160 w 160"/>
                    <a:gd name="T42" fmla="*/ 171 h 171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60" h="171">
                      <a:moveTo>
                        <a:pt x="160" y="106"/>
                      </a:moveTo>
                      <a:lnTo>
                        <a:pt x="156" y="145"/>
                      </a:lnTo>
                      <a:lnTo>
                        <a:pt x="54" y="171"/>
                      </a:lnTo>
                      <a:lnTo>
                        <a:pt x="35" y="153"/>
                      </a:lnTo>
                      <a:lnTo>
                        <a:pt x="95" y="112"/>
                      </a:lnTo>
                      <a:lnTo>
                        <a:pt x="95" y="89"/>
                      </a:lnTo>
                      <a:lnTo>
                        <a:pt x="63" y="67"/>
                      </a:lnTo>
                      <a:lnTo>
                        <a:pt x="40" y="93"/>
                      </a:lnTo>
                      <a:lnTo>
                        <a:pt x="8" y="86"/>
                      </a:lnTo>
                      <a:lnTo>
                        <a:pt x="16" y="40"/>
                      </a:lnTo>
                      <a:lnTo>
                        <a:pt x="0" y="22"/>
                      </a:lnTo>
                      <a:lnTo>
                        <a:pt x="13" y="0"/>
                      </a:lnTo>
                      <a:lnTo>
                        <a:pt x="160" y="106"/>
                      </a:lnTo>
                      <a:close/>
                    </a:path>
                  </a:pathLst>
                </a:custGeom>
                <a:solidFill>
                  <a:srgbClr val="044F8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5" name="Freeform 11">
                  <a:extLst>
                    <a:ext uri="{FF2B5EF4-FFF2-40B4-BE49-F238E27FC236}">
                      <a16:creationId xmlns:a16="http://schemas.microsoft.com/office/drawing/2014/main" id="{0E3475BE-73DE-4D9B-A977-6100C7EC3519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20010" y="1452878"/>
                  <a:ext cx="232916" cy="284478"/>
                </a:xfrm>
                <a:custGeom>
                  <a:avLst/>
                  <a:gdLst>
                    <a:gd name="T0" fmla="*/ 96124 w 189"/>
                    <a:gd name="T1" fmla="*/ 284478 h 231"/>
                    <a:gd name="T2" fmla="*/ 1232 w 189"/>
                    <a:gd name="T3" fmla="*/ 215514 h 231"/>
                    <a:gd name="T4" fmla="*/ 19718 w 189"/>
                    <a:gd name="T5" fmla="*/ 199504 h 231"/>
                    <a:gd name="T6" fmla="*/ 43133 w 189"/>
                    <a:gd name="T7" fmla="*/ 172411 h 231"/>
                    <a:gd name="T8" fmla="*/ 0 w 189"/>
                    <a:gd name="T9" fmla="*/ 160096 h 231"/>
                    <a:gd name="T10" fmla="*/ 13556 w 189"/>
                    <a:gd name="T11" fmla="*/ 104678 h 231"/>
                    <a:gd name="T12" fmla="*/ 83800 w 189"/>
                    <a:gd name="T13" fmla="*/ 92363 h 231"/>
                    <a:gd name="T14" fmla="*/ 80103 w 189"/>
                    <a:gd name="T15" fmla="*/ 55418 h 231"/>
                    <a:gd name="T16" fmla="*/ 56689 w 189"/>
                    <a:gd name="T17" fmla="*/ 46797 h 231"/>
                    <a:gd name="T18" fmla="*/ 18485 w 189"/>
                    <a:gd name="T19" fmla="*/ 70196 h 231"/>
                    <a:gd name="T20" fmla="*/ 14788 w 189"/>
                    <a:gd name="T21" fmla="*/ 45566 h 231"/>
                    <a:gd name="T22" fmla="*/ 50527 w 189"/>
                    <a:gd name="T23" fmla="*/ 0 h 231"/>
                    <a:gd name="T24" fmla="*/ 88730 w 189"/>
                    <a:gd name="T25" fmla="*/ 8621 h 231"/>
                    <a:gd name="T26" fmla="*/ 129398 w 189"/>
                    <a:gd name="T27" fmla="*/ 48029 h 231"/>
                    <a:gd name="T28" fmla="*/ 184854 w 189"/>
                    <a:gd name="T29" fmla="*/ 54186 h 231"/>
                    <a:gd name="T30" fmla="*/ 199642 w 189"/>
                    <a:gd name="T31" fmla="*/ 98521 h 231"/>
                    <a:gd name="T32" fmla="*/ 158974 w 189"/>
                    <a:gd name="T33" fmla="*/ 135466 h 231"/>
                    <a:gd name="T34" fmla="*/ 176227 w 189"/>
                    <a:gd name="T35" fmla="*/ 167485 h 231"/>
                    <a:gd name="T36" fmla="*/ 232916 w 189"/>
                    <a:gd name="T37" fmla="*/ 217977 h 231"/>
                    <a:gd name="T38" fmla="*/ 208269 w 189"/>
                    <a:gd name="T39" fmla="*/ 243838 h 231"/>
                    <a:gd name="T40" fmla="*/ 174995 w 189"/>
                    <a:gd name="T41" fmla="*/ 220440 h 231"/>
                    <a:gd name="T42" fmla="*/ 103518 w 189"/>
                    <a:gd name="T43" fmla="*/ 237681 h 231"/>
                    <a:gd name="T44" fmla="*/ 96124 w 189"/>
                    <a:gd name="T45" fmla="*/ 284478 h 23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9"/>
                    <a:gd name="T70" fmla="*/ 0 h 231"/>
                    <a:gd name="T71" fmla="*/ 189 w 189"/>
                    <a:gd name="T72" fmla="*/ 231 h 231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9" h="231">
                      <a:moveTo>
                        <a:pt x="78" y="231"/>
                      </a:moveTo>
                      <a:lnTo>
                        <a:pt x="1" y="175"/>
                      </a:lnTo>
                      <a:lnTo>
                        <a:pt x="16" y="162"/>
                      </a:lnTo>
                      <a:lnTo>
                        <a:pt x="35" y="140"/>
                      </a:lnTo>
                      <a:lnTo>
                        <a:pt x="0" y="130"/>
                      </a:lnTo>
                      <a:lnTo>
                        <a:pt x="11" y="85"/>
                      </a:lnTo>
                      <a:lnTo>
                        <a:pt x="68" y="75"/>
                      </a:lnTo>
                      <a:lnTo>
                        <a:pt x="65" y="45"/>
                      </a:lnTo>
                      <a:lnTo>
                        <a:pt x="46" y="38"/>
                      </a:lnTo>
                      <a:lnTo>
                        <a:pt x="15" y="57"/>
                      </a:lnTo>
                      <a:lnTo>
                        <a:pt x="12" y="37"/>
                      </a:lnTo>
                      <a:lnTo>
                        <a:pt x="41" y="0"/>
                      </a:lnTo>
                      <a:lnTo>
                        <a:pt x="72" y="7"/>
                      </a:lnTo>
                      <a:lnTo>
                        <a:pt x="105" y="39"/>
                      </a:lnTo>
                      <a:lnTo>
                        <a:pt x="150" y="44"/>
                      </a:lnTo>
                      <a:lnTo>
                        <a:pt x="162" y="80"/>
                      </a:lnTo>
                      <a:lnTo>
                        <a:pt x="129" y="110"/>
                      </a:lnTo>
                      <a:lnTo>
                        <a:pt x="143" y="136"/>
                      </a:lnTo>
                      <a:lnTo>
                        <a:pt x="189" y="177"/>
                      </a:lnTo>
                      <a:lnTo>
                        <a:pt x="169" y="198"/>
                      </a:lnTo>
                      <a:lnTo>
                        <a:pt x="142" y="179"/>
                      </a:lnTo>
                      <a:lnTo>
                        <a:pt x="84" y="193"/>
                      </a:lnTo>
                      <a:lnTo>
                        <a:pt x="78" y="231"/>
                      </a:lnTo>
                      <a:close/>
                    </a:path>
                  </a:pathLst>
                </a:custGeom>
                <a:solidFill>
                  <a:srgbClr val="044F8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6" name="Freeform 23">
                  <a:extLst>
                    <a:ext uri="{FF2B5EF4-FFF2-40B4-BE49-F238E27FC236}">
                      <a16:creationId xmlns:a16="http://schemas.microsoft.com/office/drawing/2014/main" id="{CDE70E59-6E5D-4C12-B8F8-E8D7AD0C99BA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66482" y="2244082"/>
                  <a:ext cx="53340" cy="76453"/>
                </a:xfrm>
                <a:custGeom>
                  <a:avLst/>
                  <a:gdLst>
                    <a:gd name="T0" fmla="*/ 44450 w 30"/>
                    <a:gd name="T1" fmla="*/ 76453 h 43"/>
                    <a:gd name="T2" fmla="*/ 53340 w 30"/>
                    <a:gd name="T3" fmla="*/ 51561 h 43"/>
                    <a:gd name="T4" fmla="*/ 40894 w 30"/>
                    <a:gd name="T5" fmla="*/ 0 h 43"/>
                    <a:gd name="T6" fmla="*/ 0 w 30"/>
                    <a:gd name="T7" fmla="*/ 1778 h 43"/>
                    <a:gd name="T8" fmla="*/ 5334 w 30"/>
                    <a:gd name="T9" fmla="*/ 42671 h 43"/>
                    <a:gd name="T10" fmla="*/ 17780 w 30"/>
                    <a:gd name="T11" fmla="*/ 71119 h 43"/>
                    <a:gd name="T12" fmla="*/ 44450 w 30"/>
                    <a:gd name="T13" fmla="*/ 76453 h 4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0"/>
                    <a:gd name="T22" fmla="*/ 0 h 43"/>
                    <a:gd name="T23" fmla="*/ 30 w 30"/>
                    <a:gd name="T24" fmla="*/ 43 h 4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0" h="43">
                      <a:moveTo>
                        <a:pt x="25" y="43"/>
                      </a:moveTo>
                      <a:lnTo>
                        <a:pt x="30" y="29"/>
                      </a:lnTo>
                      <a:lnTo>
                        <a:pt x="23" y="0"/>
                      </a:lnTo>
                      <a:lnTo>
                        <a:pt x="0" y="1"/>
                      </a:lnTo>
                      <a:lnTo>
                        <a:pt x="3" y="24"/>
                      </a:lnTo>
                      <a:lnTo>
                        <a:pt x="10" y="40"/>
                      </a:lnTo>
                      <a:lnTo>
                        <a:pt x="25" y="4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7" name="Freeform 24">
                  <a:extLst>
                    <a:ext uri="{FF2B5EF4-FFF2-40B4-BE49-F238E27FC236}">
                      <a16:creationId xmlns:a16="http://schemas.microsoft.com/office/drawing/2014/main" id="{1F96D4CC-B0D1-4172-B0AB-7FB2E4637CBF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662926" y="2457441"/>
                  <a:ext cx="184911" cy="124459"/>
                </a:xfrm>
                <a:custGeom>
                  <a:avLst/>
                  <a:gdLst>
                    <a:gd name="T0" fmla="*/ 45309 w 151"/>
                    <a:gd name="T1" fmla="*/ 32945 h 102"/>
                    <a:gd name="T2" fmla="*/ 80822 w 151"/>
                    <a:gd name="T3" fmla="*/ 107376 h 102"/>
                    <a:gd name="T4" fmla="*/ 97966 w 151"/>
                    <a:gd name="T5" fmla="*/ 119578 h 102"/>
                    <a:gd name="T6" fmla="*/ 155521 w 151"/>
                    <a:gd name="T7" fmla="*/ 124459 h 102"/>
                    <a:gd name="T8" fmla="*/ 184911 w 151"/>
                    <a:gd name="T9" fmla="*/ 74431 h 102"/>
                    <a:gd name="T10" fmla="*/ 175114 w 151"/>
                    <a:gd name="T11" fmla="*/ 34165 h 102"/>
                    <a:gd name="T12" fmla="*/ 82047 w 151"/>
                    <a:gd name="T13" fmla="*/ 13422 h 102"/>
                    <a:gd name="T14" fmla="*/ 0 w 151"/>
                    <a:gd name="T15" fmla="*/ 0 h 102"/>
                    <a:gd name="T16" fmla="*/ 3674 w 151"/>
                    <a:gd name="T17" fmla="*/ 15862 h 102"/>
                    <a:gd name="T18" fmla="*/ 45309 w 151"/>
                    <a:gd name="T19" fmla="*/ 32945 h 10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1"/>
                    <a:gd name="T31" fmla="*/ 0 h 102"/>
                    <a:gd name="T32" fmla="*/ 151 w 151"/>
                    <a:gd name="T33" fmla="*/ 102 h 10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1" h="102">
                      <a:moveTo>
                        <a:pt x="37" y="27"/>
                      </a:moveTo>
                      <a:lnTo>
                        <a:pt x="66" y="88"/>
                      </a:lnTo>
                      <a:lnTo>
                        <a:pt x="80" y="98"/>
                      </a:lnTo>
                      <a:lnTo>
                        <a:pt x="127" y="102"/>
                      </a:lnTo>
                      <a:lnTo>
                        <a:pt x="151" y="61"/>
                      </a:lnTo>
                      <a:lnTo>
                        <a:pt x="143" y="28"/>
                      </a:lnTo>
                      <a:lnTo>
                        <a:pt x="67" y="11"/>
                      </a:lnTo>
                      <a:lnTo>
                        <a:pt x="0" y="0"/>
                      </a:lnTo>
                      <a:lnTo>
                        <a:pt x="3" y="13"/>
                      </a:lnTo>
                      <a:lnTo>
                        <a:pt x="37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8" name="Freeform 25">
                  <a:extLst>
                    <a:ext uri="{FF2B5EF4-FFF2-40B4-BE49-F238E27FC236}">
                      <a16:creationId xmlns:a16="http://schemas.microsoft.com/office/drawing/2014/main" id="{F711A911-208A-4271-B778-A4361744264D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4110979" y="2103621"/>
                  <a:ext cx="250696" cy="227582"/>
                </a:xfrm>
                <a:custGeom>
                  <a:avLst/>
                  <a:gdLst>
                    <a:gd name="T0" fmla="*/ 165353 w 141"/>
                    <a:gd name="T1" fmla="*/ 136905 h 128"/>
                    <a:gd name="T2" fmla="*/ 147573 w 141"/>
                    <a:gd name="T3" fmla="*/ 129793 h 128"/>
                    <a:gd name="T4" fmla="*/ 168909 w 141"/>
                    <a:gd name="T5" fmla="*/ 71119 h 128"/>
                    <a:gd name="T6" fmla="*/ 158241 w 141"/>
                    <a:gd name="T7" fmla="*/ 48006 h 128"/>
                    <a:gd name="T8" fmla="*/ 161797 w 141"/>
                    <a:gd name="T9" fmla="*/ 1778 h 128"/>
                    <a:gd name="T10" fmla="*/ 144017 w 141"/>
                    <a:gd name="T11" fmla="*/ 0 h 128"/>
                    <a:gd name="T12" fmla="*/ 96011 w 141"/>
                    <a:gd name="T13" fmla="*/ 53340 h 128"/>
                    <a:gd name="T14" fmla="*/ 8890 w 141"/>
                    <a:gd name="T15" fmla="*/ 92455 h 128"/>
                    <a:gd name="T16" fmla="*/ 0 w 141"/>
                    <a:gd name="T17" fmla="*/ 135127 h 128"/>
                    <a:gd name="T18" fmla="*/ 10668 w 141"/>
                    <a:gd name="T19" fmla="*/ 161797 h 128"/>
                    <a:gd name="T20" fmla="*/ 56896 w 141"/>
                    <a:gd name="T21" fmla="*/ 211580 h 128"/>
                    <a:gd name="T22" fmla="*/ 112013 w 141"/>
                    <a:gd name="T23" fmla="*/ 213358 h 128"/>
                    <a:gd name="T24" fmla="*/ 122681 w 141"/>
                    <a:gd name="T25" fmla="*/ 202690 h 128"/>
                    <a:gd name="T26" fmla="*/ 145795 w 141"/>
                    <a:gd name="T27" fmla="*/ 200912 h 128"/>
                    <a:gd name="T28" fmla="*/ 170687 w 141"/>
                    <a:gd name="T29" fmla="*/ 227582 h 128"/>
                    <a:gd name="T30" fmla="*/ 183133 w 141"/>
                    <a:gd name="T31" fmla="*/ 227582 h 128"/>
                    <a:gd name="T32" fmla="*/ 209802 w 141"/>
                    <a:gd name="T33" fmla="*/ 209802 h 128"/>
                    <a:gd name="T34" fmla="*/ 229360 w 141"/>
                    <a:gd name="T35" fmla="*/ 208024 h 128"/>
                    <a:gd name="T36" fmla="*/ 250696 w 141"/>
                    <a:gd name="T37" fmla="*/ 224026 h 128"/>
                    <a:gd name="T38" fmla="*/ 243584 w 141"/>
                    <a:gd name="T39" fmla="*/ 206246 h 128"/>
                    <a:gd name="T40" fmla="*/ 165353 w 141"/>
                    <a:gd name="T41" fmla="*/ 136905 h 128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41"/>
                    <a:gd name="T64" fmla="*/ 0 h 128"/>
                    <a:gd name="T65" fmla="*/ 141 w 141"/>
                    <a:gd name="T66" fmla="*/ 128 h 128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41" h="128">
                      <a:moveTo>
                        <a:pt x="93" y="77"/>
                      </a:moveTo>
                      <a:lnTo>
                        <a:pt x="83" y="73"/>
                      </a:lnTo>
                      <a:lnTo>
                        <a:pt x="95" y="40"/>
                      </a:lnTo>
                      <a:lnTo>
                        <a:pt x="89" y="27"/>
                      </a:lnTo>
                      <a:lnTo>
                        <a:pt x="91" y="1"/>
                      </a:lnTo>
                      <a:lnTo>
                        <a:pt x="81" y="0"/>
                      </a:lnTo>
                      <a:lnTo>
                        <a:pt x="54" y="30"/>
                      </a:lnTo>
                      <a:lnTo>
                        <a:pt x="5" y="52"/>
                      </a:lnTo>
                      <a:lnTo>
                        <a:pt x="0" y="76"/>
                      </a:lnTo>
                      <a:lnTo>
                        <a:pt x="6" y="91"/>
                      </a:lnTo>
                      <a:lnTo>
                        <a:pt x="32" y="119"/>
                      </a:lnTo>
                      <a:lnTo>
                        <a:pt x="63" y="120"/>
                      </a:lnTo>
                      <a:lnTo>
                        <a:pt x="69" y="114"/>
                      </a:lnTo>
                      <a:lnTo>
                        <a:pt x="82" y="113"/>
                      </a:lnTo>
                      <a:lnTo>
                        <a:pt x="96" y="128"/>
                      </a:lnTo>
                      <a:lnTo>
                        <a:pt x="103" y="128"/>
                      </a:lnTo>
                      <a:lnTo>
                        <a:pt x="118" y="118"/>
                      </a:lnTo>
                      <a:lnTo>
                        <a:pt x="129" y="117"/>
                      </a:lnTo>
                      <a:lnTo>
                        <a:pt x="141" y="126"/>
                      </a:lnTo>
                      <a:lnTo>
                        <a:pt x="137" y="116"/>
                      </a:lnTo>
                      <a:lnTo>
                        <a:pt x="93" y="7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149" name="Freeform 26">
                  <a:extLst>
                    <a:ext uri="{FF2B5EF4-FFF2-40B4-BE49-F238E27FC236}">
                      <a16:creationId xmlns:a16="http://schemas.microsoft.com/office/drawing/2014/main" id="{A37CA424-35FC-4655-BFA8-14BB9D7BC5A4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5392908" y="2695691"/>
                  <a:ext cx="247140" cy="202691"/>
                </a:xfrm>
                <a:custGeom>
                  <a:avLst/>
                  <a:gdLst>
                    <a:gd name="T0" fmla="*/ 206565 w 201"/>
                    <a:gd name="T1" fmla="*/ 108102 h 165"/>
                    <a:gd name="T2" fmla="*/ 211483 w 201"/>
                    <a:gd name="T3" fmla="*/ 83533 h 165"/>
                    <a:gd name="T4" fmla="*/ 168449 w 201"/>
                    <a:gd name="T5" fmla="*/ 18426 h 165"/>
                    <a:gd name="T6" fmla="*/ 152464 w 201"/>
                    <a:gd name="T7" fmla="*/ 0 h 165"/>
                    <a:gd name="T8" fmla="*/ 131562 w 201"/>
                    <a:gd name="T9" fmla="*/ 3685 h 165"/>
                    <a:gd name="T10" fmla="*/ 108201 w 201"/>
                    <a:gd name="T11" fmla="*/ 34396 h 165"/>
                    <a:gd name="T12" fmla="*/ 67625 w 201"/>
                    <a:gd name="T13" fmla="*/ 13513 h 165"/>
                    <a:gd name="T14" fmla="*/ 13525 w 201"/>
                    <a:gd name="T15" fmla="*/ 62650 h 165"/>
                    <a:gd name="T16" fmla="*/ 18443 w 201"/>
                    <a:gd name="T17" fmla="*/ 149868 h 165"/>
                    <a:gd name="T18" fmla="*/ 0 w 201"/>
                    <a:gd name="T19" fmla="*/ 184265 h 165"/>
                    <a:gd name="T20" fmla="*/ 12296 w 201"/>
                    <a:gd name="T21" fmla="*/ 194092 h 165"/>
                    <a:gd name="T22" fmla="*/ 87298 w 201"/>
                    <a:gd name="T23" fmla="*/ 164610 h 165"/>
                    <a:gd name="T24" fmla="*/ 186892 w 201"/>
                    <a:gd name="T25" fmla="*/ 168295 h 165"/>
                    <a:gd name="T26" fmla="*/ 217631 w 201"/>
                    <a:gd name="T27" fmla="*/ 202691 h 165"/>
                    <a:gd name="T28" fmla="*/ 247140 w 201"/>
                    <a:gd name="T29" fmla="*/ 154782 h 165"/>
                    <a:gd name="T30" fmla="*/ 244681 w 201"/>
                    <a:gd name="T31" fmla="*/ 124071 h 165"/>
                    <a:gd name="T32" fmla="*/ 206565 w 201"/>
                    <a:gd name="T33" fmla="*/ 108102 h 16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1"/>
                    <a:gd name="T52" fmla="*/ 0 h 165"/>
                    <a:gd name="T53" fmla="*/ 201 w 201"/>
                    <a:gd name="T54" fmla="*/ 165 h 16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1" h="165">
                      <a:moveTo>
                        <a:pt x="168" y="88"/>
                      </a:moveTo>
                      <a:lnTo>
                        <a:pt x="172" y="68"/>
                      </a:lnTo>
                      <a:lnTo>
                        <a:pt x="137" y="15"/>
                      </a:lnTo>
                      <a:lnTo>
                        <a:pt x="124" y="0"/>
                      </a:lnTo>
                      <a:lnTo>
                        <a:pt x="107" y="3"/>
                      </a:lnTo>
                      <a:lnTo>
                        <a:pt x="88" y="28"/>
                      </a:lnTo>
                      <a:lnTo>
                        <a:pt x="55" y="11"/>
                      </a:lnTo>
                      <a:lnTo>
                        <a:pt x="11" y="51"/>
                      </a:lnTo>
                      <a:lnTo>
                        <a:pt x="15" y="122"/>
                      </a:lnTo>
                      <a:lnTo>
                        <a:pt x="0" y="150"/>
                      </a:lnTo>
                      <a:lnTo>
                        <a:pt x="10" y="158"/>
                      </a:lnTo>
                      <a:lnTo>
                        <a:pt x="71" y="134"/>
                      </a:lnTo>
                      <a:lnTo>
                        <a:pt x="152" y="137"/>
                      </a:lnTo>
                      <a:lnTo>
                        <a:pt x="177" y="165"/>
                      </a:lnTo>
                      <a:lnTo>
                        <a:pt x="201" y="126"/>
                      </a:lnTo>
                      <a:lnTo>
                        <a:pt x="199" y="101"/>
                      </a:lnTo>
                      <a:lnTo>
                        <a:pt x="168" y="88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00" kern="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141" name="Textfeld 139">
                <a:extLst>
                  <a:ext uri="{FF2B5EF4-FFF2-40B4-BE49-F238E27FC236}">
                    <a16:creationId xmlns:a16="http://schemas.microsoft.com/office/drawing/2014/main" id="{7BA177C2-4005-407B-B878-92BDD056AADB}"/>
                  </a:ext>
                </a:extLst>
              </p:cNvPr>
              <p:cNvSpPr txBox="1"/>
              <p:nvPr/>
            </p:nvSpPr>
            <p:spPr>
              <a:xfrm>
                <a:off x="4477546" y="3159754"/>
                <a:ext cx="357121" cy="1901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14325">
                  <a:defRPr/>
                </a:pPr>
                <a:r>
                  <a:rPr lang="de-DE" sz="100" kern="0" dirty="0">
                    <a:solidFill>
                      <a:srgbClr val="FFFFFF">
                        <a:lumMod val="85000"/>
                      </a:srgbClr>
                    </a:solidFill>
                    <a:latin typeface="Arial"/>
                  </a:rPr>
                  <a:t>DS</a:t>
                </a:r>
              </a:p>
            </p:txBody>
          </p:sp>
        </p:grpSp>
        <p:sp>
          <p:nvSpPr>
            <p:cNvPr id="6" name="Gleichschenkliges Dreieck 5">
              <a:extLst>
                <a:ext uri="{FF2B5EF4-FFF2-40B4-BE49-F238E27FC236}">
                  <a16:creationId xmlns:a16="http://schemas.microsoft.com/office/drawing/2014/main" id="{76E27FDE-3C30-47BB-92C0-980B9324963B}"/>
                </a:ext>
              </a:extLst>
            </p:cNvPr>
            <p:cNvSpPr/>
            <p:nvPr/>
          </p:nvSpPr>
          <p:spPr>
            <a:xfrm rot="2950847">
              <a:off x="7905869" y="3319691"/>
              <a:ext cx="492536" cy="320738"/>
            </a:xfrm>
            <a:prstGeom prst="triangle">
              <a:avLst/>
            </a:prstGeom>
            <a:solidFill>
              <a:srgbClr val="014F7D"/>
            </a:solidFill>
            <a:ln w="25400" cap="flat" cmpd="sng" algn="ctr">
              <a:solidFill>
                <a:srgbClr val="014F7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514325">
                <a:defRPr/>
              </a:pPr>
              <a:endParaRPr lang="de-DE" sz="1013" kern="0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9B83958D-16E0-406F-B1F2-53DDFBE15FB2}"/>
                </a:ext>
              </a:extLst>
            </p:cNvPr>
            <p:cNvGrpSpPr/>
            <p:nvPr/>
          </p:nvGrpSpPr>
          <p:grpSpPr>
            <a:xfrm>
              <a:off x="7300127" y="671456"/>
              <a:ext cx="4308542" cy="4542540"/>
              <a:chOff x="6197600" y="381000"/>
              <a:chExt cx="5275074" cy="5770472"/>
            </a:xfrm>
            <a:effectLst>
              <a:glow rad="63500">
                <a:schemeClr val="bg1">
                  <a:alpha val="40000"/>
                </a:schemeClr>
              </a:glow>
            </a:effectLst>
          </p:grpSpPr>
          <p:grpSp>
            <p:nvGrpSpPr>
              <p:cNvPr id="8" name="Group 2">
                <a:extLst>
                  <a:ext uri="{FF2B5EF4-FFF2-40B4-BE49-F238E27FC236}">
                    <a16:creationId xmlns:a16="http://schemas.microsoft.com/office/drawing/2014/main" id="{9B57698E-1997-4B17-8428-037A3BC0133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6197600" y="381000"/>
                <a:ext cx="4887970" cy="5770472"/>
                <a:chOff x="1749" y="1327"/>
                <a:chExt cx="2498" cy="2949"/>
              </a:xfrm>
            </p:grpSpPr>
            <p:sp>
              <p:nvSpPr>
                <p:cNvPr id="30" name="Freeform 3">
                  <a:extLst>
                    <a:ext uri="{FF2B5EF4-FFF2-40B4-BE49-F238E27FC236}">
                      <a16:creationId xmlns:a16="http://schemas.microsoft.com/office/drawing/2014/main" id="{DC59A9CB-5952-4FCE-9A48-E42F976A60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3670"/>
                  <a:ext cx="467" cy="399"/>
                </a:xfrm>
                <a:custGeom>
                  <a:avLst/>
                  <a:gdLst/>
                  <a:ahLst/>
                  <a:cxnLst>
                    <a:cxn ang="0">
                      <a:pos x="374" y="92"/>
                    </a:cxn>
                    <a:cxn ang="0">
                      <a:pos x="334" y="92"/>
                    </a:cxn>
                    <a:cxn ang="0">
                      <a:pos x="322" y="86"/>
                    </a:cxn>
                    <a:cxn ang="0">
                      <a:pos x="316" y="74"/>
                    </a:cxn>
                    <a:cxn ang="0">
                      <a:pos x="316" y="63"/>
                    </a:cxn>
                    <a:cxn ang="0">
                      <a:pos x="305" y="46"/>
                    </a:cxn>
                    <a:cxn ang="0">
                      <a:pos x="276" y="63"/>
                    </a:cxn>
                    <a:cxn ang="0">
                      <a:pos x="253" y="74"/>
                    </a:cxn>
                    <a:cxn ang="0">
                      <a:pos x="241" y="69"/>
                    </a:cxn>
                    <a:cxn ang="0">
                      <a:pos x="247" y="40"/>
                    </a:cxn>
                    <a:cxn ang="0">
                      <a:pos x="241" y="28"/>
                    </a:cxn>
                    <a:cxn ang="0">
                      <a:pos x="230" y="17"/>
                    </a:cxn>
                    <a:cxn ang="0">
                      <a:pos x="213" y="51"/>
                    </a:cxn>
                    <a:cxn ang="0">
                      <a:pos x="195" y="69"/>
                    </a:cxn>
                    <a:cxn ang="0">
                      <a:pos x="184" y="46"/>
                    </a:cxn>
                    <a:cxn ang="0">
                      <a:pos x="190" y="28"/>
                    </a:cxn>
                    <a:cxn ang="0">
                      <a:pos x="201" y="11"/>
                    </a:cxn>
                    <a:cxn ang="0">
                      <a:pos x="195" y="5"/>
                    </a:cxn>
                    <a:cxn ang="0">
                      <a:pos x="184" y="0"/>
                    </a:cxn>
                    <a:cxn ang="0">
                      <a:pos x="172" y="11"/>
                    </a:cxn>
                    <a:cxn ang="0">
                      <a:pos x="167" y="34"/>
                    </a:cxn>
                    <a:cxn ang="0">
                      <a:pos x="138" y="80"/>
                    </a:cxn>
                    <a:cxn ang="0">
                      <a:pos x="121" y="109"/>
                    </a:cxn>
                    <a:cxn ang="0">
                      <a:pos x="92" y="132"/>
                    </a:cxn>
                    <a:cxn ang="0">
                      <a:pos x="57" y="155"/>
                    </a:cxn>
                    <a:cxn ang="0">
                      <a:pos x="28" y="184"/>
                    </a:cxn>
                    <a:cxn ang="0">
                      <a:pos x="5" y="213"/>
                    </a:cxn>
                    <a:cxn ang="0">
                      <a:pos x="0" y="253"/>
                    </a:cxn>
                    <a:cxn ang="0">
                      <a:pos x="5" y="287"/>
                    </a:cxn>
                    <a:cxn ang="0">
                      <a:pos x="23" y="310"/>
                    </a:cxn>
                    <a:cxn ang="0">
                      <a:pos x="74" y="357"/>
                    </a:cxn>
                    <a:cxn ang="0">
                      <a:pos x="86" y="385"/>
                    </a:cxn>
                    <a:cxn ang="0">
                      <a:pos x="98" y="408"/>
                    </a:cxn>
                    <a:cxn ang="0">
                      <a:pos x="138" y="431"/>
                    </a:cxn>
                    <a:cxn ang="0">
                      <a:pos x="190" y="443"/>
                    </a:cxn>
                    <a:cxn ang="0">
                      <a:pos x="259" y="443"/>
                    </a:cxn>
                    <a:cxn ang="0">
                      <a:pos x="305" y="426"/>
                    </a:cxn>
                    <a:cxn ang="0">
                      <a:pos x="322" y="414"/>
                    </a:cxn>
                    <a:cxn ang="0">
                      <a:pos x="351" y="408"/>
                    </a:cxn>
                    <a:cxn ang="0">
                      <a:pos x="357" y="408"/>
                    </a:cxn>
                    <a:cxn ang="0">
                      <a:pos x="368" y="420"/>
                    </a:cxn>
                    <a:cxn ang="0">
                      <a:pos x="374" y="431"/>
                    </a:cxn>
                    <a:cxn ang="0">
                      <a:pos x="385" y="437"/>
                    </a:cxn>
                    <a:cxn ang="0">
                      <a:pos x="403" y="426"/>
                    </a:cxn>
                    <a:cxn ang="0">
                      <a:pos x="408" y="403"/>
                    </a:cxn>
                    <a:cxn ang="0">
                      <a:pos x="414" y="380"/>
                    </a:cxn>
                    <a:cxn ang="0">
                      <a:pos x="431" y="374"/>
                    </a:cxn>
                    <a:cxn ang="0">
                      <a:pos x="455" y="391"/>
                    </a:cxn>
                    <a:cxn ang="0">
                      <a:pos x="466" y="385"/>
                    </a:cxn>
                    <a:cxn ang="0">
                      <a:pos x="478" y="374"/>
                    </a:cxn>
                    <a:cxn ang="0">
                      <a:pos x="472" y="362"/>
                    </a:cxn>
                    <a:cxn ang="0">
                      <a:pos x="489" y="334"/>
                    </a:cxn>
                    <a:cxn ang="0">
                      <a:pos x="512" y="270"/>
                    </a:cxn>
                    <a:cxn ang="0">
                      <a:pos x="518" y="161"/>
                    </a:cxn>
                    <a:cxn ang="0">
                      <a:pos x="512" y="144"/>
                    </a:cxn>
                    <a:cxn ang="0">
                      <a:pos x="495" y="132"/>
                    </a:cxn>
                    <a:cxn ang="0">
                      <a:pos x="472" y="103"/>
                    </a:cxn>
                    <a:cxn ang="0">
                      <a:pos x="443" y="80"/>
                    </a:cxn>
                    <a:cxn ang="0">
                      <a:pos x="408" y="97"/>
                    </a:cxn>
                    <a:cxn ang="0">
                      <a:pos x="374" y="92"/>
                    </a:cxn>
                  </a:cxnLst>
                  <a:rect l="0" t="0" r="r" b="b"/>
                  <a:pathLst>
                    <a:path w="518" h="443">
                      <a:moveTo>
                        <a:pt x="374" y="92"/>
                      </a:moveTo>
                      <a:lnTo>
                        <a:pt x="334" y="92"/>
                      </a:lnTo>
                      <a:lnTo>
                        <a:pt x="322" y="86"/>
                      </a:lnTo>
                      <a:lnTo>
                        <a:pt x="316" y="74"/>
                      </a:lnTo>
                      <a:lnTo>
                        <a:pt x="316" y="63"/>
                      </a:lnTo>
                      <a:lnTo>
                        <a:pt x="305" y="46"/>
                      </a:lnTo>
                      <a:lnTo>
                        <a:pt x="276" y="63"/>
                      </a:lnTo>
                      <a:lnTo>
                        <a:pt x="253" y="74"/>
                      </a:lnTo>
                      <a:lnTo>
                        <a:pt x="241" y="69"/>
                      </a:lnTo>
                      <a:lnTo>
                        <a:pt x="247" y="40"/>
                      </a:lnTo>
                      <a:lnTo>
                        <a:pt x="241" y="28"/>
                      </a:lnTo>
                      <a:lnTo>
                        <a:pt x="230" y="17"/>
                      </a:lnTo>
                      <a:lnTo>
                        <a:pt x="213" y="51"/>
                      </a:lnTo>
                      <a:lnTo>
                        <a:pt x="195" y="69"/>
                      </a:lnTo>
                      <a:lnTo>
                        <a:pt x="184" y="46"/>
                      </a:lnTo>
                      <a:lnTo>
                        <a:pt x="190" y="28"/>
                      </a:lnTo>
                      <a:lnTo>
                        <a:pt x="201" y="11"/>
                      </a:lnTo>
                      <a:lnTo>
                        <a:pt x="195" y="5"/>
                      </a:lnTo>
                      <a:lnTo>
                        <a:pt x="184" y="0"/>
                      </a:lnTo>
                      <a:lnTo>
                        <a:pt x="172" y="11"/>
                      </a:lnTo>
                      <a:lnTo>
                        <a:pt x="167" y="34"/>
                      </a:lnTo>
                      <a:lnTo>
                        <a:pt x="138" y="80"/>
                      </a:lnTo>
                      <a:lnTo>
                        <a:pt x="121" y="109"/>
                      </a:lnTo>
                      <a:lnTo>
                        <a:pt x="92" y="132"/>
                      </a:lnTo>
                      <a:lnTo>
                        <a:pt x="57" y="155"/>
                      </a:lnTo>
                      <a:lnTo>
                        <a:pt x="28" y="184"/>
                      </a:lnTo>
                      <a:lnTo>
                        <a:pt x="5" y="213"/>
                      </a:lnTo>
                      <a:lnTo>
                        <a:pt x="0" y="253"/>
                      </a:lnTo>
                      <a:lnTo>
                        <a:pt x="5" y="287"/>
                      </a:lnTo>
                      <a:lnTo>
                        <a:pt x="23" y="310"/>
                      </a:lnTo>
                      <a:lnTo>
                        <a:pt x="74" y="357"/>
                      </a:lnTo>
                      <a:lnTo>
                        <a:pt x="86" y="385"/>
                      </a:lnTo>
                      <a:lnTo>
                        <a:pt x="98" y="408"/>
                      </a:lnTo>
                      <a:lnTo>
                        <a:pt x="138" y="431"/>
                      </a:lnTo>
                      <a:lnTo>
                        <a:pt x="190" y="443"/>
                      </a:lnTo>
                      <a:lnTo>
                        <a:pt x="259" y="443"/>
                      </a:lnTo>
                      <a:lnTo>
                        <a:pt x="305" y="426"/>
                      </a:lnTo>
                      <a:lnTo>
                        <a:pt x="322" y="414"/>
                      </a:lnTo>
                      <a:lnTo>
                        <a:pt x="351" y="408"/>
                      </a:lnTo>
                      <a:lnTo>
                        <a:pt x="357" y="408"/>
                      </a:lnTo>
                      <a:lnTo>
                        <a:pt x="368" y="420"/>
                      </a:lnTo>
                      <a:lnTo>
                        <a:pt x="374" y="431"/>
                      </a:lnTo>
                      <a:lnTo>
                        <a:pt x="385" y="437"/>
                      </a:lnTo>
                      <a:lnTo>
                        <a:pt x="403" y="426"/>
                      </a:lnTo>
                      <a:lnTo>
                        <a:pt x="408" y="403"/>
                      </a:lnTo>
                      <a:lnTo>
                        <a:pt x="414" y="380"/>
                      </a:lnTo>
                      <a:lnTo>
                        <a:pt x="431" y="374"/>
                      </a:lnTo>
                      <a:lnTo>
                        <a:pt x="455" y="391"/>
                      </a:lnTo>
                      <a:lnTo>
                        <a:pt x="466" y="385"/>
                      </a:lnTo>
                      <a:lnTo>
                        <a:pt x="478" y="374"/>
                      </a:lnTo>
                      <a:lnTo>
                        <a:pt x="472" y="362"/>
                      </a:lnTo>
                      <a:lnTo>
                        <a:pt x="489" y="334"/>
                      </a:lnTo>
                      <a:lnTo>
                        <a:pt x="512" y="270"/>
                      </a:lnTo>
                      <a:lnTo>
                        <a:pt x="518" y="161"/>
                      </a:lnTo>
                      <a:lnTo>
                        <a:pt x="512" y="144"/>
                      </a:lnTo>
                      <a:lnTo>
                        <a:pt x="495" y="132"/>
                      </a:lnTo>
                      <a:lnTo>
                        <a:pt x="472" y="103"/>
                      </a:lnTo>
                      <a:lnTo>
                        <a:pt x="443" y="80"/>
                      </a:lnTo>
                      <a:lnTo>
                        <a:pt x="408" y="97"/>
                      </a:lnTo>
                      <a:lnTo>
                        <a:pt x="374" y="92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1" name="Freeform 4">
                  <a:extLst>
                    <a:ext uri="{FF2B5EF4-FFF2-40B4-BE49-F238E27FC236}">
                      <a16:creationId xmlns:a16="http://schemas.microsoft.com/office/drawing/2014/main" id="{FC354793-B305-4EF3-B176-BF5114A935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5" y="3670"/>
                  <a:ext cx="631" cy="606"/>
                </a:xfrm>
                <a:custGeom>
                  <a:avLst/>
                  <a:gdLst/>
                  <a:ahLst/>
                  <a:cxnLst>
                    <a:cxn ang="0">
                      <a:pos x="530" y="535"/>
                    </a:cxn>
                    <a:cxn ang="0">
                      <a:pos x="518" y="564"/>
                    </a:cxn>
                    <a:cxn ang="0">
                      <a:pos x="495" y="564"/>
                    </a:cxn>
                    <a:cxn ang="0">
                      <a:pos x="489" y="604"/>
                    </a:cxn>
                    <a:cxn ang="0">
                      <a:pos x="455" y="650"/>
                    </a:cxn>
                    <a:cxn ang="0">
                      <a:pos x="426" y="673"/>
                    </a:cxn>
                    <a:cxn ang="0">
                      <a:pos x="380" y="656"/>
                    </a:cxn>
                    <a:cxn ang="0">
                      <a:pos x="368" y="616"/>
                    </a:cxn>
                    <a:cxn ang="0">
                      <a:pos x="276" y="621"/>
                    </a:cxn>
                    <a:cxn ang="0">
                      <a:pos x="242" y="587"/>
                    </a:cxn>
                    <a:cxn ang="0">
                      <a:pos x="184" y="547"/>
                    </a:cxn>
                    <a:cxn ang="0">
                      <a:pos x="132" y="541"/>
                    </a:cxn>
                    <a:cxn ang="0">
                      <a:pos x="98" y="524"/>
                    </a:cxn>
                    <a:cxn ang="0">
                      <a:pos x="23" y="472"/>
                    </a:cxn>
                    <a:cxn ang="0">
                      <a:pos x="0" y="431"/>
                    </a:cxn>
                    <a:cxn ang="0">
                      <a:pos x="17" y="374"/>
                    </a:cxn>
                    <a:cxn ang="0">
                      <a:pos x="127" y="287"/>
                    </a:cxn>
                    <a:cxn ang="0">
                      <a:pos x="207" y="241"/>
                    </a:cxn>
                    <a:cxn ang="0">
                      <a:pos x="201" y="190"/>
                    </a:cxn>
                    <a:cxn ang="0">
                      <a:pos x="150" y="144"/>
                    </a:cxn>
                    <a:cxn ang="0">
                      <a:pos x="150" y="86"/>
                    </a:cxn>
                    <a:cxn ang="0">
                      <a:pos x="219" y="46"/>
                    </a:cxn>
                    <a:cxn ang="0">
                      <a:pos x="288" y="40"/>
                    </a:cxn>
                    <a:cxn ang="0">
                      <a:pos x="380" y="0"/>
                    </a:cxn>
                    <a:cxn ang="0">
                      <a:pos x="443" y="11"/>
                    </a:cxn>
                    <a:cxn ang="0">
                      <a:pos x="478" y="11"/>
                    </a:cxn>
                    <a:cxn ang="0">
                      <a:pos x="512" y="40"/>
                    </a:cxn>
                    <a:cxn ang="0">
                      <a:pos x="512" y="109"/>
                    </a:cxn>
                    <a:cxn ang="0">
                      <a:pos x="507" y="149"/>
                    </a:cxn>
                    <a:cxn ang="0">
                      <a:pos x="449" y="190"/>
                    </a:cxn>
                    <a:cxn ang="0">
                      <a:pos x="414" y="190"/>
                    </a:cxn>
                    <a:cxn ang="0">
                      <a:pos x="409" y="236"/>
                    </a:cxn>
                    <a:cxn ang="0">
                      <a:pos x="461" y="236"/>
                    </a:cxn>
                    <a:cxn ang="0">
                      <a:pos x="484" y="259"/>
                    </a:cxn>
                    <a:cxn ang="0">
                      <a:pos x="455" y="310"/>
                    </a:cxn>
                    <a:cxn ang="0">
                      <a:pos x="484" y="345"/>
                    </a:cxn>
                    <a:cxn ang="0">
                      <a:pos x="530" y="345"/>
                    </a:cxn>
                    <a:cxn ang="0">
                      <a:pos x="576" y="380"/>
                    </a:cxn>
                    <a:cxn ang="0">
                      <a:pos x="645" y="374"/>
                    </a:cxn>
                    <a:cxn ang="0">
                      <a:pos x="697" y="397"/>
                    </a:cxn>
                    <a:cxn ang="0">
                      <a:pos x="685" y="454"/>
                    </a:cxn>
                    <a:cxn ang="0">
                      <a:pos x="685" y="477"/>
                    </a:cxn>
                    <a:cxn ang="0">
                      <a:pos x="645" y="483"/>
                    </a:cxn>
                    <a:cxn ang="0">
                      <a:pos x="581" y="506"/>
                    </a:cxn>
                    <a:cxn ang="0">
                      <a:pos x="530" y="501"/>
                    </a:cxn>
                  </a:cxnLst>
                  <a:rect l="0" t="0" r="r" b="b"/>
                  <a:pathLst>
                    <a:path w="702" h="673">
                      <a:moveTo>
                        <a:pt x="524" y="518"/>
                      </a:moveTo>
                      <a:lnTo>
                        <a:pt x="530" y="535"/>
                      </a:lnTo>
                      <a:lnTo>
                        <a:pt x="530" y="552"/>
                      </a:lnTo>
                      <a:lnTo>
                        <a:pt x="518" y="564"/>
                      </a:lnTo>
                      <a:lnTo>
                        <a:pt x="501" y="558"/>
                      </a:lnTo>
                      <a:lnTo>
                        <a:pt x="495" y="564"/>
                      </a:lnTo>
                      <a:lnTo>
                        <a:pt x="489" y="575"/>
                      </a:lnTo>
                      <a:lnTo>
                        <a:pt x="489" y="604"/>
                      </a:lnTo>
                      <a:lnTo>
                        <a:pt x="478" y="627"/>
                      </a:lnTo>
                      <a:lnTo>
                        <a:pt x="455" y="650"/>
                      </a:lnTo>
                      <a:lnTo>
                        <a:pt x="443" y="667"/>
                      </a:lnTo>
                      <a:lnTo>
                        <a:pt x="426" y="673"/>
                      </a:lnTo>
                      <a:lnTo>
                        <a:pt x="391" y="662"/>
                      </a:lnTo>
                      <a:lnTo>
                        <a:pt x="380" y="656"/>
                      </a:lnTo>
                      <a:lnTo>
                        <a:pt x="374" y="639"/>
                      </a:lnTo>
                      <a:lnTo>
                        <a:pt x="368" y="616"/>
                      </a:lnTo>
                      <a:lnTo>
                        <a:pt x="351" y="604"/>
                      </a:lnTo>
                      <a:lnTo>
                        <a:pt x="276" y="621"/>
                      </a:lnTo>
                      <a:lnTo>
                        <a:pt x="259" y="610"/>
                      </a:lnTo>
                      <a:lnTo>
                        <a:pt x="242" y="587"/>
                      </a:lnTo>
                      <a:lnTo>
                        <a:pt x="201" y="564"/>
                      </a:lnTo>
                      <a:lnTo>
                        <a:pt x="184" y="547"/>
                      </a:lnTo>
                      <a:lnTo>
                        <a:pt x="161" y="535"/>
                      </a:lnTo>
                      <a:lnTo>
                        <a:pt x="132" y="541"/>
                      </a:lnTo>
                      <a:lnTo>
                        <a:pt x="115" y="535"/>
                      </a:lnTo>
                      <a:lnTo>
                        <a:pt x="98" y="524"/>
                      </a:lnTo>
                      <a:lnTo>
                        <a:pt x="69" y="495"/>
                      </a:lnTo>
                      <a:lnTo>
                        <a:pt x="23" y="472"/>
                      </a:lnTo>
                      <a:lnTo>
                        <a:pt x="6" y="454"/>
                      </a:lnTo>
                      <a:lnTo>
                        <a:pt x="0" y="431"/>
                      </a:lnTo>
                      <a:lnTo>
                        <a:pt x="6" y="403"/>
                      </a:lnTo>
                      <a:lnTo>
                        <a:pt x="17" y="374"/>
                      </a:lnTo>
                      <a:lnTo>
                        <a:pt x="69" y="334"/>
                      </a:lnTo>
                      <a:lnTo>
                        <a:pt x="127" y="287"/>
                      </a:lnTo>
                      <a:lnTo>
                        <a:pt x="184" y="253"/>
                      </a:lnTo>
                      <a:lnTo>
                        <a:pt x="207" y="241"/>
                      </a:lnTo>
                      <a:lnTo>
                        <a:pt x="213" y="224"/>
                      </a:lnTo>
                      <a:lnTo>
                        <a:pt x="201" y="190"/>
                      </a:lnTo>
                      <a:lnTo>
                        <a:pt x="178" y="167"/>
                      </a:lnTo>
                      <a:lnTo>
                        <a:pt x="150" y="144"/>
                      </a:lnTo>
                      <a:lnTo>
                        <a:pt x="138" y="109"/>
                      </a:lnTo>
                      <a:lnTo>
                        <a:pt x="150" y="86"/>
                      </a:lnTo>
                      <a:lnTo>
                        <a:pt x="173" y="69"/>
                      </a:lnTo>
                      <a:lnTo>
                        <a:pt x="219" y="46"/>
                      </a:lnTo>
                      <a:lnTo>
                        <a:pt x="265" y="34"/>
                      </a:lnTo>
                      <a:lnTo>
                        <a:pt x="288" y="40"/>
                      </a:lnTo>
                      <a:lnTo>
                        <a:pt x="334" y="23"/>
                      </a:lnTo>
                      <a:lnTo>
                        <a:pt x="380" y="0"/>
                      </a:lnTo>
                      <a:lnTo>
                        <a:pt x="426" y="23"/>
                      </a:lnTo>
                      <a:lnTo>
                        <a:pt x="443" y="11"/>
                      </a:lnTo>
                      <a:lnTo>
                        <a:pt x="461" y="17"/>
                      </a:lnTo>
                      <a:lnTo>
                        <a:pt x="478" y="11"/>
                      </a:lnTo>
                      <a:lnTo>
                        <a:pt x="501" y="23"/>
                      </a:lnTo>
                      <a:lnTo>
                        <a:pt x="512" y="40"/>
                      </a:lnTo>
                      <a:lnTo>
                        <a:pt x="524" y="92"/>
                      </a:lnTo>
                      <a:lnTo>
                        <a:pt x="512" y="109"/>
                      </a:lnTo>
                      <a:lnTo>
                        <a:pt x="501" y="126"/>
                      </a:lnTo>
                      <a:lnTo>
                        <a:pt x="507" y="149"/>
                      </a:lnTo>
                      <a:lnTo>
                        <a:pt x="484" y="178"/>
                      </a:lnTo>
                      <a:lnTo>
                        <a:pt x="449" y="190"/>
                      </a:lnTo>
                      <a:lnTo>
                        <a:pt x="426" y="178"/>
                      </a:lnTo>
                      <a:lnTo>
                        <a:pt x="414" y="190"/>
                      </a:lnTo>
                      <a:lnTo>
                        <a:pt x="409" y="207"/>
                      </a:lnTo>
                      <a:lnTo>
                        <a:pt x="409" y="236"/>
                      </a:lnTo>
                      <a:lnTo>
                        <a:pt x="426" y="247"/>
                      </a:lnTo>
                      <a:lnTo>
                        <a:pt x="461" y="236"/>
                      </a:lnTo>
                      <a:lnTo>
                        <a:pt x="472" y="241"/>
                      </a:lnTo>
                      <a:lnTo>
                        <a:pt x="484" y="259"/>
                      </a:lnTo>
                      <a:lnTo>
                        <a:pt x="472" y="282"/>
                      </a:lnTo>
                      <a:lnTo>
                        <a:pt x="455" y="310"/>
                      </a:lnTo>
                      <a:lnTo>
                        <a:pt x="466" y="334"/>
                      </a:lnTo>
                      <a:lnTo>
                        <a:pt x="484" y="345"/>
                      </a:lnTo>
                      <a:lnTo>
                        <a:pt x="501" y="339"/>
                      </a:lnTo>
                      <a:lnTo>
                        <a:pt x="530" y="345"/>
                      </a:lnTo>
                      <a:lnTo>
                        <a:pt x="553" y="362"/>
                      </a:lnTo>
                      <a:lnTo>
                        <a:pt x="576" y="380"/>
                      </a:lnTo>
                      <a:lnTo>
                        <a:pt x="604" y="385"/>
                      </a:lnTo>
                      <a:lnTo>
                        <a:pt x="645" y="374"/>
                      </a:lnTo>
                      <a:lnTo>
                        <a:pt x="685" y="385"/>
                      </a:lnTo>
                      <a:lnTo>
                        <a:pt x="697" y="397"/>
                      </a:lnTo>
                      <a:lnTo>
                        <a:pt x="702" y="414"/>
                      </a:lnTo>
                      <a:lnTo>
                        <a:pt x="685" y="454"/>
                      </a:lnTo>
                      <a:lnTo>
                        <a:pt x="691" y="466"/>
                      </a:lnTo>
                      <a:lnTo>
                        <a:pt x="685" y="477"/>
                      </a:lnTo>
                      <a:lnTo>
                        <a:pt x="674" y="483"/>
                      </a:lnTo>
                      <a:lnTo>
                        <a:pt x="645" y="483"/>
                      </a:lnTo>
                      <a:lnTo>
                        <a:pt x="616" y="495"/>
                      </a:lnTo>
                      <a:lnTo>
                        <a:pt x="581" y="506"/>
                      </a:lnTo>
                      <a:lnTo>
                        <a:pt x="535" y="495"/>
                      </a:lnTo>
                      <a:lnTo>
                        <a:pt x="530" y="501"/>
                      </a:lnTo>
                      <a:lnTo>
                        <a:pt x="524" y="518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2" name="Freeform 5">
                  <a:extLst>
                    <a:ext uri="{FF2B5EF4-FFF2-40B4-BE49-F238E27FC236}">
                      <a16:creationId xmlns:a16="http://schemas.microsoft.com/office/drawing/2014/main" id="{A701D6FD-D0C2-4057-8688-0E4FC59166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04" y="3566"/>
                  <a:ext cx="607" cy="560"/>
                </a:xfrm>
                <a:custGeom>
                  <a:avLst/>
                  <a:gdLst/>
                  <a:ahLst/>
                  <a:cxnLst>
                    <a:cxn ang="0">
                      <a:pos x="57" y="139"/>
                    </a:cxn>
                    <a:cxn ang="0">
                      <a:pos x="63" y="185"/>
                    </a:cxn>
                    <a:cxn ang="0">
                      <a:pos x="29" y="236"/>
                    </a:cxn>
                    <a:cxn ang="0">
                      <a:pos x="34" y="294"/>
                    </a:cxn>
                    <a:cxn ang="0">
                      <a:pos x="40" y="346"/>
                    </a:cxn>
                    <a:cxn ang="0">
                      <a:pos x="6" y="375"/>
                    </a:cxn>
                    <a:cxn ang="0">
                      <a:pos x="6" y="421"/>
                    </a:cxn>
                    <a:cxn ang="0">
                      <a:pos x="52" y="461"/>
                    </a:cxn>
                    <a:cxn ang="0">
                      <a:pos x="86" y="547"/>
                    </a:cxn>
                    <a:cxn ang="0">
                      <a:pos x="144" y="576"/>
                    </a:cxn>
                    <a:cxn ang="0">
                      <a:pos x="178" y="547"/>
                    </a:cxn>
                    <a:cxn ang="0">
                      <a:pos x="196" y="576"/>
                    </a:cxn>
                    <a:cxn ang="0">
                      <a:pos x="259" y="622"/>
                    </a:cxn>
                    <a:cxn ang="0">
                      <a:pos x="294" y="605"/>
                    </a:cxn>
                    <a:cxn ang="0">
                      <a:pos x="363" y="559"/>
                    </a:cxn>
                    <a:cxn ang="0">
                      <a:pos x="386" y="536"/>
                    </a:cxn>
                    <a:cxn ang="0">
                      <a:pos x="386" y="490"/>
                    </a:cxn>
                    <a:cxn ang="0">
                      <a:pos x="414" y="484"/>
                    </a:cxn>
                    <a:cxn ang="0">
                      <a:pos x="443" y="461"/>
                    </a:cxn>
                    <a:cxn ang="0">
                      <a:pos x="472" y="432"/>
                    </a:cxn>
                    <a:cxn ang="0">
                      <a:pos x="507" y="432"/>
                    </a:cxn>
                    <a:cxn ang="0">
                      <a:pos x="530" y="403"/>
                    </a:cxn>
                    <a:cxn ang="0">
                      <a:pos x="581" y="398"/>
                    </a:cxn>
                    <a:cxn ang="0">
                      <a:pos x="633" y="334"/>
                    </a:cxn>
                    <a:cxn ang="0">
                      <a:pos x="662" y="277"/>
                    </a:cxn>
                    <a:cxn ang="0">
                      <a:pos x="651" y="260"/>
                    </a:cxn>
                    <a:cxn ang="0">
                      <a:pos x="593" y="260"/>
                    </a:cxn>
                    <a:cxn ang="0">
                      <a:pos x="547" y="242"/>
                    </a:cxn>
                    <a:cxn ang="0">
                      <a:pos x="518" y="236"/>
                    </a:cxn>
                    <a:cxn ang="0">
                      <a:pos x="524" y="208"/>
                    </a:cxn>
                    <a:cxn ang="0">
                      <a:pos x="547" y="185"/>
                    </a:cxn>
                    <a:cxn ang="0">
                      <a:pos x="616" y="190"/>
                    </a:cxn>
                    <a:cxn ang="0">
                      <a:pos x="668" y="173"/>
                    </a:cxn>
                    <a:cxn ang="0">
                      <a:pos x="668" y="139"/>
                    </a:cxn>
                    <a:cxn ang="0">
                      <a:pos x="628" y="121"/>
                    </a:cxn>
                    <a:cxn ang="0">
                      <a:pos x="633" y="75"/>
                    </a:cxn>
                    <a:cxn ang="0">
                      <a:pos x="581" y="58"/>
                    </a:cxn>
                    <a:cxn ang="0">
                      <a:pos x="414" y="6"/>
                    </a:cxn>
                    <a:cxn ang="0">
                      <a:pos x="271" y="0"/>
                    </a:cxn>
                    <a:cxn ang="0">
                      <a:pos x="155" y="12"/>
                    </a:cxn>
                    <a:cxn ang="0">
                      <a:pos x="104" y="29"/>
                    </a:cxn>
                    <a:cxn ang="0">
                      <a:pos x="80" y="70"/>
                    </a:cxn>
                    <a:cxn ang="0">
                      <a:pos x="52" y="116"/>
                    </a:cxn>
                  </a:cxnLst>
                  <a:rect l="0" t="0" r="r" b="b"/>
                  <a:pathLst>
                    <a:path w="674" h="622">
                      <a:moveTo>
                        <a:pt x="52" y="116"/>
                      </a:moveTo>
                      <a:lnTo>
                        <a:pt x="57" y="139"/>
                      </a:lnTo>
                      <a:lnTo>
                        <a:pt x="69" y="156"/>
                      </a:lnTo>
                      <a:lnTo>
                        <a:pt x="63" y="185"/>
                      </a:lnTo>
                      <a:lnTo>
                        <a:pt x="46" y="213"/>
                      </a:lnTo>
                      <a:lnTo>
                        <a:pt x="29" y="236"/>
                      </a:lnTo>
                      <a:lnTo>
                        <a:pt x="23" y="271"/>
                      </a:lnTo>
                      <a:lnTo>
                        <a:pt x="34" y="294"/>
                      </a:lnTo>
                      <a:lnTo>
                        <a:pt x="46" y="323"/>
                      </a:lnTo>
                      <a:lnTo>
                        <a:pt x="40" y="346"/>
                      </a:lnTo>
                      <a:lnTo>
                        <a:pt x="23" y="357"/>
                      </a:lnTo>
                      <a:lnTo>
                        <a:pt x="6" y="375"/>
                      </a:lnTo>
                      <a:lnTo>
                        <a:pt x="0" y="398"/>
                      </a:lnTo>
                      <a:lnTo>
                        <a:pt x="6" y="421"/>
                      </a:lnTo>
                      <a:lnTo>
                        <a:pt x="29" y="438"/>
                      </a:lnTo>
                      <a:lnTo>
                        <a:pt x="52" y="461"/>
                      </a:lnTo>
                      <a:lnTo>
                        <a:pt x="63" y="484"/>
                      </a:lnTo>
                      <a:lnTo>
                        <a:pt x="86" y="547"/>
                      </a:lnTo>
                      <a:lnTo>
                        <a:pt x="109" y="565"/>
                      </a:lnTo>
                      <a:lnTo>
                        <a:pt x="144" y="576"/>
                      </a:lnTo>
                      <a:lnTo>
                        <a:pt x="161" y="565"/>
                      </a:lnTo>
                      <a:lnTo>
                        <a:pt x="178" y="547"/>
                      </a:lnTo>
                      <a:lnTo>
                        <a:pt x="190" y="559"/>
                      </a:lnTo>
                      <a:lnTo>
                        <a:pt x="196" y="576"/>
                      </a:lnTo>
                      <a:lnTo>
                        <a:pt x="224" y="611"/>
                      </a:lnTo>
                      <a:lnTo>
                        <a:pt x="259" y="622"/>
                      </a:lnTo>
                      <a:lnTo>
                        <a:pt x="276" y="617"/>
                      </a:lnTo>
                      <a:lnTo>
                        <a:pt x="294" y="605"/>
                      </a:lnTo>
                      <a:lnTo>
                        <a:pt x="328" y="576"/>
                      </a:lnTo>
                      <a:lnTo>
                        <a:pt x="363" y="559"/>
                      </a:lnTo>
                      <a:lnTo>
                        <a:pt x="380" y="553"/>
                      </a:lnTo>
                      <a:lnTo>
                        <a:pt x="386" y="536"/>
                      </a:lnTo>
                      <a:lnTo>
                        <a:pt x="380" y="513"/>
                      </a:lnTo>
                      <a:lnTo>
                        <a:pt x="386" y="490"/>
                      </a:lnTo>
                      <a:lnTo>
                        <a:pt x="403" y="484"/>
                      </a:lnTo>
                      <a:lnTo>
                        <a:pt x="414" y="484"/>
                      </a:lnTo>
                      <a:lnTo>
                        <a:pt x="432" y="478"/>
                      </a:lnTo>
                      <a:lnTo>
                        <a:pt x="443" y="461"/>
                      </a:lnTo>
                      <a:lnTo>
                        <a:pt x="455" y="444"/>
                      </a:lnTo>
                      <a:lnTo>
                        <a:pt x="472" y="432"/>
                      </a:lnTo>
                      <a:lnTo>
                        <a:pt x="495" y="438"/>
                      </a:lnTo>
                      <a:lnTo>
                        <a:pt x="507" y="432"/>
                      </a:lnTo>
                      <a:lnTo>
                        <a:pt x="512" y="421"/>
                      </a:lnTo>
                      <a:lnTo>
                        <a:pt x="530" y="403"/>
                      </a:lnTo>
                      <a:lnTo>
                        <a:pt x="558" y="403"/>
                      </a:lnTo>
                      <a:lnTo>
                        <a:pt x="581" y="398"/>
                      </a:lnTo>
                      <a:lnTo>
                        <a:pt x="604" y="380"/>
                      </a:lnTo>
                      <a:lnTo>
                        <a:pt x="633" y="334"/>
                      </a:lnTo>
                      <a:lnTo>
                        <a:pt x="651" y="306"/>
                      </a:lnTo>
                      <a:lnTo>
                        <a:pt x="662" y="277"/>
                      </a:lnTo>
                      <a:lnTo>
                        <a:pt x="662" y="265"/>
                      </a:lnTo>
                      <a:lnTo>
                        <a:pt x="651" y="260"/>
                      </a:lnTo>
                      <a:lnTo>
                        <a:pt x="622" y="254"/>
                      </a:lnTo>
                      <a:lnTo>
                        <a:pt x="593" y="260"/>
                      </a:lnTo>
                      <a:lnTo>
                        <a:pt x="570" y="254"/>
                      </a:lnTo>
                      <a:lnTo>
                        <a:pt x="547" y="242"/>
                      </a:lnTo>
                      <a:lnTo>
                        <a:pt x="530" y="248"/>
                      </a:lnTo>
                      <a:lnTo>
                        <a:pt x="518" y="236"/>
                      </a:lnTo>
                      <a:lnTo>
                        <a:pt x="512" y="219"/>
                      </a:lnTo>
                      <a:lnTo>
                        <a:pt x="524" y="208"/>
                      </a:lnTo>
                      <a:lnTo>
                        <a:pt x="535" y="196"/>
                      </a:lnTo>
                      <a:lnTo>
                        <a:pt x="547" y="185"/>
                      </a:lnTo>
                      <a:lnTo>
                        <a:pt x="587" y="196"/>
                      </a:lnTo>
                      <a:lnTo>
                        <a:pt x="616" y="190"/>
                      </a:lnTo>
                      <a:lnTo>
                        <a:pt x="645" y="185"/>
                      </a:lnTo>
                      <a:lnTo>
                        <a:pt x="668" y="173"/>
                      </a:lnTo>
                      <a:lnTo>
                        <a:pt x="674" y="150"/>
                      </a:lnTo>
                      <a:lnTo>
                        <a:pt x="668" y="139"/>
                      </a:lnTo>
                      <a:lnTo>
                        <a:pt x="651" y="133"/>
                      </a:lnTo>
                      <a:lnTo>
                        <a:pt x="628" y="121"/>
                      </a:lnTo>
                      <a:lnTo>
                        <a:pt x="639" y="93"/>
                      </a:lnTo>
                      <a:lnTo>
                        <a:pt x="633" y="75"/>
                      </a:lnTo>
                      <a:lnTo>
                        <a:pt x="622" y="64"/>
                      </a:lnTo>
                      <a:lnTo>
                        <a:pt x="581" y="58"/>
                      </a:lnTo>
                      <a:lnTo>
                        <a:pt x="495" y="29"/>
                      </a:lnTo>
                      <a:lnTo>
                        <a:pt x="414" y="6"/>
                      </a:lnTo>
                      <a:lnTo>
                        <a:pt x="328" y="0"/>
                      </a:lnTo>
                      <a:lnTo>
                        <a:pt x="271" y="0"/>
                      </a:lnTo>
                      <a:lnTo>
                        <a:pt x="236" y="0"/>
                      </a:lnTo>
                      <a:lnTo>
                        <a:pt x="155" y="12"/>
                      </a:lnTo>
                      <a:lnTo>
                        <a:pt x="115" y="18"/>
                      </a:lnTo>
                      <a:lnTo>
                        <a:pt x="104" y="29"/>
                      </a:lnTo>
                      <a:lnTo>
                        <a:pt x="92" y="41"/>
                      </a:lnTo>
                      <a:lnTo>
                        <a:pt x="80" y="70"/>
                      </a:lnTo>
                      <a:lnTo>
                        <a:pt x="57" y="93"/>
                      </a:lnTo>
                      <a:lnTo>
                        <a:pt x="52" y="116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3" name="Freeform 6">
                  <a:extLst>
                    <a:ext uri="{FF2B5EF4-FFF2-40B4-BE49-F238E27FC236}">
                      <a16:creationId xmlns:a16="http://schemas.microsoft.com/office/drawing/2014/main" id="{68668685-FA5F-4418-91FB-0F79510789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8" y="3560"/>
                  <a:ext cx="217" cy="208"/>
                </a:xfrm>
                <a:custGeom>
                  <a:avLst/>
                  <a:gdLst/>
                  <a:ahLst/>
                  <a:cxnLst>
                    <a:cxn ang="0">
                      <a:pos x="0" y="87"/>
                    </a:cxn>
                    <a:cxn ang="0">
                      <a:pos x="6" y="70"/>
                    </a:cxn>
                    <a:cxn ang="0">
                      <a:pos x="23" y="64"/>
                    </a:cxn>
                    <a:cxn ang="0">
                      <a:pos x="40" y="64"/>
                    </a:cxn>
                    <a:cxn ang="0">
                      <a:pos x="63" y="58"/>
                    </a:cxn>
                    <a:cxn ang="0">
                      <a:pos x="86" y="46"/>
                    </a:cxn>
                    <a:cxn ang="0">
                      <a:pos x="98" y="52"/>
                    </a:cxn>
                    <a:cxn ang="0">
                      <a:pos x="109" y="64"/>
                    </a:cxn>
                    <a:cxn ang="0">
                      <a:pos x="121" y="58"/>
                    </a:cxn>
                    <a:cxn ang="0">
                      <a:pos x="127" y="46"/>
                    </a:cxn>
                    <a:cxn ang="0">
                      <a:pos x="132" y="35"/>
                    </a:cxn>
                    <a:cxn ang="0">
                      <a:pos x="144" y="29"/>
                    </a:cxn>
                    <a:cxn ang="0">
                      <a:pos x="161" y="29"/>
                    </a:cxn>
                    <a:cxn ang="0">
                      <a:pos x="196" y="12"/>
                    </a:cxn>
                    <a:cxn ang="0">
                      <a:pos x="230" y="0"/>
                    </a:cxn>
                    <a:cxn ang="0">
                      <a:pos x="242" y="12"/>
                    </a:cxn>
                    <a:cxn ang="0">
                      <a:pos x="242" y="18"/>
                    </a:cxn>
                    <a:cxn ang="0">
                      <a:pos x="225" y="23"/>
                    </a:cxn>
                    <a:cxn ang="0">
                      <a:pos x="207" y="41"/>
                    </a:cxn>
                    <a:cxn ang="0">
                      <a:pos x="184" y="41"/>
                    </a:cxn>
                    <a:cxn ang="0">
                      <a:pos x="161" y="46"/>
                    </a:cxn>
                    <a:cxn ang="0">
                      <a:pos x="150" y="64"/>
                    </a:cxn>
                    <a:cxn ang="0">
                      <a:pos x="156" y="70"/>
                    </a:cxn>
                    <a:cxn ang="0">
                      <a:pos x="173" y="75"/>
                    </a:cxn>
                    <a:cxn ang="0">
                      <a:pos x="196" y="70"/>
                    </a:cxn>
                    <a:cxn ang="0">
                      <a:pos x="213" y="70"/>
                    </a:cxn>
                    <a:cxn ang="0">
                      <a:pos x="230" y="81"/>
                    </a:cxn>
                    <a:cxn ang="0">
                      <a:pos x="225" y="93"/>
                    </a:cxn>
                    <a:cxn ang="0">
                      <a:pos x="207" y="98"/>
                    </a:cxn>
                    <a:cxn ang="0">
                      <a:pos x="173" y="104"/>
                    </a:cxn>
                    <a:cxn ang="0">
                      <a:pos x="150" y="139"/>
                    </a:cxn>
                    <a:cxn ang="0">
                      <a:pos x="144" y="156"/>
                    </a:cxn>
                    <a:cxn ang="0">
                      <a:pos x="132" y="162"/>
                    </a:cxn>
                    <a:cxn ang="0">
                      <a:pos x="109" y="179"/>
                    </a:cxn>
                    <a:cxn ang="0">
                      <a:pos x="92" y="213"/>
                    </a:cxn>
                    <a:cxn ang="0">
                      <a:pos x="86" y="225"/>
                    </a:cxn>
                    <a:cxn ang="0">
                      <a:pos x="75" y="231"/>
                    </a:cxn>
                    <a:cxn ang="0">
                      <a:pos x="58" y="219"/>
                    </a:cxn>
                    <a:cxn ang="0">
                      <a:pos x="40" y="196"/>
                    </a:cxn>
                    <a:cxn ang="0">
                      <a:pos x="23" y="190"/>
                    </a:cxn>
                    <a:cxn ang="0">
                      <a:pos x="12" y="167"/>
                    </a:cxn>
                    <a:cxn ang="0">
                      <a:pos x="6" y="144"/>
                    </a:cxn>
                    <a:cxn ang="0">
                      <a:pos x="12" y="121"/>
                    </a:cxn>
                    <a:cxn ang="0">
                      <a:pos x="12" y="110"/>
                    </a:cxn>
                    <a:cxn ang="0">
                      <a:pos x="0" y="87"/>
                    </a:cxn>
                  </a:cxnLst>
                  <a:rect l="0" t="0" r="r" b="b"/>
                  <a:pathLst>
                    <a:path w="242" h="231">
                      <a:moveTo>
                        <a:pt x="0" y="87"/>
                      </a:moveTo>
                      <a:lnTo>
                        <a:pt x="6" y="70"/>
                      </a:lnTo>
                      <a:lnTo>
                        <a:pt x="23" y="64"/>
                      </a:lnTo>
                      <a:lnTo>
                        <a:pt x="40" y="64"/>
                      </a:lnTo>
                      <a:lnTo>
                        <a:pt x="63" y="58"/>
                      </a:lnTo>
                      <a:lnTo>
                        <a:pt x="86" y="46"/>
                      </a:lnTo>
                      <a:lnTo>
                        <a:pt x="98" y="52"/>
                      </a:lnTo>
                      <a:lnTo>
                        <a:pt x="109" y="64"/>
                      </a:lnTo>
                      <a:lnTo>
                        <a:pt x="121" y="58"/>
                      </a:lnTo>
                      <a:lnTo>
                        <a:pt x="127" y="46"/>
                      </a:lnTo>
                      <a:lnTo>
                        <a:pt x="132" y="35"/>
                      </a:lnTo>
                      <a:lnTo>
                        <a:pt x="144" y="29"/>
                      </a:lnTo>
                      <a:lnTo>
                        <a:pt x="161" y="29"/>
                      </a:lnTo>
                      <a:lnTo>
                        <a:pt x="196" y="12"/>
                      </a:lnTo>
                      <a:lnTo>
                        <a:pt x="230" y="0"/>
                      </a:lnTo>
                      <a:lnTo>
                        <a:pt x="242" y="12"/>
                      </a:lnTo>
                      <a:lnTo>
                        <a:pt x="242" y="18"/>
                      </a:lnTo>
                      <a:lnTo>
                        <a:pt x="225" y="23"/>
                      </a:lnTo>
                      <a:lnTo>
                        <a:pt x="207" y="41"/>
                      </a:lnTo>
                      <a:lnTo>
                        <a:pt x="184" y="41"/>
                      </a:lnTo>
                      <a:lnTo>
                        <a:pt x="161" y="46"/>
                      </a:lnTo>
                      <a:lnTo>
                        <a:pt x="150" y="64"/>
                      </a:lnTo>
                      <a:lnTo>
                        <a:pt x="156" y="70"/>
                      </a:lnTo>
                      <a:lnTo>
                        <a:pt x="173" y="75"/>
                      </a:lnTo>
                      <a:lnTo>
                        <a:pt x="196" y="70"/>
                      </a:lnTo>
                      <a:lnTo>
                        <a:pt x="213" y="70"/>
                      </a:lnTo>
                      <a:lnTo>
                        <a:pt x="230" y="81"/>
                      </a:lnTo>
                      <a:lnTo>
                        <a:pt x="225" y="93"/>
                      </a:lnTo>
                      <a:lnTo>
                        <a:pt x="207" y="98"/>
                      </a:lnTo>
                      <a:lnTo>
                        <a:pt x="173" y="104"/>
                      </a:lnTo>
                      <a:lnTo>
                        <a:pt x="150" y="139"/>
                      </a:lnTo>
                      <a:lnTo>
                        <a:pt x="144" y="156"/>
                      </a:lnTo>
                      <a:lnTo>
                        <a:pt x="132" y="162"/>
                      </a:lnTo>
                      <a:lnTo>
                        <a:pt x="109" y="179"/>
                      </a:lnTo>
                      <a:lnTo>
                        <a:pt x="92" y="213"/>
                      </a:lnTo>
                      <a:lnTo>
                        <a:pt x="86" y="225"/>
                      </a:lnTo>
                      <a:lnTo>
                        <a:pt x="75" y="231"/>
                      </a:lnTo>
                      <a:lnTo>
                        <a:pt x="58" y="219"/>
                      </a:lnTo>
                      <a:lnTo>
                        <a:pt x="40" y="196"/>
                      </a:lnTo>
                      <a:lnTo>
                        <a:pt x="23" y="190"/>
                      </a:lnTo>
                      <a:lnTo>
                        <a:pt x="12" y="167"/>
                      </a:lnTo>
                      <a:lnTo>
                        <a:pt x="6" y="144"/>
                      </a:lnTo>
                      <a:lnTo>
                        <a:pt x="12" y="121"/>
                      </a:lnTo>
                      <a:lnTo>
                        <a:pt x="12" y="110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25B283F8-5F23-4DD3-B0E9-0AB8A646CE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7" y="2970"/>
                  <a:ext cx="533" cy="674"/>
                </a:xfrm>
                <a:custGeom>
                  <a:avLst/>
                  <a:gdLst/>
                  <a:ahLst/>
                  <a:cxnLst>
                    <a:cxn ang="0">
                      <a:pos x="138" y="12"/>
                    </a:cxn>
                    <a:cxn ang="0">
                      <a:pos x="35" y="75"/>
                    </a:cxn>
                    <a:cxn ang="0">
                      <a:pos x="0" y="127"/>
                    </a:cxn>
                    <a:cxn ang="0">
                      <a:pos x="29" y="167"/>
                    </a:cxn>
                    <a:cxn ang="0">
                      <a:pos x="69" y="185"/>
                    </a:cxn>
                    <a:cxn ang="0">
                      <a:pos x="63" y="213"/>
                    </a:cxn>
                    <a:cxn ang="0">
                      <a:pos x="35" y="231"/>
                    </a:cxn>
                    <a:cxn ang="0">
                      <a:pos x="40" y="259"/>
                    </a:cxn>
                    <a:cxn ang="0">
                      <a:pos x="98" y="300"/>
                    </a:cxn>
                    <a:cxn ang="0">
                      <a:pos x="98" y="351"/>
                    </a:cxn>
                    <a:cxn ang="0">
                      <a:pos x="63" y="403"/>
                    </a:cxn>
                    <a:cxn ang="0">
                      <a:pos x="69" y="455"/>
                    </a:cxn>
                    <a:cxn ang="0">
                      <a:pos x="75" y="507"/>
                    </a:cxn>
                    <a:cxn ang="0">
                      <a:pos x="35" y="570"/>
                    </a:cxn>
                    <a:cxn ang="0">
                      <a:pos x="29" y="651"/>
                    </a:cxn>
                    <a:cxn ang="0">
                      <a:pos x="63" y="674"/>
                    </a:cxn>
                    <a:cxn ang="0">
                      <a:pos x="121" y="674"/>
                    </a:cxn>
                    <a:cxn ang="0">
                      <a:pos x="144" y="737"/>
                    </a:cxn>
                    <a:cxn ang="0">
                      <a:pos x="190" y="743"/>
                    </a:cxn>
                    <a:cxn ang="0">
                      <a:pos x="213" y="732"/>
                    </a:cxn>
                    <a:cxn ang="0">
                      <a:pos x="276" y="703"/>
                    </a:cxn>
                    <a:cxn ang="0">
                      <a:pos x="305" y="726"/>
                    </a:cxn>
                    <a:cxn ang="0">
                      <a:pos x="334" y="685"/>
                    </a:cxn>
                    <a:cxn ang="0">
                      <a:pos x="403" y="662"/>
                    </a:cxn>
                    <a:cxn ang="0">
                      <a:pos x="443" y="645"/>
                    </a:cxn>
                    <a:cxn ang="0">
                      <a:pos x="513" y="582"/>
                    </a:cxn>
                    <a:cxn ang="0">
                      <a:pos x="547" y="530"/>
                    </a:cxn>
                    <a:cxn ang="0">
                      <a:pos x="582" y="455"/>
                    </a:cxn>
                    <a:cxn ang="0">
                      <a:pos x="587" y="357"/>
                    </a:cxn>
                    <a:cxn ang="0">
                      <a:pos x="541" y="271"/>
                    </a:cxn>
                    <a:cxn ang="0">
                      <a:pos x="530" y="150"/>
                    </a:cxn>
                    <a:cxn ang="0">
                      <a:pos x="507" y="81"/>
                    </a:cxn>
                    <a:cxn ang="0">
                      <a:pos x="351" y="6"/>
                    </a:cxn>
                    <a:cxn ang="0">
                      <a:pos x="230" y="0"/>
                    </a:cxn>
                  </a:cxnLst>
                  <a:rect l="0" t="0" r="r" b="b"/>
                  <a:pathLst>
                    <a:path w="593" h="749">
                      <a:moveTo>
                        <a:pt x="161" y="12"/>
                      </a:moveTo>
                      <a:lnTo>
                        <a:pt x="138" y="12"/>
                      </a:lnTo>
                      <a:lnTo>
                        <a:pt x="81" y="29"/>
                      </a:lnTo>
                      <a:lnTo>
                        <a:pt x="35" y="75"/>
                      </a:lnTo>
                      <a:lnTo>
                        <a:pt x="12" y="98"/>
                      </a:lnTo>
                      <a:lnTo>
                        <a:pt x="0" y="127"/>
                      </a:lnTo>
                      <a:lnTo>
                        <a:pt x="6" y="150"/>
                      </a:lnTo>
                      <a:lnTo>
                        <a:pt x="29" y="167"/>
                      </a:lnTo>
                      <a:lnTo>
                        <a:pt x="58" y="179"/>
                      </a:lnTo>
                      <a:lnTo>
                        <a:pt x="69" y="185"/>
                      </a:lnTo>
                      <a:lnTo>
                        <a:pt x="75" y="196"/>
                      </a:lnTo>
                      <a:lnTo>
                        <a:pt x="63" y="213"/>
                      </a:lnTo>
                      <a:lnTo>
                        <a:pt x="52" y="219"/>
                      </a:lnTo>
                      <a:lnTo>
                        <a:pt x="35" y="231"/>
                      </a:lnTo>
                      <a:lnTo>
                        <a:pt x="29" y="242"/>
                      </a:lnTo>
                      <a:lnTo>
                        <a:pt x="40" y="259"/>
                      </a:lnTo>
                      <a:lnTo>
                        <a:pt x="69" y="277"/>
                      </a:lnTo>
                      <a:lnTo>
                        <a:pt x="98" y="300"/>
                      </a:lnTo>
                      <a:lnTo>
                        <a:pt x="109" y="334"/>
                      </a:lnTo>
                      <a:lnTo>
                        <a:pt x="98" y="351"/>
                      </a:lnTo>
                      <a:lnTo>
                        <a:pt x="86" y="369"/>
                      </a:lnTo>
                      <a:lnTo>
                        <a:pt x="63" y="403"/>
                      </a:lnTo>
                      <a:lnTo>
                        <a:pt x="63" y="432"/>
                      </a:lnTo>
                      <a:lnTo>
                        <a:pt x="69" y="455"/>
                      </a:lnTo>
                      <a:lnTo>
                        <a:pt x="86" y="472"/>
                      </a:lnTo>
                      <a:lnTo>
                        <a:pt x="75" y="507"/>
                      </a:lnTo>
                      <a:lnTo>
                        <a:pt x="58" y="541"/>
                      </a:lnTo>
                      <a:lnTo>
                        <a:pt x="35" y="570"/>
                      </a:lnTo>
                      <a:lnTo>
                        <a:pt x="23" y="605"/>
                      </a:lnTo>
                      <a:lnTo>
                        <a:pt x="29" y="651"/>
                      </a:lnTo>
                      <a:lnTo>
                        <a:pt x="40" y="668"/>
                      </a:lnTo>
                      <a:lnTo>
                        <a:pt x="63" y="674"/>
                      </a:lnTo>
                      <a:lnTo>
                        <a:pt x="98" y="662"/>
                      </a:lnTo>
                      <a:lnTo>
                        <a:pt x="121" y="674"/>
                      </a:lnTo>
                      <a:lnTo>
                        <a:pt x="132" y="708"/>
                      </a:lnTo>
                      <a:lnTo>
                        <a:pt x="144" y="737"/>
                      </a:lnTo>
                      <a:lnTo>
                        <a:pt x="167" y="749"/>
                      </a:lnTo>
                      <a:lnTo>
                        <a:pt x="190" y="743"/>
                      </a:lnTo>
                      <a:lnTo>
                        <a:pt x="196" y="732"/>
                      </a:lnTo>
                      <a:lnTo>
                        <a:pt x="213" y="732"/>
                      </a:lnTo>
                      <a:lnTo>
                        <a:pt x="242" y="726"/>
                      </a:lnTo>
                      <a:lnTo>
                        <a:pt x="276" y="703"/>
                      </a:lnTo>
                      <a:lnTo>
                        <a:pt x="288" y="714"/>
                      </a:lnTo>
                      <a:lnTo>
                        <a:pt x="305" y="726"/>
                      </a:lnTo>
                      <a:lnTo>
                        <a:pt x="317" y="708"/>
                      </a:lnTo>
                      <a:lnTo>
                        <a:pt x="334" y="685"/>
                      </a:lnTo>
                      <a:lnTo>
                        <a:pt x="363" y="685"/>
                      </a:lnTo>
                      <a:lnTo>
                        <a:pt x="403" y="662"/>
                      </a:lnTo>
                      <a:lnTo>
                        <a:pt x="426" y="662"/>
                      </a:lnTo>
                      <a:lnTo>
                        <a:pt x="443" y="645"/>
                      </a:lnTo>
                      <a:lnTo>
                        <a:pt x="455" y="622"/>
                      </a:lnTo>
                      <a:lnTo>
                        <a:pt x="513" y="582"/>
                      </a:lnTo>
                      <a:lnTo>
                        <a:pt x="530" y="559"/>
                      </a:lnTo>
                      <a:lnTo>
                        <a:pt x="547" y="530"/>
                      </a:lnTo>
                      <a:lnTo>
                        <a:pt x="559" y="495"/>
                      </a:lnTo>
                      <a:lnTo>
                        <a:pt x="582" y="455"/>
                      </a:lnTo>
                      <a:lnTo>
                        <a:pt x="593" y="409"/>
                      </a:lnTo>
                      <a:lnTo>
                        <a:pt x="587" y="357"/>
                      </a:lnTo>
                      <a:lnTo>
                        <a:pt x="564" y="317"/>
                      </a:lnTo>
                      <a:lnTo>
                        <a:pt x="541" y="271"/>
                      </a:lnTo>
                      <a:lnTo>
                        <a:pt x="530" y="219"/>
                      </a:lnTo>
                      <a:lnTo>
                        <a:pt x="530" y="150"/>
                      </a:lnTo>
                      <a:lnTo>
                        <a:pt x="524" y="110"/>
                      </a:lnTo>
                      <a:lnTo>
                        <a:pt x="507" y="81"/>
                      </a:lnTo>
                      <a:lnTo>
                        <a:pt x="438" y="35"/>
                      </a:lnTo>
                      <a:lnTo>
                        <a:pt x="351" y="6"/>
                      </a:lnTo>
                      <a:lnTo>
                        <a:pt x="253" y="0"/>
                      </a:lnTo>
                      <a:lnTo>
                        <a:pt x="230" y="0"/>
                      </a:lnTo>
                      <a:lnTo>
                        <a:pt x="161" y="12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5" name="Freeform 8">
                  <a:extLst>
                    <a:ext uri="{FF2B5EF4-FFF2-40B4-BE49-F238E27FC236}">
                      <a16:creationId xmlns:a16="http://schemas.microsoft.com/office/drawing/2014/main" id="{D3A29451-F5C6-46B3-93BA-BC30ABB182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4" y="3131"/>
                  <a:ext cx="596" cy="513"/>
                </a:xfrm>
                <a:custGeom>
                  <a:avLst/>
                  <a:gdLst/>
                  <a:ahLst/>
                  <a:cxnLst>
                    <a:cxn ang="0">
                      <a:pos x="489" y="11"/>
                    </a:cxn>
                    <a:cxn ang="0">
                      <a:pos x="386" y="23"/>
                    </a:cxn>
                    <a:cxn ang="0">
                      <a:pos x="242" y="34"/>
                    </a:cxn>
                    <a:cxn ang="0">
                      <a:pos x="178" y="98"/>
                    </a:cxn>
                    <a:cxn ang="0">
                      <a:pos x="138" y="149"/>
                    </a:cxn>
                    <a:cxn ang="0">
                      <a:pos x="161" y="178"/>
                    </a:cxn>
                    <a:cxn ang="0">
                      <a:pos x="132" y="219"/>
                    </a:cxn>
                    <a:cxn ang="0">
                      <a:pos x="144" y="259"/>
                    </a:cxn>
                    <a:cxn ang="0">
                      <a:pos x="115" y="276"/>
                    </a:cxn>
                    <a:cxn ang="0">
                      <a:pos x="57" y="276"/>
                    </a:cxn>
                    <a:cxn ang="0">
                      <a:pos x="52" y="316"/>
                    </a:cxn>
                    <a:cxn ang="0">
                      <a:pos x="40" y="357"/>
                    </a:cxn>
                    <a:cxn ang="0">
                      <a:pos x="40" y="386"/>
                    </a:cxn>
                    <a:cxn ang="0">
                      <a:pos x="6" y="414"/>
                    </a:cxn>
                    <a:cxn ang="0">
                      <a:pos x="6" y="455"/>
                    </a:cxn>
                    <a:cxn ang="0">
                      <a:pos x="40" y="483"/>
                    </a:cxn>
                    <a:cxn ang="0">
                      <a:pos x="52" y="535"/>
                    </a:cxn>
                    <a:cxn ang="0">
                      <a:pos x="63" y="553"/>
                    </a:cxn>
                    <a:cxn ang="0">
                      <a:pos x="127" y="541"/>
                    </a:cxn>
                    <a:cxn ang="0">
                      <a:pos x="190" y="564"/>
                    </a:cxn>
                    <a:cxn ang="0">
                      <a:pos x="247" y="564"/>
                    </a:cxn>
                    <a:cxn ang="0">
                      <a:pos x="293" y="570"/>
                    </a:cxn>
                    <a:cxn ang="0">
                      <a:pos x="328" y="535"/>
                    </a:cxn>
                    <a:cxn ang="0">
                      <a:pos x="357" y="501"/>
                    </a:cxn>
                    <a:cxn ang="0">
                      <a:pos x="334" y="460"/>
                    </a:cxn>
                    <a:cxn ang="0">
                      <a:pos x="363" y="391"/>
                    </a:cxn>
                    <a:cxn ang="0">
                      <a:pos x="403" y="357"/>
                    </a:cxn>
                    <a:cxn ang="0">
                      <a:pos x="449" y="334"/>
                    </a:cxn>
                    <a:cxn ang="0">
                      <a:pos x="484" y="328"/>
                    </a:cxn>
                    <a:cxn ang="0">
                      <a:pos x="547" y="322"/>
                    </a:cxn>
                    <a:cxn ang="0">
                      <a:pos x="616" y="236"/>
                    </a:cxn>
                    <a:cxn ang="0">
                      <a:pos x="656" y="155"/>
                    </a:cxn>
                    <a:cxn ang="0">
                      <a:pos x="656" y="46"/>
                    </a:cxn>
                    <a:cxn ang="0">
                      <a:pos x="627" y="11"/>
                    </a:cxn>
                    <a:cxn ang="0">
                      <a:pos x="518" y="0"/>
                    </a:cxn>
                  </a:cxnLst>
                  <a:rect l="0" t="0" r="r" b="b"/>
                  <a:pathLst>
                    <a:path w="662" h="570">
                      <a:moveTo>
                        <a:pt x="518" y="0"/>
                      </a:moveTo>
                      <a:lnTo>
                        <a:pt x="489" y="11"/>
                      </a:lnTo>
                      <a:lnTo>
                        <a:pt x="466" y="23"/>
                      </a:lnTo>
                      <a:lnTo>
                        <a:pt x="386" y="23"/>
                      </a:lnTo>
                      <a:lnTo>
                        <a:pt x="322" y="17"/>
                      </a:lnTo>
                      <a:lnTo>
                        <a:pt x="242" y="34"/>
                      </a:lnTo>
                      <a:lnTo>
                        <a:pt x="207" y="63"/>
                      </a:lnTo>
                      <a:lnTo>
                        <a:pt x="178" y="98"/>
                      </a:lnTo>
                      <a:lnTo>
                        <a:pt x="155" y="121"/>
                      </a:lnTo>
                      <a:lnTo>
                        <a:pt x="138" y="149"/>
                      </a:lnTo>
                      <a:lnTo>
                        <a:pt x="150" y="167"/>
                      </a:lnTo>
                      <a:lnTo>
                        <a:pt x="161" y="178"/>
                      </a:lnTo>
                      <a:lnTo>
                        <a:pt x="150" y="201"/>
                      </a:lnTo>
                      <a:lnTo>
                        <a:pt x="132" y="219"/>
                      </a:lnTo>
                      <a:lnTo>
                        <a:pt x="150" y="247"/>
                      </a:lnTo>
                      <a:lnTo>
                        <a:pt x="144" y="259"/>
                      </a:lnTo>
                      <a:lnTo>
                        <a:pt x="132" y="265"/>
                      </a:lnTo>
                      <a:lnTo>
                        <a:pt x="115" y="276"/>
                      </a:lnTo>
                      <a:lnTo>
                        <a:pt x="75" y="265"/>
                      </a:lnTo>
                      <a:lnTo>
                        <a:pt x="57" y="276"/>
                      </a:lnTo>
                      <a:lnTo>
                        <a:pt x="46" y="299"/>
                      </a:lnTo>
                      <a:lnTo>
                        <a:pt x="52" y="316"/>
                      </a:lnTo>
                      <a:lnTo>
                        <a:pt x="34" y="345"/>
                      </a:lnTo>
                      <a:lnTo>
                        <a:pt x="40" y="357"/>
                      </a:lnTo>
                      <a:lnTo>
                        <a:pt x="52" y="368"/>
                      </a:lnTo>
                      <a:lnTo>
                        <a:pt x="40" y="386"/>
                      </a:lnTo>
                      <a:lnTo>
                        <a:pt x="23" y="397"/>
                      </a:lnTo>
                      <a:lnTo>
                        <a:pt x="6" y="414"/>
                      </a:lnTo>
                      <a:lnTo>
                        <a:pt x="0" y="432"/>
                      </a:lnTo>
                      <a:lnTo>
                        <a:pt x="6" y="455"/>
                      </a:lnTo>
                      <a:lnTo>
                        <a:pt x="23" y="466"/>
                      </a:lnTo>
                      <a:lnTo>
                        <a:pt x="40" y="483"/>
                      </a:lnTo>
                      <a:lnTo>
                        <a:pt x="52" y="506"/>
                      </a:lnTo>
                      <a:lnTo>
                        <a:pt x="52" y="535"/>
                      </a:lnTo>
                      <a:lnTo>
                        <a:pt x="52" y="547"/>
                      </a:lnTo>
                      <a:lnTo>
                        <a:pt x="63" y="553"/>
                      </a:lnTo>
                      <a:lnTo>
                        <a:pt x="92" y="553"/>
                      </a:lnTo>
                      <a:lnTo>
                        <a:pt x="127" y="541"/>
                      </a:lnTo>
                      <a:lnTo>
                        <a:pt x="161" y="553"/>
                      </a:lnTo>
                      <a:lnTo>
                        <a:pt x="190" y="564"/>
                      </a:lnTo>
                      <a:lnTo>
                        <a:pt x="219" y="558"/>
                      </a:lnTo>
                      <a:lnTo>
                        <a:pt x="247" y="564"/>
                      </a:lnTo>
                      <a:lnTo>
                        <a:pt x="265" y="564"/>
                      </a:lnTo>
                      <a:lnTo>
                        <a:pt x="293" y="570"/>
                      </a:lnTo>
                      <a:lnTo>
                        <a:pt x="317" y="558"/>
                      </a:lnTo>
                      <a:lnTo>
                        <a:pt x="328" y="535"/>
                      </a:lnTo>
                      <a:lnTo>
                        <a:pt x="345" y="518"/>
                      </a:lnTo>
                      <a:lnTo>
                        <a:pt x="357" y="501"/>
                      </a:lnTo>
                      <a:lnTo>
                        <a:pt x="345" y="478"/>
                      </a:lnTo>
                      <a:lnTo>
                        <a:pt x="334" y="460"/>
                      </a:lnTo>
                      <a:lnTo>
                        <a:pt x="351" y="403"/>
                      </a:lnTo>
                      <a:lnTo>
                        <a:pt x="363" y="391"/>
                      </a:lnTo>
                      <a:lnTo>
                        <a:pt x="386" y="386"/>
                      </a:lnTo>
                      <a:lnTo>
                        <a:pt x="403" y="357"/>
                      </a:lnTo>
                      <a:lnTo>
                        <a:pt x="426" y="345"/>
                      </a:lnTo>
                      <a:lnTo>
                        <a:pt x="449" y="334"/>
                      </a:lnTo>
                      <a:lnTo>
                        <a:pt x="472" y="316"/>
                      </a:lnTo>
                      <a:lnTo>
                        <a:pt x="484" y="328"/>
                      </a:lnTo>
                      <a:lnTo>
                        <a:pt x="501" y="339"/>
                      </a:lnTo>
                      <a:lnTo>
                        <a:pt x="547" y="322"/>
                      </a:lnTo>
                      <a:lnTo>
                        <a:pt x="581" y="282"/>
                      </a:lnTo>
                      <a:lnTo>
                        <a:pt x="616" y="236"/>
                      </a:lnTo>
                      <a:lnTo>
                        <a:pt x="639" y="196"/>
                      </a:lnTo>
                      <a:lnTo>
                        <a:pt x="656" y="155"/>
                      </a:lnTo>
                      <a:lnTo>
                        <a:pt x="662" y="103"/>
                      </a:lnTo>
                      <a:lnTo>
                        <a:pt x="656" y="46"/>
                      </a:lnTo>
                      <a:lnTo>
                        <a:pt x="645" y="29"/>
                      </a:lnTo>
                      <a:lnTo>
                        <a:pt x="627" y="11"/>
                      </a:lnTo>
                      <a:lnTo>
                        <a:pt x="570" y="0"/>
                      </a:lnTo>
                      <a:lnTo>
                        <a:pt x="518" y="0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6" name="Freeform 9">
                  <a:extLst>
                    <a:ext uri="{FF2B5EF4-FFF2-40B4-BE49-F238E27FC236}">
                      <a16:creationId xmlns:a16="http://schemas.microsoft.com/office/drawing/2014/main" id="{093A3FA8-DAED-4B2E-8BB3-2AA953B35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5" y="3276"/>
                  <a:ext cx="93" cy="135"/>
                </a:xfrm>
                <a:custGeom>
                  <a:avLst/>
                  <a:gdLst/>
                  <a:ahLst/>
                  <a:cxnLst>
                    <a:cxn ang="0">
                      <a:pos x="35" y="6"/>
                    </a:cxn>
                    <a:cxn ang="0">
                      <a:pos x="52" y="11"/>
                    </a:cxn>
                    <a:cxn ang="0">
                      <a:pos x="69" y="0"/>
                    </a:cxn>
                    <a:cxn ang="0">
                      <a:pos x="92" y="17"/>
                    </a:cxn>
                    <a:cxn ang="0">
                      <a:pos x="104" y="52"/>
                    </a:cxn>
                    <a:cxn ang="0">
                      <a:pos x="92" y="81"/>
                    </a:cxn>
                    <a:cxn ang="0">
                      <a:pos x="75" y="104"/>
                    </a:cxn>
                    <a:cxn ang="0">
                      <a:pos x="87" y="138"/>
                    </a:cxn>
                    <a:cxn ang="0">
                      <a:pos x="75" y="150"/>
                    </a:cxn>
                    <a:cxn ang="0">
                      <a:pos x="52" y="132"/>
                    </a:cxn>
                    <a:cxn ang="0">
                      <a:pos x="52" y="109"/>
                    </a:cxn>
                    <a:cxn ang="0">
                      <a:pos x="52" y="86"/>
                    </a:cxn>
                    <a:cxn ang="0">
                      <a:pos x="41" y="75"/>
                    </a:cxn>
                    <a:cxn ang="0">
                      <a:pos x="23" y="69"/>
                    </a:cxn>
                    <a:cxn ang="0">
                      <a:pos x="6" y="58"/>
                    </a:cxn>
                    <a:cxn ang="0">
                      <a:pos x="0" y="46"/>
                    </a:cxn>
                    <a:cxn ang="0">
                      <a:pos x="12" y="17"/>
                    </a:cxn>
                    <a:cxn ang="0">
                      <a:pos x="35" y="6"/>
                    </a:cxn>
                  </a:cxnLst>
                  <a:rect l="0" t="0" r="r" b="b"/>
                  <a:pathLst>
                    <a:path w="104" h="150">
                      <a:moveTo>
                        <a:pt x="35" y="6"/>
                      </a:moveTo>
                      <a:lnTo>
                        <a:pt x="52" y="11"/>
                      </a:lnTo>
                      <a:lnTo>
                        <a:pt x="69" y="0"/>
                      </a:lnTo>
                      <a:lnTo>
                        <a:pt x="92" y="17"/>
                      </a:lnTo>
                      <a:lnTo>
                        <a:pt x="104" y="52"/>
                      </a:lnTo>
                      <a:lnTo>
                        <a:pt x="92" y="81"/>
                      </a:lnTo>
                      <a:lnTo>
                        <a:pt x="75" y="104"/>
                      </a:lnTo>
                      <a:lnTo>
                        <a:pt x="87" y="138"/>
                      </a:lnTo>
                      <a:lnTo>
                        <a:pt x="75" y="150"/>
                      </a:lnTo>
                      <a:lnTo>
                        <a:pt x="52" y="132"/>
                      </a:lnTo>
                      <a:lnTo>
                        <a:pt x="52" y="109"/>
                      </a:lnTo>
                      <a:lnTo>
                        <a:pt x="52" y="86"/>
                      </a:lnTo>
                      <a:lnTo>
                        <a:pt x="41" y="75"/>
                      </a:lnTo>
                      <a:lnTo>
                        <a:pt x="23" y="69"/>
                      </a:lnTo>
                      <a:lnTo>
                        <a:pt x="6" y="58"/>
                      </a:lnTo>
                      <a:lnTo>
                        <a:pt x="0" y="46"/>
                      </a:lnTo>
                      <a:lnTo>
                        <a:pt x="12" y="17"/>
                      </a:lnTo>
                      <a:lnTo>
                        <a:pt x="35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7" name="Freeform 10">
                  <a:extLst>
                    <a:ext uri="{FF2B5EF4-FFF2-40B4-BE49-F238E27FC236}">
                      <a16:creationId xmlns:a16="http://schemas.microsoft.com/office/drawing/2014/main" id="{C4289C8D-AACE-4DD6-B59D-0DC567546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49" y="1539"/>
                  <a:ext cx="1337" cy="741"/>
                </a:xfrm>
                <a:custGeom>
                  <a:avLst/>
                  <a:gdLst/>
                  <a:ahLst/>
                  <a:cxnLst>
                    <a:cxn ang="0">
                      <a:pos x="1255" y="86"/>
                    </a:cxn>
                    <a:cxn ang="0">
                      <a:pos x="1324" y="69"/>
                    </a:cxn>
                    <a:cxn ang="0">
                      <a:pos x="1468" y="86"/>
                    </a:cxn>
                    <a:cxn ang="0">
                      <a:pos x="1480" y="58"/>
                    </a:cxn>
                    <a:cxn ang="0">
                      <a:pos x="1278" y="46"/>
                    </a:cxn>
                    <a:cxn ang="0">
                      <a:pos x="1232" y="12"/>
                    </a:cxn>
                    <a:cxn ang="0">
                      <a:pos x="1197" y="12"/>
                    </a:cxn>
                    <a:cxn ang="0">
                      <a:pos x="1140" y="133"/>
                    </a:cxn>
                    <a:cxn ang="0">
                      <a:pos x="1036" y="253"/>
                    </a:cxn>
                    <a:cxn ang="0">
                      <a:pos x="875" y="340"/>
                    </a:cxn>
                    <a:cxn ang="0">
                      <a:pos x="679" y="357"/>
                    </a:cxn>
                    <a:cxn ang="0">
                      <a:pos x="570" y="426"/>
                    </a:cxn>
                    <a:cxn ang="0">
                      <a:pos x="541" y="478"/>
                    </a:cxn>
                    <a:cxn ang="0">
                      <a:pos x="587" y="461"/>
                    </a:cxn>
                    <a:cxn ang="0">
                      <a:pos x="553" y="513"/>
                    </a:cxn>
                    <a:cxn ang="0">
                      <a:pos x="495" y="599"/>
                    </a:cxn>
                    <a:cxn ang="0">
                      <a:pos x="432" y="610"/>
                    </a:cxn>
                    <a:cxn ang="0">
                      <a:pos x="357" y="616"/>
                    </a:cxn>
                    <a:cxn ang="0">
                      <a:pos x="334" y="582"/>
                    </a:cxn>
                    <a:cxn ang="0">
                      <a:pos x="276" y="530"/>
                    </a:cxn>
                    <a:cxn ang="0">
                      <a:pos x="155" y="553"/>
                    </a:cxn>
                    <a:cxn ang="0">
                      <a:pos x="98" y="582"/>
                    </a:cxn>
                    <a:cxn ang="0">
                      <a:pos x="69" y="633"/>
                    </a:cxn>
                    <a:cxn ang="0">
                      <a:pos x="0" y="726"/>
                    </a:cxn>
                    <a:cxn ang="0">
                      <a:pos x="80" y="754"/>
                    </a:cxn>
                    <a:cxn ang="0">
                      <a:pos x="155" y="743"/>
                    </a:cxn>
                    <a:cxn ang="0">
                      <a:pos x="219" y="731"/>
                    </a:cxn>
                    <a:cxn ang="0">
                      <a:pos x="259" y="766"/>
                    </a:cxn>
                    <a:cxn ang="0">
                      <a:pos x="351" y="812"/>
                    </a:cxn>
                    <a:cxn ang="0">
                      <a:pos x="443" y="806"/>
                    </a:cxn>
                    <a:cxn ang="0">
                      <a:pos x="524" y="772"/>
                    </a:cxn>
                    <a:cxn ang="0">
                      <a:pos x="576" y="731"/>
                    </a:cxn>
                    <a:cxn ang="0">
                      <a:pos x="622" y="737"/>
                    </a:cxn>
                    <a:cxn ang="0">
                      <a:pos x="702" y="656"/>
                    </a:cxn>
                    <a:cxn ang="0">
                      <a:pos x="748" y="593"/>
                    </a:cxn>
                    <a:cxn ang="0">
                      <a:pos x="806" y="570"/>
                    </a:cxn>
                    <a:cxn ang="0">
                      <a:pos x="881" y="559"/>
                    </a:cxn>
                    <a:cxn ang="0">
                      <a:pos x="984" y="593"/>
                    </a:cxn>
                    <a:cxn ang="0">
                      <a:pos x="1048" y="576"/>
                    </a:cxn>
                    <a:cxn ang="0">
                      <a:pos x="1100" y="582"/>
                    </a:cxn>
                    <a:cxn ang="0">
                      <a:pos x="1221" y="576"/>
                    </a:cxn>
                    <a:cxn ang="0">
                      <a:pos x="1226" y="530"/>
                    </a:cxn>
                    <a:cxn ang="0">
                      <a:pos x="1238" y="484"/>
                    </a:cxn>
                    <a:cxn ang="0">
                      <a:pos x="1272" y="432"/>
                    </a:cxn>
                    <a:cxn ang="0">
                      <a:pos x="1353" y="317"/>
                    </a:cxn>
                    <a:cxn ang="0">
                      <a:pos x="1359" y="276"/>
                    </a:cxn>
                    <a:cxn ang="0">
                      <a:pos x="1364" y="236"/>
                    </a:cxn>
                    <a:cxn ang="0">
                      <a:pos x="1393" y="213"/>
                    </a:cxn>
                    <a:cxn ang="0">
                      <a:pos x="1399" y="138"/>
                    </a:cxn>
                    <a:cxn ang="0">
                      <a:pos x="1336" y="133"/>
                    </a:cxn>
                    <a:cxn ang="0">
                      <a:pos x="1290" y="138"/>
                    </a:cxn>
                    <a:cxn ang="0">
                      <a:pos x="1232" y="161"/>
                    </a:cxn>
                    <a:cxn ang="0">
                      <a:pos x="1174" y="213"/>
                    </a:cxn>
                    <a:cxn ang="0">
                      <a:pos x="1134" y="236"/>
                    </a:cxn>
                    <a:cxn ang="0">
                      <a:pos x="1128" y="271"/>
                    </a:cxn>
                    <a:cxn ang="0">
                      <a:pos x="1105" y="196"/>
                    </a:cxn>
                  </a:cxnLst>
                  <a:rect l="0" t="0" r="r" b="b"/>
                  <a:pathLst>
                    <a:path w="1485" h="823">
                      <a:moveTo>
                        <a:pt x="1169" y="121"/>
                      </a:moveTo>
                      <a:lnTo>
                        <a:pt x="1232" y="109"/>
                      </a:lnTo>
                      <a:lnTo>
                        <a:pt x="1255" y="86"/>
                      </a:lnTo>
                      <a:lnTo>
                        <a:pt x="1278" y="75"/>
                      </a:lnTo>
                      <a:lnTo>
                        <a:pt x="1301" y="86"/>
                      </a:lnTo>
                      <a:lnTo>
                        <a:pt x="1324" y="69"/>
                      </a:lnTo>
                      <a:lnTo>
                        <a:pt x="1382" y="81"/>
                      </a:lnTo>
                      <a:lnTo>
                        <a:pt x="1439" y="86"/>
                      </a:lnTo>
                      <a:lnTo>
                        <a:pt x="1468" y="86"/>
                      </a:lnTo>
                      <a:lnTo>
                        <a:pt x="1485" y="81"/>
                      </a:lnTo>
                      <a:lnTo>
                        <a:pt x="1485" y="69"/>
                      </a:lnTo>
                      <a:lnTo>
                        <a:pt x="1480" y="58"/>
                      </a:lnTo>
                      <a:lnTo>
                        <a:pt x="1462" y="52"/>
                      </a:lnTo>
                      <a:lnTo>
                        <a:pt x="1330" y="52"/>
                      </a:lnTo>
                      <a:lnTo>
                        <a:pt x="1278" y="46"/>
                      </a:lnTo>
                      <a:lnTo>
                        <a:pt x="1261" y="40"/>
                      </a:lnTo>
                      <a:lnTo>
                        <a:pt x="1238" y="35"/>
                      </a:lnTo>
                      <a:lnTo>
                        <a:pt x="1232" y="12"/>
                      </a:lnTo>
                      <a:lnTo>
                        <a:pt x="1215" y="0"/>
                      </a:lnTo>
                      <a:lnTo>
                        <a:pt x="1215" y="0"/>
                      </a:lnTo>
                      <a:lnTo>
                        <a:pt x="1197" y="12"/>
                      </a:lnTo>
                      <a:lnTo>
                        <a:pt x="1186" y="40"/>
                      </a:lnTo>
                      <a:lnTo>
                        <a:pt x="1169" y="86"/>
                      </a:lnTo>
                      <a:lnTo>
                        <a:pt x="1140" y="133"/>
                      </a:lnTo>
                      <a:lnTo>
                        <a:pt x="1094" y="196"/>
                      </a:lnTo>
                      <a:lnTo>
                        <a:pt x="1071" y="225"/>
                      </a:lnTo>
                      <a:lnTo>
                        <a:pt x="1036" y="253"/>
                      </a:lnTo>
                      <a:lnTo>
                        <a:pt x="990" y="282"/>
                      </a:lnTo>
                      <a:lnTo>
                        <a:pt x="950" y="323"/>
                      </a:lnTo>
                      <a:lnTo>
                        <a:pt x="875" y="340"/>
                      </a:lnTo>
                      <a:lnTo>
                        <a:pt x="817" y="351"/>
                      </a:lnTo>
                      <a:lnTo>
                        <a:pt x="760" y="363"/>
                      </a:lnTo>
                      <a:lnTo>
                        <a:pt x="679" y="357"/>
                      </a:lnTo>
                      <a:lnTo>
                        <a:pt x="645" y="363"/>
                      </a:lnTo>
                      <a:lnTo>
                        <a:pt x="622" y="380"/>
                      </a:lnTo>
                      <a:lnTo>
                        <a:pt x="570" y="426"/>
                      </a:lnTo>
                      <a:lnTo>
                        <a:pt x="541" y="443"/>
                      </a:lnTo>
                      <a:lnTo>
                        <a:pt x="524" y="461"/>
                      </a:lnTo>
                      <a:lnTo>
                        <a:pt x="541" y="478"/>
                      </a:lnTo>
                      <a:lnTo>
                        <a:pt x="558" y="472"/>
                      </a:lnTo>
                      <a:lnTo>
                        <a:pt x="576" y="461"/>
                      </a:lnTo>
                      <a:lnTo>
                        <a:pt x="587" y="461"/>
                      </a:lnTo>
                      <a:lnTo>
                        <a:pt x="587" y="472"/>
                      </a:lnTo>
                      <a:lnTo>
                        <a:pt x="581" y="495"/>
                      </a:lnTo>
                      <a:lnTo>
                        <a:pt x="553" y="513"/>
                      </a:lnTo>
                      <a:lnTo>
                        <a:pt x="530" y="530"/>
                      </a:lnTo>
                      <a:lnTo>
                        <a:pt x="512" y="553"/>
                      </a:lnTo>
                      <a:lnTo>
                        <a:pt x="495" y="599"/>
                      </a:lnTo>
                      <a:lnTo>
                        <a:pt x="483" y="616"/>
                      </a:lnTo>
                      <a:lnTo>
                        <a:pt x="460" y="622"/>
                      </a:lnTo>
                      <a:lnTo>
                        <a:pt x="432" y="610"/>
                      </a:lnTo>
                      <a:lnTo>
                        <a:pt x="403" y="593"/>
                      </a:lnTo>
                      <a:lnTo>
                        <a:pt x="374" y="610"/>
                      </a:lnTo>
                      <a:lnTo>
                        <a:pt x="357" y="616"/>
                      </a:lnTo>
                      <a:lnTo>
                        <a:pt x="339" y="610"/>
                      </a:lnTo>
                      <a:lnTo>
                        <a:pt x="328" y="587"/>
                      </a:lnTo>
                      <a:lnTo>
                        <a:pt x="334" y="582"/>
                      </a:lnTo>
                      <a:lnTo>
                        <a:pt x="328" y="564"/>
                      </a:lnTo>
                      <a:lnTo>
                        <a:pt x="311" y="553"/>
                      </a:lnTo>
                      <a:lnTo>
                        <a:pt x="276" y="530"/>
                      </a:lnTo>
                      <a:lnTo>
                        <a:pt x="242" y="524"/>
                      </a:lnTo>
                      <a:lnTo>
                        <a:pt x="196" y="530"/>
                      </a:lnTo>
                      <a:lnTo>
                        <a:pt x="155" y="553"/>
                      </a:lnTo>
                      <a:lnTo>
                        <a:pt x="121" y="564"/>
                      </a:lnTo>
                      <a:lnTo>
                        <a:pt x="103" y="570"/>
                      </a:lnTo>
                      <a:lnTo>
                        <a:pt x="98" y="582"/>
                      </a:lnTo>
                      <a:lnTo>
                        <a:pt x="103" y="610"/>
                      </a:lnTo>
                      <a:lnTo>
                        <a:pt x="86" y="622"/>
                      </a:lnTo>
                      <a:lnTo>
                        <a:pt x="69" y="633"/>
                      </a:lnTo>
                      <a:lnTo>
                        <a:pt x="17" y="668"/>
                      </a:lnTo>
                      <a:lnTo>
                        <a:pt x="0" y="697"/>
                      </a:lnTo>
                      <a:lnTo>
                        <a:pt x="0" y="726"/>
                      </a:lnTo>
                      <a:lnTo>
                        <a:pt x="11" y="754"/>
                      </a:lnTo>
                      <a:lnTo>
                        <a:pt x="40" y="766"/>
                      </a:lnTo>
                      <a:lnTo>
                        <a:pt x="80" y="754"/>
                      </a:lnTo>
                      <a:lnTo>
                        <a:pt x="115" y="766"/>
                      </a:lnTo>
                      <a:lnTo>
                        <a:pt x="138" y="760"/>
                      </a:lnTo>
                      <a:lnTo>
                        <a:pt x="155" y="743"/>
                      </a:lnTo>
                      <a:lnTo>
                        <a:pt x="173" y="726"/>
                      </a:lnTo>
                      <a:lnTo>
                        <a:pt x="196" y="720"/>
                      </a:lnTo>
                      <a:lnTo>
                        <a:pt x="219" y="731"/>
                      </a:lnTo>
                      <a:lnTo>
                        <a:pt x="230" y="754"/>
                      </a:lnTo>
                      <a:lnTo>
                        <a:pt x="247" y="766"/>
                      </a:lnTo>
                      <a:lnTo>
                        <a:pt x="259" y="766"/>
                      </a:lnTo>
                      <a:lnTo>
                        <a:pt x="293" y="772"/>
                      </a:lnTo>
                      <a:lnTo>
                        <a:pt x="322" y="795"/>
                      </a:lnTo>
                      <a:lnTo>
                        <a:pt x="351" y="812"/>
                      </a:lnTo>
                      <a:lnTo>
                        <a:pt x="380" y="800"/>
                      </a:lnTo>
                      <a:lnTo>
                        <a:pt x="414" y="789"/>
                      </a:lnTo>
                      <a:lnTo>
                        <a:pt x="443" y="806"/>
                      </a:lnTo>
                      <a:lnTo>
                        <a:pt x="478" y="823"/>
                      </a:lnTo>
                      <a:lnTo>
                        <a:pt x="506" y="806"/>
                      </a:lnTo>
                      <a:lnTo>
                        <a:pt x="524" y="772"/>
                      </a:lnTo>
                      <a:lnTo>
                        <a:pt x="541" y="760"/>
                      </a:lnTo>
                      <a:lnTo>
                        <a:pt x="558" y="749"/>
                      </a:lnTo>
                      <a:lnTo>
                        <a:pt x="576" y="731"/>
                      </a:lnTo>
                      <a:lnTo>
                        <a:pt x="593" y="720"/>
                      </a:lnTo>
                      <a:lnTo>
                        <a:pt x="610" y="731"/>
                      </a:lnTo>
                      <a:lnTo>
                        <a:pt x="622" y="737"/>
                      </a:lnTo>
                      <a:lnTo>
                        <a:pt x="673" y="726"/>
                      </a:lnTo>
                      <a:lnTo>
                        <a:pt x="697" y="685"/>
                      </a:lnTo>
                      <a:lnTo>
                        <a:pt x="702" y="656"/>
                      </a:lnTo>
                      <a:lnTo>
                        <a:pt x="708" y="622"/>
                      </a:lnTo>
                      <a:lnTo>
                        <a:pt x="725" y="610"/>
                      </a:lnTo>
                      <a:lnTo>
                        <a:pt x="748" y="593"/>
                      </a:lnTo>
                      <a:lnTo>
                        <a:pt x="766" y="570"/>
                      </a:lnTo>
                      <a:lnTo>
                        <a:pt x="783" y="559"/>
                      </a:lnTo>
                      <a:lnTo>
                        <a:pt x="806" y="570"/>
                      </a:lnTo>
                      <a:lnTo>
                        <a:pt x="829" y="587"/>
                      </a:lnTo>
                      <a:lnTo>
                        <a:pt x="863" y="570"/>
                      </a:lnTo>
                      <a:lnTo>
                        <a:pt x="881" y="559"/>
                      </a:lnTo>
                      <a:lnTo>
                        <a:pt x="898" y="553"/>
                      </a:lnTo>
                      <a:lnTo>
                        <a:pt x="944" y="576"/>
                      </a:lnTo>
                      <a:lnTo>
                        <a:pt x="984" y="593"/>
                      </a:lnTo>
                      <a:lnTo>
                        <a:pt x="1002" y="587"/>
                      </a:lnTo>
                      <a:lnTo>
                        <a:pt x="1025" y="587"/>
                      </a:lnTo>
                      <a:lnTo>
                        <a:pt x="1048" y="576"/>
                      </a:lnTo>
                      <a:lnTo>
                        <a:pt x="1065" y="559"/>
                      </a:lnTo>
                      <a:lnTo>
                        <a:pt x="1082" y="570"/>
                      </a:lnTo>
                      <a:lnTo>
                        <a:pt x="1100" y="582"/>
                      </a:lnTo>
                      <a:lnTo>
                        <a:pt x="1157" y="599"/>
                      </a:lnTo>
                      <a:lnTo>
                        <a:pt x="1192" y="587"/>
                      </a:lnTo>
                      <a:lnTo>
                        <a:pt x="1221" y="576"/>
                      </a:lnTo>
                      <a:lnTo>
                        <a:pt x="1232" y="570"/>
                      </a:lnTo>
                      <a:lnTo>
                        <a:pt x="1238" y="553"/>
                      </a:lnTo>
                      <a:lnTo>
                        <a:pt x="1226" y="530"/>
                      </a:lnTo>
                      <a:lnTo>
                        <a:pt x="1215" y="513"/>
                      </a:lnTo>
                      <a:lnTo>
                        <a:pt x="1226" y="495"/>
                      </a:lnTo>
                      <a:lnTo>
                        <a:pt x="1238" y="484"/>
                      </a:lnTo>
                      <a:lnTo>
                        <a:pt x="1238" y="466"/>
                      </a:lnTo>
                      <a:lnTo>
                        <a:pt x="1249" y="449"/>
                      </a:lnTo>
                      <a:lnTo>
                        <a:pt x="1272" y="432"/>
                      </a:lnTo>
                      <a:lnTo>
                        <a:pt x="1324" y="328"/>
                      </a:lnTo>
                      <a:lnTo>
                        <a:pt x="1336" y="323"/>
                      </a:lnTo>
                      <a:lnTo>
                        <a:pt x="1353" y="317"/>
                      </a:lnTo>
                      <a:lnTo>
                        <a:pt x="1364" y="311"/>
                      </a:lnTo>
                      <a:lnTo>
                        <a:pt x="1370" y="299"/>
                      </a:lnTo>
                      <a:lnTo>
                        <a:pt x="1359" y="276"/>
                      </a:lnTo>
                      <a:lnTo>
                        <a:pt x="1347" y="253"/>
                      </a:lnTo>
                      <a:lnTo>
                        <a:pt x="1353" y="242"/>
                      </a:lnTo>
                      <a:lnTo>
                        <a:pt x="1364" y="236"/>
                      </a:lnTo>
                      <a:lnTo>
                        <a:pt x="1393" y="230"/>
                      </a:lnTo>
                      <a:lnTo>
                        <a:pt x="1399" y="225"/>
                      </a:lnTo>
                      <a:lnTo>
                        <a:pt x="1393" y="213"/>
                      </a:lnTo>
                      <a:lnTo>
                        <a:pt x="1399" y="179"/>
                      </a:lnTo>
                      <a:lnTo>
                        <a:pt x="1399" y="161"/>
                      </a:lnTo>
                      <a:lnTo>
                        <a:pt x="1399" y="138"/>
                      </a:lnTo>
                      <a:lnTo>
                        <a:pt x="1388" y="127"/>
                      </a:lnTo>
                      <a:lnTo>
                        <a:pt x="1347" y="144"/>
                      </a:lnTo>
                      <a:lnTo>
                        <a:pt x="1336" y="133"/>
                      </a:lnTo>
                      <a:lnTo>
                        <a:pt x="1324" y="115"/>
                      </a:lnTo>
                      <a:lnTo>
                        <a:pt x="1301" y="121"/>
                      </a:lnTo>
                      <a:lnTo>
                        <a:pt x="1290" y="138"/>
                      </a:lnTo>
                      <a:lnTo>
                        <a:pt x="1249" y="156"/>
                      </a:lnTo>
                      <a:lnTo>
                        <a:pt x="1244" y="150"/>
                      </a:lnTo>
                      <a:lnTo>
                        <a:pt x="1232" y="161"/>
                      </a:lnTo>
                      <a:lnTo>
                        <a:pt x="1221" y="179"/>
                      </a:lnTo>
                      <a:lnTo>
                        <a:pt x="1197" y="196"/>
                      </a:lnTo>
                      <a:lnTo>
                        <a:pt x="1174" y="213"/>
                      </a:lnTo>
                      <a:lnTo>
                        <a:pt x="1151" y="225"/>
                      </a:lnTo>
                      <a:lnTo>
                        <a:pt x="1140" y="225"/>
                      </a:lnTo>
                      <a:lnTo>
                        <a:pt x="1134" y="236"/>
                      </a:lnTo>
                      <a:lnTo>
                        <a:pt x="1146" y="253"/>
                      </a:lnTo>
                      <a:lnTo>
                        <a:pt x="1140" y="265"/>
                      </a:lnTo>
                      <a:lnTo>
                        <a:pt x="1128" y="271"/>
                      </a:lnTo>
                      <a:lnTo>
                        <a:pt x="1105" y="259"/>
                      </a:lnTo>
                      <a:lnTo>
                        <a:pt x="1100" y="230"/>
                      </a:lnTo>
                      <a:lnTo>
                        <a:pt x="1105" y="196"/>
                      </a:lnTo>
                      <a:lnTo>
                        <a:pt x="1123" y="173"/>
                      </a:lnTo>
                      <a:lnTo>
                        <a:pt x="1169" y="12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8" name="Freeform 11">
                  <a:extLst>
                    <a:ext uri="{FF2B5EF4-FFF2-40B4-BE49-F238E27FC236}">
                      <a16:creationId xmlns:a16="http://schemas.microsoft.com/office/drawing/2014/main" id="{549E43B3-8F83-41A5-B4C6-7934B750A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33" y="2001"/>
                  <a:ext cx="62" cy="57"/>
                </a:xfrm>
                <a:custGeom>
                  <a:avLst/>
                  <a:gdLst/>
                  <a:ahLst/>
                  <a:cxnLst>
                    <a:cxn ang="0">
                      <a:pos x="0" y="46"/>
                    </a:cxn>
                    <a:cxn ang="0">
                      <a:pos x="6" y="57"/>
                    </a:cxn>
                    <a:cxn ang="0">
                      <a:pos x="17" y="63"/>
                    </a:cxn>
                    <a:cxn ang="0">
                      <a:pos x="40" y="46"/>
                    </a:cxn>
                    <a:cxn ang="0">
                      <a:pos x="52" y="51"/>
                    </a:cxn>
                    <a:cxn ang="0">
                      <a:pos x="63" y="46"/>
                    </a:cxn>
                    <a:cxn ang="0">
                      <a:pos x="63" y="34"/>
                    </a:cxn>
                    <a:cxn ang="0">
                      <a:pos x="69" y="5"/>
                    </a:cxn>
                    <a:cxn ang="0">
                      <a:pos x="57" y="0"/>
                    </a:cxn>
                    <a:cxn ang="0">
                      <a:pos x="46" y="5"/>
                    </a:cxn>
                    <a:cxn ang="0">
                      <a:pos x="34" y="11"/>
                    </a:cxn>
                    <a:cxn ang="0">
                      <a:pos x="11" y="23"/>
                    </a:cxn>
                    <a:cxn ang="0">
                      <a:pos x="0" y="46"/>
                    </a:cxn>
                  </a:cxnLst>
                  <a:rect l="0" t="0" r="r" b="b"/>
                  <a:pathLst>
                    <a:path w="69" h="63">
                      <a:moveTo>
                        <a:pt x="0" y="46"/>
                      </a:moveTo>
                      <a:lnTo>
                        <a:pt x="6" y="57"/>
                      </a:lnTo>
                      <a:lnTo>
                        <a:pt x="17" y="63"/>
                      </a:lnTo>
                      <a:lnTo>
                        <a:pt x="40" y="46"/>
                      </a:lnTo>
                      <a:lnTo>
                        <a:pt x="52" y="51"/>
                      </a:lnTo>
                      <a:lnTo>
                        <a:pt x="63" y="46"/>
                      </a:lnTo>
                      <a:lnTo>
                        <a:pt x="63" y="34"/>
                      </a:lnTo>
                      <a:lnTo>
                        <a:pt x="69" y="5"/>
                      </a:lnTo>
                      <a:lnTo>
                        <a:pt x="57" y="0"/>
                      </a:lnTo>
                      <a:lnTo>
                        <a:pt x="46" y="5"/>
                      </a:lnTo>
                      <a:lnTo>
                        <a:pt x="34" y="11"/>
                      </a:lnTo>
                      <a:lnTo>
                        <a:pt x="11" y="23"/>
                      </a:lnTo>
                      <a:lnTo>
                        <a:pt x="0" y="46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39" name="Freeform 12">
                  <a:extLst>
                    <a:ext uri="{FF2B5EF4-FFF2-40B4-BE49-F238E27FC236}">
                      <a16:creationId xmlns:a16="http://schemas.microsoft.com/office/drawing/2014/main" id="{1AE2B875-1FCF-4150-B8B4-7D9DA5C4C2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" y="2130"/>
                  <a:ext cx="98" cy="67"/>
                </a:xfrm>
                <a:custGeom>
                  <a:avLst/>
                  <a:gdLst/>
                  <a:ahLst/>
                  <a:cxnLst>
                    <a:cxn ang="0">
                      <a:pos x="69" y="18"/>
                    </a:cxn>
                    <a:cxn ang="0">
                      <a:pos x="98" y="6"/>
                    </a:cxn>
                    <a:cxn ang="0">
                      <a:pos x="110" y="18"/>
                    </a:cxn>
                    <a:cxn ang="0">
                      <a:pos x="104" y="35"/>
                    </a:cxn>
                    <a:cxn ang="0">
                      <a:pos x="92" y="41"/>
                    </a:cxn>
                    <a:cxn ang="0">
                      <a:pos x="64" y="52"/>
                    </a:cxn>
                    <a:cxn ang="0">
                      <a:pos x="41" y="70"/>
                    </a:cxn>
                    <a:cxn ang="0">
                      <a:pos x="12" y="75"/>
                    </a:cxn>
                    <a:cxn ang="0">
                      <a:pos x="0" y="58"/>
                    </a:cxn>
                    <a:cxn ang="0">
                      <a:pos x="12" y="18"/>
                    </a:cxn>
                    <a:cxn ang="0">
                      <a:pos x="23" y="6"/>
                    </a:cxn>
                    <a:cxn ang="0">
                      <a:pos x="35" y="0"/>
                    </a:cxn>
                    <a:cxn ang="0">
                      <a:pos x="69" y="18"/>
                    </a:cxn>
                  </a:cxnLst>
                  <a:rect l="0" t="0" r="r" b="b"/>
                  <a:pathLst>
                    <a:path w="110" h="75">
                      <a:moveTo>
                        <a:pt x="69" y="18"/>
                      </a:moveTo>
                      <a:lnTo>
                        <a:pt x="98" y="6"/>
                      </a:lnTo>
                      <a:lnTo>
                        <a:pt x="110" y="18"/>
                      </a:lnTo>
                      <a:lnTo>
                        <a:pt x="104" y="35"/>
                      </a:lnTo>
                      <a:lnTo>
                        <a:pt x="92" y="41"/>
                      </a:lnTo>
                      <a:lnTo>
                        <a:pt x="64" y="52"/>
                      </a:lnTo>
                      <a:lnTo>
                        <a:pt x="41" y="70"/>
                      </a:lnTo>
                      <a:lnTo>
                        <a:pt x="12" y="75"/>
                      </a:lnTo>
                      <a:lnTo>
                        <a:pt x="0" y="58"/>
                      </a:lnTo>
                      <a:lnTo>
                        <a:pt x="12" y="18"/>
                      </a:lnTo>
                      <a:lnTo>
                        <a:pt x="23" y="6"/>
                      </a:lnTo>
                      <a:lnTo>
                        <a:pt x="35" y="0"/>
                      </a:lnTo>
                      <a:lnTo>
                        <a:pt x="69" y="1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0" name="Freeform 13">
                  <a:extLst>
                    <a:ext uri="{FF2B5EF4-FFF2-40B4-BE49-F238E27FC236}">
                      <a16:creationId xmlns:a16="http://schemas.microsoft.com/office/drawing/2014/main" id="{09DB0D2D-1390-436D-8441-CB85EF56A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2" y="2083"/>
                  <a:ext cx="98" cy="93"/>
                </a:xfrm>
                <a:custGeom>
                  <a:avLst/>
                  <a:gdLst/>
                  <a:ahLst/>
                  <a:cxnLst>
                    <a:cxn ang="0">
                      <a:pos x="86" y="0"/>
                    </a:cxn>
                    <a:cxn ang="0">
                      <a:pos x="57" y="17"/>
                    </a:cxn>
                    <a:cxn ang="0">
                      <a:pos x="29" y="11"/>
                    </a:cxn>
                    <a:cxn ang="0">
                      <a:pos x="17" y="11"/>
                    </a:cxn>
                    <a:cxn ang="0">
                      <a:pos x="11" y="29"/>
                    </a:cxn>
                    <a:cxn ang="0">
                      <a:pos x="0" y="69"/>
                    </a:cxn>
                    <a:cxn ang="0">
                      <a:pos x="6" y="86"/>
                    </a:cxn>
                    <a:cxn ang="0">
                      <a:pos x="17" y="92"/>
                    </a:cxn>
                    <a:cxn ang="0">
                      <a:pos x="46" y="104"/>
                    </a:cxn>
                    <a:cxn ang="0">
                      <a:pos x="63" y="92"/>
                    </a:cxn>
                    <a:cxn ang="0">
                      <a:pos x="80" y="69"/>
                    </a:cxn>
                    <a:cxn ang="0">
                      <a:pos x="103" y="57"/>
                    </a:cxn>
                    <a:cxn ang="0">
                      <a:pos x="109" y="52"/>
                    </a:cxn>
                    <a:cxn ang="0">
                      <a:pos x="109" y="46"/>
                    </a:cxn>
                    <a:cxn ang="0">
                      <a:pos x="92" y="29"/>
                    </a:cxn>
                    <a:cxn ang="0">
                      <a:pos x="92" y="17"/>
                    </a:cxn>
                    <a:cxn ang="0">
                      <a:pos x="86" y="0"/>
                    </a:cxn>
                  </a:cxnLst>
                  <a:rect l="0" t="0" r="r" b="b"/>
                  <a:pathLst>
                    <a:path w="109" h="104">
                      <a:moveTo>
                        <a:pt x="86" y="0"/>
                      </a:moveTo>
                      <a:lnTo>
                        <a:pt x="57" y="17"/>
                      </a:lnTo>
                      <a:lnTo>
                        <a:pt x="29" y="11"/>
                      </a:lnTo>
                      <a:lnTo>
                        <a:pt x="17" y="11"/>
                      </a:lnTo>
                      <a:lnTo>
                        <a:pt x="11" y="29"/>
                      </a:lnTo>
                      <a:lnTo>
                        <a:pt x="0" y="69"/>
                      </a:lnTo>
                      <a:lnTo>
                        <a:pt x="6" y="86"/>
                      </a:lnTo>
                      <a:lnTo>
                        <a:pt x="17" y="92"/>
                      </a:lnTo>
                      <a:lnTo>
                        <a:pt x="46" y="104"/>
                      </a:lnTo>
                      <a:lnTo>
                        <a:pt x="63" y="92"/>
                      </a:lnTo>
                      <a:lnTo>
                        <a:pt x="80" y="69"/>
                      </a:lnTo>
                      <a:lnTo>
                        <a:pt x="103" y="57"/>
                      </a:lnTo>
                      <a:lnTo>
                        <a:pt x="109" y="52"/>
                      </a:lnTo>
                      <a:lnTo>
                        <a:pt x="109" y="46"/>
                      </a:lnTo>
                      <a:lnTo>
                        <a:pt x="92" y="29"/>
                      </a:lnTo>
                      <a:lnTo>
                        <a:pt x="92" y="17"/>
                      </a:lnTo>
                      <a:lnTo>
                        <a:pt x="8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1" name="Freeform 14">
                  <a:extLst>
                    <a:ext uri="{FF2B5EF4-FFF2-40B4-BE49-F238E27FC236}">
                      <a16:creationId xmlns:a16="http://schemas.microsoft.com/office/drawing/2014/main" id="{89501AA3-A242-4C53-B7D0-94AEA41746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" y="1781"/>
                  <a:ext cx="165" cy="186"/>
                </a:xfrm>
                <a:custGeom>
                  <a:avLst/>
                  <a:gdLst/>
                  <a:ahLst/>
                  <a:cxnLst>
                    <a:cxn ang="0">
                      <a:pos x="0" y="86"/>
                    </a:cxn>
                    <a:cxn ang="0">
                      <a:pos x="6" y="75"/>
                    </a:cxn>
                    <a:cxn ang="0">
                      <a:pos x="29" y="69"/>
                    </a:cxn>
                    <a:cxn ang="0">
                      <a:pos x="52" y="63"/>
                    </a:cxn>
                    <a:cxn ang="0">
                      <a:pos x="81" y="58"/>
                    </a:cxn>
                    <a:cxn ang="0">
                      <a:pos x="133" y="23"/>
                    </a:cxn>
                    <a:cxn ang="0">
                      <a:pos x="144" y="6"/>
                    </a:cxn>
                    <a:cxn ang="0">
                      <a:pos x="161" y="0"/>
                    </a:cxn>
                    <a:cxn ang="0">
                      <a:pos x="173" y="17"/>
                    </a:cxn>
                    <a:cxn ang="0">
                      <a:pos x="184" y="40"/>
                    </a:cxn>
                    <a:cxn ang="0">
                      <a:pos x="173" y="58"/>
                    </a:cxn>
                    <a:cxn ang="0">
                      <a:pos x="144" y="63"/>
                    </a:cxn>
                    <a:cxn ang="0">
                      <a:pos x="127" y="69"/>
                    </a:cxn>
                    <a:cxn ang="0">
                      <a:pos x="115" y="86"/>
                    </a:cxn>
                    <a:cxn ang="0">
                      <a:pos x="115" y="104"/>
                    </a:cxn>
                    <a:cxn ang="0">
                      <a:pos x="110" y="121"/>
                    </a:cxn>
                    <a:cxn ang="0">
                      <a:pos x="115" y="155"/>
                    </a:cxn>
                    <a:cxn ang="0">
                      <a:pos x="115" y="178"/>
                    </a:cxn>
                    <a:cxn ang="0">
                      <a:pos x="110" y="190"/>
                    </a:cxn>
                    <a:cxn ang="0">
                      <a:pos x="81" y="207"/>
                    </a:cxn>
                    <a:cxn ang="0">
                      <a:pos x="52" y="207"/>
                    </a:cxn>
                    <a:cxn ang="0">
                      <a:pos x="35" y="207"/>
                    </a:cxn>
                    <a:cxn ang="0">
                      <a:pos x="17" y="201"/>
                    </a:cxn>
                    <a:cxn ang="0">
                      <a:pos x="12" y="184"/>
                    </a:cxn>
                    <a:cxn ang="0">
                      <a:pos x="23" y="150"/>
                    </a:cxn>
                    <a:cxn ang="0">
                      <a:pos x="17" y="132"/>
                    </a:cxn>
                    <a:cxn ang="0">
                      <a:pos x="0" y="115"/>
                    </a:cxn>
                    <a:cxn ang="0">
                      <a:pos x="0" y="86"/>
                    </a:cxn>
                  </a:cxnLst>
                  <a:rect l="0" t="0" r="r" b="b"/>
                  <a:pathLst>
                    <a:path w="184" h="207">
                      <a:moveTo>
                        <a:pt x="0" y="86"/>
                      </a:moveTo>
                      <a:lnTo>
                        <a:pt x="6" y="75"/>
                      </a:lnTo>
                      <a:lnTo>
                        <a:pt x="29" y="69"/>
                      </a:lnTo>
                      <a:lnTo>
                        <a:pt x="52" y="63"/>
                      </a:lnTo>
                      <a:lnTo>
                        <a:pt x="81" y="58"/>
                      </a:lnTo>
                      <a:lnTo>
                        <a:pt x="133" y="23"/>
                      </a:lnTo>
                      <a:lnTo>
                        <a:pt x="144" y="6"/>
                      </a:lnTo>
                      <a:lnTo>
                        <a:pt x="161" y="0"/>
                      </a:lnTo>
                      <a:lnTo>
                        <a:pt x="173" y="17"/>
                      </a:lnTo>
                      <a:lnTo>
                        <a:pt x="184" y="40"/>
                      </a:lnTo>
                      <a:lnTo>
                        <a:pt x="173" y="58"/>
                      </a:lnTo>
                      <a:lnTo>
                        <a:pt x="144" y="63"/>
                      </a:lnTo>
                      <a:lnTo>
                        <a:pt x="127" y="69"/>
                      </a:lnTo>
                      <a:lnTo>
                        <a:pt x="115" y="86"/>
                      </a:lnTo>
                      <a:lnTo>
                        <a:pt x="115" y="104"/>
                      </a:lnTo>
                      <a:lnTo>
                        <a:pt x="110" y="121"/>
                      </a:lnTo>
                      <a:lnTo>
                        <a:pt x="115" y="155"/>
                      </a:lnTo>
                      <a:lnTo>
                        <a:pt x="115" y="178"/>
                      </a:lnTo>
                      <a:lnTo>
                        <a:pt x="110" y="190"/>
                      </a:lnTo>
                      <a:lnTo>
                        <a:pt x="81" y="207"/>
                      </a:lnTo>
                      <a:lnTo>
                        <a:pt x="52" y="207"/>
                      </a:lnTo>
                      <a:lnTo>
                        <a:pt x="35" y="207"/>
                      </a:lnTo>
                      <a:lnTo>
                        <a:pt x="17" y="201"/>
                      </a:lnTo>
                      <a:lnTo>
                        <a:pt x="12" y="184"/>
                      </a:lnTo>
                      <a:lnTo>
                        <a:pt x="23" y="150"/>
                      </a:lnTo>
                      <a:lnTo>
                        <a:pt x="17" y="132"/>
                      </a:lnTo>
                      <a:lnTo>
                        <a:pt x="0" y="115"/>
                      </a:lnTo>
                      <a:lnTo>
                        <a:pt x="0" y="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2" name="Freeform 15">
                  <a:extLst>
                    <a:ext uri="{FF2B5EF4-FFF2-40B4-BE49-F238E27FC236}">
                      <a16:creationId xmlns:a16="http://schemas.microsoft.com/office/drawing/2014/main" id="{FED6CF5B-69A4-4EAB-9743-DC84EC53FA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73" y="1640"/>
                  <a:ext cx="115" cy="68"/>
                </a:xfrm>
                <a:custGeom>
                  <a:avLst/>
                  <a:gdLst/>
                  <a:ahLst/>
                  <a:cxnLst>
                    <a:cxn ang="0">
                      <a:pos x="18" y="35"/>
                    </a:cxn>
                    <a:cxn ang="0">
                      <a:pos x="41" y="12"/>
                    </a:cxn>
                    <a:cxn ang="0">
                      <a:pos x="64" y="0"/>
                    </a:cxn>
                    <a:cxn ang="0">
                      <a:pos x="81" y="12"/>
                    </a:cxn>
                    <a:cxn ang="0">
                      <a:pos x="87" y="24"/>
                    </a:cxn>
                    <a:cxn ang="0">
                      <a:pos x="92" y="29"/>
                    </a:cxn>
                    <a:cxn ang="0">
                      <a:pos x="115" y="18"/>
                    </a:cxn>
                    <a:cxn ang="0">
                      <a:pos x="127" y="29"/>
                    </a:cxn>
                    <a:cxn ang="0">
                      <a:pos x="127" y="41"/>
                    </a:cxn>
                    <a:cxn ang="0">
                      <a:pos x="121" y="64"/>
                    </a:cxn>
                    <a:cxn ang="0">
                      <a:pos x="98" y="70"/>
                    </a:cxn>
                    <a:cxn ang="0">
                      <a:pos x="69" y="52"/>
                    </a:cxn>
                    <a:cxn ang="0">
                      <a:pos x="41" y="64"/>
                    </a:cxn>
                    <a:cxn ang="0">
                      <a:pos x="12" y="75"/>
                    </a:cxn>
                    <a:cxn ang="0">
                      <a:pos x="0" y="64"/>
                    </a:cxn>
                    <a:cxn ang="0">
                      <a:pos x="6" y="47"/>
                    </a:cxn>
                    <a:cxn ang="0">
                      <a:pos x="18" y="35"/>
                    </a:cxn>
                  </a:cxnLst>
                  <a:rect l="0" t="0" r="r" b="b"/>
                  <a:pathLst>
                    <a:path w="127" h="75">
                      <a:moveTo>
                        <a:pt x="18" y="35"/>
                      </a:moveTo>
                      <a:lnTo>
                        <a:pt x="41" y="12"/>
                      </a:lnTo>
                      <a:lnTo>
                        <a:pt x="64" y="0"/>
                      </a:lnTo>
                      <a:lnTo>
                        <a:pt x="81" y="12"/>
                      </a:lnTo>
                      <a:lnTo>
                        <a:pt x="87" y="24"/>
                      </a:lnTo>
                      <a:lnTo>
                        <a:pt x="92" y="29"/>
                      </a:lnTo>
                      <a:lnTo>
                        <a:pt x="115" y="18"/>
                      </a:lnTo>
                      <a:lnTo>
                        <a:pt x="127" y="29"/>
                      </a:lnTo>
                      <a:lnTo>
                        <a:pt x="127" y="41"/>
                      </a:lnTo>
                      <a:lnTo>
                        <a:pt x="121" y="64"/>
                      </a:lnTo>
                      <a:lnTo>
                        <a:pt x="98" y="70"/>
                      </a:lnTo>
                      <a:lnTo>
                        <a:pt x="69" y="52"/>
                      </a:lnTo>
                      <a:lnTo>
                        <a:pt x="41" y="64"/>
                      </a:lnTo>
                      <a:lnTo>
                        <a:pt x="12" y="75"/>
                      </a:lnTo>
                      <a:lnTo>
                        <a:pt x="0" y="64"/>
                      </a:lnTo>
                      <a:lnTo>
                        <a:pt x="6" y="47"/>
                      </a:lnTo>
                      <a:lnTo>
                        <a:pt x="18" y="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3" name="Freeform 16">
                  <a:extLst>
                    <a:ext uri="{FF2B5EF4-FFF2-40B4-BE49-F238E27FC236}">
                      <a16:creationId xmlns:a16="http://schemas.microsoft.com/office/drawing/2014/main" id="{F4AA55F8-5A56-4F61-B3C2-6F92871891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83" y="3317"/>
                  <a:ext cx="664" cy="850"/>
                </a:xfrm>
                <a:custGeom>
                  <a:avLst/>
                  <a:gdLst/>
                  <a:ahLst/>
                  <a:cxnLst>
                    <a:cxn ang="0">
                      <a:pos x="398" y="6"/>
                    </a:cxn>
                    <a:cxn ang="0">
                      <a:pos x="455" y="23"/>
                    </a:cxn>
                    <a:cxn ang="0">
                      <a:pos x="484" y="69"/>
                    </a:cxn>
                    <a:cxn ang="0">
                      <a:pos x="507" y="121"/>
                    </a:cxn>
                    <a:cxn ang="0">
                      <a:pos x="541" y="132"/>
                    </a:cxn>
                    <a:cxn ang="0">
                      <a:pos x="628" y="167"/>
                    </a:cxn>
                    <a:cxn ang="0">
                      <a:pos x="651" y="202"/>
                    </a:cxn>
                    <a:cxn ang="0">
                      <a:pos x="628" y="265"/>
                    </a:cxn>
                    <a:cxn ang="0">
                      <a:pos x="645" y="305"/>
                    </a:cxn>
                    <a:cxn ang="0">
                      <a:pos x="605" y="363"/>
                    </a:cxn>
                    <a:cxn ang="0">
                      <a:pos x="570" y="415"/>
                    </a:cxn>
                    <a:cxn ang="0">
                      <a:pos x="599" y="478"/>
                    </a:cxn>
                    <a:cxn ang="0">
                      <a:pos x="599" y="547"/>
                    </a:cxn>
                    <a:cxn ang="0">
                      <a:pos x="651" y="559"/>
                    </a:cxn>
                    <a:cxn ang="0">
                      <a:pos x="708" y="593"/>
                    </a:cxn>
                    <a:cxn ang="0">
                      <a:pos x="703" y="633"/>
                    </a:cxn>
                    <a:cxn ang="0">
                      <a:pos x="697" y="674"/>
                    </a:cxn>
                    <a:cxn ang="0">
                      <a:pos x="697" y="737"/>
                    </a:cxn>
                    <a:cxn ang="0">
                      <a:pos x="731" y="772"/>
                    </a:cxn>
                    <a:cxn ang="0">
                      <a:pos x="731" y="841"/>
                    </a:cxn>
                    <a:cxn ang="0">
                      <a:pos x="703" y="858"/>
                    </a:cxn>
                    <a:cxn ang="0">
                      <a:pos x="668" y="841"/>
                    </a:cxn>
                    <a:cxn ang="0">
                      <a:pos x="634" y="823"/>
                    </a:cxn>
                    <a:cxn ang="0">
                      <a:pos x="588" y="858"/>
                    </a:cxn>
                    <a:cxn ang="0">
                      <a:pos x="553" y="818"/>
                    </a:cxn>
                    <a:cxn ang="0">
                      <a:pos x="530" y="795"/>
                    </a:cxn>
                    <a:cxn ang="0">
                      <a:pos x="507" y="829"/>
                    </a:cxn>
                    <a:cxn ang="0">
                      <a:pos x="501" y="864"/>
                    </a:cxn>
                    <a:cxn ang="0">
                      <a:pos x="467" y="875"/>
                    </a:cxn>
                    <a:cxn ang="0">
                      <a:pos x="467" y="927"/>
                    </a:cxn>
                    <a:cxn ang="0">
                      <a:pos x="455" y="944"/>
                    </a:cxn>
                    <a:cxn ang="0">
                      <a:pos x="426" y="904"/>
                    </a:cxn>
                    <a:cxn ang="0">
                      <a:pos x="369" y="881"/>
                    </a:cxn>
                    <a:cxn ang="0">
                      <a:pos x="328" y="818"/>
                    </a:cxn>
                    <a:cxn ang="0">
                      <a:pos x="277" y="777"/>
                    </a:cxn>
                    <a:cxn ang="0">
                      <a:pos x="254" y="754"/>
                    </a:cxn>
                    <a:cxn ang="0">
                      <a:pos x="202" y="749"/>
                    </a:cxn>
                    <a:cxn ang="0">
                      <a:pos x="184" y="714"/>
                    </a:cxn>
                    <a:cxn ang="0">
                      <a:pos x="127" y="720"/>
                    </a:cxn>
                    <a:cxn ang="0">
                      <a:pos x="98" y="714"/>
                    </a:cxn>
                    <a:cxn ang="0">
                      <a:pos x="104" y="674"/>
                    </a:cxn>
                    <a:cxn ang="0">
                      <a:pos x="110" y="633"/>
                    </a:cxn>
                    <a:cxn ang="0">
                      <a:pos x="81" y="587"/>
                    </a:cxn>
                    <a:cxn ang="0">
                      <a:pos x="98" y="564"/>
                    </a:cxn>
                    <a:cxn ang="0">
                      <a:pos x="81" y="530"/>
                    </a:cxn>
                    <a:cxn ang="0">
                      <a:pos x="52" y="512"/>
                    </a:cxn>
                    <a:cxn ang="0">
                      <a:pos x="29" y="495"/>
                    </a:cxn>
                    <a:cxn ang="0">
                      <a:pos x="0" y="484"/>
                    </a:cxn>
                    <a:cxn ang="0">
                      <a:pos x="12" y="443"/>
                    </a:cxn>
                    <a:cxn ang="0">
                      <a:pos x="75" y="397"/>
                    </a:cxn>
                    <a:cxn ang="0">
                      <a:pos x="179" y="294"/>
                    </a:cxn>
                    <a:cxn ang="0">
                      <a:pos x="207" y="109"/>
                    </a:cxn>
                    <a:cxn ang="0">
                      <a:pos x="207" y="40"/>
                    </a:cxn>
                    <a:cxn ang="0">
                      <a:pos x="254" y="6"/>
                    </a:cxn>
                    <a:cxn ang="0">
                      <a:pos x="386" y="6"/>
                    </a:cxn>
                  </a:cxnLst>
                  <a:rect l="0" t="0" r="r" b="b"/>
                  <a:pathLst>
                    <a:path w="737" h="944">
                      <a:moveTo>
                        <a:pt x="386" y="6"/>
                      </a:moveTo>
                      <a:lnTo>
                        <a:pt x="398" y="6"/>
                      </a:lnTo>
                      <a:lnTo>
                        <a:pt x="426" y="6"/>
                      </a:lnTo>
                      <a:lnTo>
                        <a:pt x="455" y="23"/>
                      </a:lnTo>
                      <a:lnTo>
                        <a:pt x="472" y="46"/>
                      </a:lnTo>
                      <a:lnTo>
                        <a:pt x="484" y="69"/>
                      </a:lnTo>
                      <a:lnTo>
                        <a:pt x="490" y="98"/>
                      </a:lnTo>
                      <a:lnTo>
                        <a:pt x="507" y="121"/>
                      </a:lnTo>
                      <a:lnTo>
                        <a:pt x="524" y="132"/>
                      </a:lnTo>
                      <a:lnTo>
                        <a:pt x="541" y="132"/>
                      </a:lnTo>
                      <a:lnTo>
                        <a:pt x="588" y="144"/>
                      </a:lnTo>
                      <a:lnTo>
                        <a:pt x="628" y="167"/>
                      </a:lnTo>
                      <a:lnTo>
                        <a:pt x="645" y="184"/>
                      </a:lnTo>
                      <a:lnTo>
                        <a:pt x="651" y="202"/>
                      </a:lnTo>
                      <a:lnTo>
                        <a:pt x="639" y="230"/>
                      </a:lnTo>
                      <a:lnTo>
                        <a:pt x="628" y="265"/>
                      </a:lnTo>
                      <a:lnTo>
                        <a:pt x="634" y="288"/>
                      </a:lnTo>
                      <a:lnTo>
                        <a:pt x="645" y="305"/>
                      </a:lnTo>
                      <a:lnTo>
                        <a:pt x="634" y="340"/>
                      </a:lnTo>
                      <a:lnTo>
                        <a:pt x="605" y="363"/>
                      </a:lnTo>
                      <a:lnTo>
                        <a:pt x="582" y="386"/>
                      </a:lnTo>
                      <a:lnTo>
                        <a:pt x="570" y="415"/>
                      </a:lnTo>
                      <a:lnTo>
                        <a:pt x="582" y="449"/>
                      </a:lnTo>
                      <a:lnTo>
                        <a:pt x="599" y="478"/>
                      </a:lnTo>
                      <a:lnTo>
                        <a:pt x="593" y="530"/>
                      </a:lnTo>
                      <a:lnTo>
                        <a:pt x="599" y="547"/>
                      </a:lnTo>
                      <a:lnTo>
                        <a:pt x="616" y="553"/>
                      </a:lnTo>
                      <a:lnTo>
                        <a:pt x="651" y="559"/>
                      </a:lnTo>
                      <a:lnTo>
                        <a:pt x="697" y="576"/>
                      </a:lnTo>
                      <a:lnTo>
                        <a:pt x="708" y="593"/>
                      </a:lnTo>
                      <a:lnTo>
                        <a:pt x="714" y="616"/>
                      </a:lnTo>
                      <a:lnTo>
                        <a:pt x="703" y="633"/>
                      </a:lnTo>
                      <a:lnTo>
                        <a:pt x="691" y="651"/>
                      </a:lnTo>
                      <a:lnTo>
                        <a:pt x="697" y="674"/>
                      </a:lnTo>
                      <a:lnTo>
                        <a:pt x="685" y="720"/>
                      </a:lnTo>
                      <a:lnTo>
                        <a:pt x="697" y="737"/>
                      </a:lnTo>
                      <a:lnTo>
                        <a:pt x="714" y="749"/>
                      </a:lnTo>
                      <a:lnTo>
                        <a:pt x="731" y="772"/>
                      </a:lnTo>
                      <a:lnTo>
                        <a:pt x="737" y="795"/>
                      </a:lnTo>
                      <a:lnTo>
                        <a:pt x="731" y="841"/>
                      </a:lnTo>
                      <a:lnTo>
                        <a:pt x="720" y="852"/>
                      </a:lnTo>
                      <a:lnTo>
                        <a:pt x="703" y="858"/>
                      </a:lnTo>
                      <a:lnTo>
                        <a:pt x="685" y="852"/>
                      </a:lnTo>
                      <a:lnTo>
                        <a:pt x="668" y="841"/>
                      </a:lnTo>
                      <a:lnTo>
                        <a:pt x="657" y="829"/>
                      </a:lnTo>
                      <a:lnTo>
                        <a:pt x="634" y="823"/>
                      </a:lnTo>
                      <a:lnTo>
                        <a:pt x="611" y="841"/>
                      </a:lnTo>
                      <a:lnTo>
                        <a:pt x="588" y="858"/>
                      </a:lnTo>
                      <a:lnTo>
                        <a:pt x="564" y="846"/>
                      </a:lnTo>
                      <a:lnTo>
                        <a:pt x="553" y="818"/>
                      </a:lnTo>
                      <a:lnTo>
                        <a:pt x="547" y="800"/>
                      </a:lnTo>
                      <a:lnTo>
                        <a:pt x="530" y="795"/>
                      </a:lnTo>
                      <a:lnTo>
                        <a:pt x="513" y="806"/>
                      </a:lnTo>
                      <a:lnTo>
                        <a:pt x="507" y="829"/>
                      </a:lnTo>
                      <a:lnTo>
                        <a:pt x="518" y="858"/>
                      </a:lnTo>
                      <a:lnTo>
                        <a:pt x="501" y="864"/>
                      </a:lnTo>
                      <a:lnTo>
                        <a:pt x="478" y="864"/>
                      </a:lnTo>
                      <a:lnTo>
                        <a:pt x="467" y="875"/>
                      </a:lnTo>
                      <a:lnTo>
                        <a:pt x="467" y="898"/>
                      </a:lnTo>
                      <a:lnTo>
                        <a:pt x="467" y="927"/>
                      </a:lnTo>
                      <a:lnTo>
                        <a:pt x="467" y="939"/>
                      </a:lnTo>
                      <a:lnTo>
                        <a:pt x="455" y="944"/>
                      </a:lnTo>
                      <a:lnTo>
                        <a:pt x="438" y="927"/>
                      </a:lnTo>
                      <a:lnTo>
                        <a:pt x="426" y="904"/>
                      </a:lnTo>
                      <a:lnTo>
                        <a:pt x="398" y="893"/>
                      </a:lnTo>
                      <a:lnTo>
                        <a:pt x="369" y="881"/>
                      </a:lnTo>
                      <a:lnTo>
                        <a:pt x="357" y="846"/>
                      </a:lnTo>
                      <a:lnTo>
                        <a:pt x="328" y="818"/>
                      </a:lnTo>
                      <a:lnTo>
                        <a:pt x="323" y="795"/>
                      </a:lnTo>
                      <a:lnTo>
                        <a:pt x="277" y="777"/>
                      </a:lnTo>
                      <a:lnTo>
                        <a:pt x="265" y="760"/>
                      </a:lnTo>
                      <a:lnTo>
                        <a:pt x="254" y="754"/>
                      </a:lnTo>
                      <a:lnTo>
                        <a:pt x="213" y="754"/>
                      </a:lnTo>
                      <a:lnTo>
                        <a:pt x="202" y="749"/>
                      </a:lnTo>
                      <a:lnTo>
                        <a:pt x="196" y="731"/>
                      </a:lnTo>
                      <a:lnTo>
                        <a:pt x="184" y="714"/>
                      </a:lnTo>
                      <a:lnTo>
                        <a:pt x="173" y="708"/>
                      </a:lnTo>
                      <a:lnTo>
                        <a:pt x="127" y="720"/>
                      </a:lnTo>
                      <a:lnTo>
                        <a:pt x="110" y="726"/>
                      </a:lnTo>
                      <a:lnTo>
                        <a:pt x="98" y="714"/>
                      </a:lnTo>
                      <a:lnTo>
                        <a:pt x="81" y="679"/>
                      </a:lnTo>
                      <a:lnTo>
                        <a:pt x="104" y="674"/>
                      </a:lnTo>
                      <a:lnTo>
                        <a:pt x="121" y="662"/>
                      </a:lnTo>
                      <a:lnTo>
                        <a:pt x="110" y="633"/>
                      </a:lnTo>
                      <a:lnTo>
                        <a:pt x="92" y="610"/>
                      </a:lnTo>
                      <a:lnTo>
                        <a:pt x="81" y="587"/>
                      </a:lnTo>
                      <a:lnTo>
                        <a:pt x="92" y="576"/>
                      </a:lnTo>
                      <a:lnTo>
                        <a:pt x="98" y="564"/>
                      </a:lnTo>
                      <a:lnTo>
                        <a:pt x="98" y="541"/>
                      </a:lnTo>
                      <a:lnTo>
                        <a:pt x="81" y="530"/>
                      </a:lnTo>
                      <a:lnTo>
                        <a:pt x="64" y="530"/>
                      </a:lnTo>
                      <a:lnTo>
                        <a:pt x="52" y="512"/>
                      </a:lnTo>
                      <a:lnTo>
                        <a:pt x="46" y="489"/>
                      </a:lnTo>
                      <a:lnTo>
                        <a:pt x="29" y="495"/>
                      </a:lnTo>
                      <a:lnTo>
                        <a:pt x="12" y="501"/>
                      </a:lnTo>
                      <a:lnTo>
                        <a:pt x="0" y="484"/>
                      </a:lnTo>
                      <a:lnTo>
                        <a:pt x="6" y="466"/>
                      </a:lnTo>
                      <a:lnTo>
                        <a:pt x="12" y="443"/>
                      </a:lnTo>
                      <a:lnTo>
                        <a:pt x="29" y="426"/>
                      </a:lnTo>
                      <a:lnTo>
                        <a:pt x="75" y="397"/>
                      </a:lnTo>
                      <a:lnTo>
                        <a:pt x="156" y="328"/>
                      </a:lnTo>
                      <a:lnTo>
                        <a:pt x="179" y="294"/>
                      </a:lnTo>
                      <a:lnTo>
                        <a:pt x="196" y="242"/>
                      </a:lnTo>
                      <a:lnTo>
                        <a:pt x="207" y="109"/>
                      </a:lnTo>
                      <a:lnTo>
                        <a:pt x="207" y="63"/>
                      </a:lnTo>
                      <a:lnTo>
                        <a:pt x="207" y="40"/>
                      </a:lnTo>
                      <a:lnTo>
                        <a:pt x="219" y="23"/>
                      </a:lnTo>
                      <a:lnTo>
                        <a:pt x="254" y="6"/>
                      </a:lnTo>
                      <a:lnTo>
                        <a:pt x="294" y="0"/>
                      </a:lnTo>
                      <a:lnTo>
                        <a:pt x="386" y="6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4" name="Freeform 17">
                  <a:extLst>
                    <a:ext uri="{FF2B5EF4-FFF2-40B4-BE49-F238E27FC236}">
                      <a16:creationId xmlns:a16="http://schemas.microsoft.com/office/drawing/2014/main" id="{1F7D3F59-0A2E-4340-96E4-05E6A910D7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28" y="3893"/>
                  <a:ext cx="77" cy="88"/>
                </a:xfrm>
                <a:custGeom>
                  <a:avLst/>
                  <a:gdLst/>
                  <a:ahLst/>
                  <a:cxnLst>
                    <a:cxn ang="0">
                      <a:pos x="86" y="29"/>
                    </a:cxn>
                    <a:cxn ang="0">
                      <a:pos x="75" y="81"/>
                    </a:cxn>
                    <a:cxn ang="0">
                      <a:pos x="63" y="98"/>
                    </a:cxn>
                    <a:cxn ang="0">
                      <a:pos x="52" y="87"/>
                    </a:cxn>
                    <a:cxn ang="0">
                      <a:pos x="40" y="63"/>
                    </a:cxn>
                    <a:cxn ang="0">
                      <a:pos x="17" y="46"/>
                    </a:cxn>
                    <a:cxn ang="0">
                      <a:pos x="6" y="40"/>
                    </a:cxn>
                    <a:cxn ang="0">
                      <a:pos x="0" y="23"/>
                    </a:cxn>
                    <a:cxn ang="0">
                      <a:pos x="11" y="6"/>
                    </a:cxn>
                    <a:cxn ang="0">
                      <a:pos x="29" y="0"/>
                    </a:cxn>
                    <a:cxn ang="0">
                      <a:pos x="69" y="6"/>
                    </a:cxn>
                    <a:cxn ang="0">
                      <a:pos x="80" y="17"/>
                    </a:cxn>
                    <a:cxn ang="0">
                      <a:pos x="86" y="29"/>
                    </a:cxn>
                  </a:cxnLst>
                  <a:rect l="0" t="0" r="r" b="b"/>
                  <a:pathLst>
                    <a:path w="86" h="98">
                      <a:moveTo>
                        <a:pt x="86" y="29"/>
                      </a:moveTo>
                      <a:lnTo>
                        <a:pt x="75" y="81"/>
                      </a:lnTo>
                      <a:lnTo>
                        <a:pt x="63" y="98"/>
                      </a:lnTo>
                      <a:lnTo>
                        <a:pt x="52" y="87"/>
                      </a:lnTo>
                      <a:lnTo>
                        <a:pt x="40" y="63"/>
                      </a:lnTo>
                      <a:lnTo>
                        <a:pt x="17" y="46"/>
                      </a:lnTo>
                      <a:lnTo>
                        <a:pt x="6" y="40"/>
                      </a:lnTo>
                      <a:lnTo>
                        <a:pt x="0" y="23"/>
                      </a:lnTo>
                      <a:lnTo>
                        <a:pt x="11" y="6"/>
                      </a:lnTo>
                      <a:lnTo>
                        <a:pt x="29" y="0"/>
                      </a:lnTo>
                      <a:lnTo>
                        <a:pt x="69" y="6"/>
                      </a:lnTo>
                      <a:lnTo>
                        <a:pt x="80" y="17"/>
                      </a:lnTo>
                      <a:lnTo>
                        <a:pt x="86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5" name="Freeform 18">
                  <a:extLst>
                    <a:ext uri="{FF2B5EF4-FFF2-40B4-BE49-F238E27FC236}">
                      <a16:creationId xmlns:a16="http://schemas.microsoft.com/office/drawing/2014/main" id="{5E1EE9AB-2963-4CC7-874B-A817DC7F80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3" y="3680"/>
                  <a:ext cx="104" cy="150"/>
                </a:xfrm>
                <a:custGeom>
                  <a:avLst/>
                  <a:gdLst/>
                  <a:ahLst/>
                  <a:cxnLst>
                    <a:cxn ang="0">
                      <a:pos x="110" y="52"/>
                    </a:cxn>
                    <a:cxn ang="0">
                      <a:pos x="86" y="17"/>
                    </a:cxn>
                    <a:cxn ang="0">
                      <a:pos x="58" y="0"/>
                    </a:cxn>
                    <a:cxn ang="0">
                      <a:pos x="35" y="6"/>
                    </a:cxn>
                    <a:cxn ang="0">
                      <a:pos x="29" y="23"/>
                    </a:cxn>
                    <a:cxn ang="0">
                      <a:pos x="35" y="58"/>
                    </a:cxn>
                    <a:cxn ang="0">
                      <a:pos x="29" y="81"/>
                    </a:cxn>
                    <a:cxn ang="0">
                      <a:pos x="17" y="98"/>
                    </a:cxn>
                    <a:cxn ang="0">
                      <a:pos x="6" y="115"/>
                    </a:cxn>
                    <a:cxn ang="0">
                      <a:pos x="0" y="133"/>
                    </a:cxn>
                    <a:cxn ang="0">
                      <a:pos x="12" y="150"/>
                    </a:cxn>
                    <a:cxn ang="0">
                      <a:pos x="29" y="156"/>
                    </a:cxn>
                    <a:cxn ang="0">
                      <a:pos x="52" y="144"/>
                    </a:cxn>
                    <a:cxn ang="0">
                      <a:pos x="75" y="156"/>
                    </a:cxn>
                    <a:cxn ang="0">
                      <a:pos x="92" y="167"/>
                    </a:cxn>
                    <a:cxn ang="0">
                      <a:pos x="110" y="161"/>
                    </a:cxn>
                    <a:cxn ang="0">
                      <a:pos x="110" y="144"/>
                    </a:cxn>
                    <a:cxn ang="0">
                      <a:pos x="110" y="115"/>
                    </a:cxn>
                    <a:cxn ang="0">
                      <a:pos x="115" y="75"/>
                    </a:cxn>
                    <a:cxn ang="0">
                      <a:pos x="110" y="52"/>
                    </a:cxn>
                  </a:cxnLst>
                  <a:rect l="0" t="0" r="r" b="b"/>
                  <a:pathLst>
                    <a:path w="115" h="167">
                      <a:moveTo>
                        <a:pt x="110" y="52"/>
                      </a:moveTo>
                      <a:lnTo>
                        <a:pt x="86" y="17"/>
                      </a:lnTo>
                      <a:lnTo>
                        <a:pt x="58" y="0"/>
                      </a:lnTo>
                      <a:lnTo>
                        <a:pt x="35" y="6"/>
                      </a:lnTo>
                      <a:lnTo>
                        <a:pt x="29" y="23"/>
                      </a:lnTo>
                      <a:lnTo>
                        <a:pt x="35" y="58"/>
                      </a:lnTo>
                      <a:lnTo>
                        <a:pt x="29" y="81"/>
                      </a:lnTo>
                      <a:lnTo>
                        <a:pt x="17" y="98"/>
                      </a:lnTo>
                      <a:lnTo>
                        <a:pt x="6" y="115"/>
                      </a:lnTo>
                      <a:lnTo>
                        <a:pt x="0" y="133"/>
                      </a:lnTo>
                      <a:lnTo>
                        <a:pt x="12" y="150"/>
                      </a:lnTo>
                      <a:lnTo>
                        <a:pt x="29" y="156"/>
                      </a:lnTo>
                      <a:lnTo>
                        <a:pt x="52" y="144"/>
                      </a:lnTo>
                      <a:lnTo>
                        <a:pt x="75" y="156"/>
                      </a:lnTo>
                      <a:lnTo>
                        <a:pt x="92" y="167"/>
                      </a:lnTo>
                      <a:lnTo>
                        <a:pt x="110" y="161"/>
                      </a:lnTo>
                      <a:lnTo>
                        <a:pt x="110" y="144"/>
                      </a:lnTo>
                      <a:lnTo>
                        <a:pt x="110" y="115"/>
                      </a:lnTo>
                      <a:lnTo>
                        <a:pt x="115" y="75"/>
                      </a:lnTo>
                      <a:lnTo>
                        <a:pt x="110" y="5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6" name="Freeform 19">
                  <a:extLst>
                    <a:ext uri="{FF2B5EF4-FFF2-40B4-BE49-F238E27FC236}">
                      <a16:creationId xmlns:a16="http://schemas.microsoft.com/office/drawing/2014/main" id="{597A5C5A-CAAE-4B35-B986-4339E7A73D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1" y="3063"/>
                  <a:ext cx="373" cy="715"/>
                </a:xfrm>
                <a:custGeom>
                  <a:avLst/>
                  <a:gdLst/>
                  <a:ahLst/>
                  <a:cxnLst>
                    <a:cxn ang="0">
                      <a:pos x="207" y="731"/>
                    </a:cxn>
                    <a:cxn ang="0">
                      <a:pos x="213" y="794"/>
                    </a:cxn>
                    <a:cxn ang="0">
                      <a:pos x="264" y="754"/>
                    </a:cxn>
                    <a:cxn ang="0">
                      <a:pos x="316" y="702"/>
                    </a:cxn>
                    <a:cxn ang="0">
                      <a:pos x="357" y="691"/>
                    </a:cxn>
                    <a:cxn ang="0">
                      <a:pos x="385" y="651"/>
                    </a:cxn>
                    <a:cxn ang="0">
                      <a:pos x="414" y="610"/>
                    </a:cxn>
                    <a:cxn ang="0">
                      <a:pos x="408" y="547"/>
                    </a:cxn>
                    <a:cxn ang="0">
                      <a:pos x="403" y="478"/>
                    </a:cxn>
                    <a:cxn ang="0">
                      <a:pos x="351" y="397"/>
                    </a:cxn>
                    <a:cxn ang="0">
                      <a:pos x="287" y="311"/>
                    </a:cxn>
                    <a:cxn ang="0">
                      <a:pos x="241" y="155"/>
                    </a:cxn>
                    <a:cxn ang="0">
                      <a:pos x="184" y="11"/>
                    </a:cxn>
                    <a:cxn ang="0">
                      <a:pos x="115" y="17"/>
                    </a:cxn>
                    <a:cxn ang="0">
                      <a:pos x="28" y="57"/>
                    </a:cxn>
                    <a:cxn ang="0">
                      <a:pos x="5" y="86"/>
                    </a:cxn>
                    <a:cxn ang="0">
                      <a:pos x="23" y="115"/>
                    </a:cxn>
                    <a:cxn ang="0">
                      <a:pos x="63" y="115"/>
                    </a:cxn>
                    <a:cxn ang="0">
                      <a:pos x="57" y="150"/>
                    </a:cxn>
                    <a:cxn ang="0">
                      <a:pos x="80" y="173"/>
                    </a:cxn>
                    <a:cxn ang="0">
                      <a:pos x="80" y="213"/>
                    </a:cxn>
                    <a:cxn ang="0">
                      <a:pos x="23" y="236"/>
                    </a:cxn>
                    <a:cxn ang="0">
                      <a:pos x="11" y="265"/>
                    </a:cxn>
                    <a:cxn ang="0">
                      <a:pos x="11" y="328"/>
                    </a:cxn>
                    <a:cxn ang="0">
                      <a:pos x="0" y="409"/>
                    </a:cxn>
                    <a:cxn ang="0">
                      <a:pos x="23" y="414"/>
                    </a:cxn>
                    <a:cxn ang="0">
                      <a:pos x="40" y="386"/>
                    </a:cxn>
                    <a:cxn ang="0">
                      <a:pos x="63" y="386"/>
                    </a:cxn>
                    <a:cxn ang="0">
                      <a:pos x="86" y="414"/>
                    </a:cxn>
                    <a:cxn ang="0">
                      <a:pos x="86" y="443"/>
                    </a:cxn>
                    <a:cxn ang="0">
                      <a:pos x="80" y="478"/>
                    </a:cxn>
                    <a:cxn ang="0">
                      <a:pos x="126" y="484"/>
                    </a:cxn>
                    <a:cxn ang="0">
                      <a:pos x="138" y="501"/>
                    </a:cxn>
                    <a:cxn ang="0">
                      <a:pos x="149" y="524"/>
                    </a:cxn>
                    <a:cxn ang="0">
                      <a:pos x="195" y="541"/>
                    </a:cxn>
                    <a:cxn ang="0">
                      <a:pos x="190" y="570"/>
                    </a:cxn>
                    <a:cxn ang="0">
                      <a:pos x="190" y="610"/>
                    </a:cxn>
                    <a:cxn ang="0">
                      <a:pos x="236" y="639"/>
                    </a:cxn>
                    <a:cxn ang="0">
                      <a:pos x="236" y="685"/>
                    </a:cxn>
                  </a:cxnLst>
                  <a:rect l="0" t="0" r="r" b="b"/>
                  <a:pathLst>
                    <a:path w="414" h="794">
                      <a:moveTo>
                        <a:pt x="236" y="685"/>
                      </a:moveTo>
                      <a:lnTo>
                        <a:pt x="207" y="731"/>
                      </a:lnTo>
                      <a:lnTo>
                        <a:pt x="195" y="783"/>
                      </a:lnTo>
                      <a:lnTo>
                        <a:pt x="213" y="794"/>
                      </a:lnTo>
                      <a:lnTo>
                        <a:pt x="241" y="783"/>
                      </a:lnTo>
                      <a:lnTo>
                        <a:pt x="264" y="754"/>
                      </a:lnTo>
                      <a:lnTo>
                        <a:pt x="287" y="725"/>
                      </a:lnTo>
                      <a:lnTo>
                        <a:pt x="316" y="702"/>
                      </a:lnTo>
                      <a:lnTo>
                        <a:pt x="345" y="697"/>
                      </a:lnTo>
                      <a:lnTo>
                        <a:pt x="357" y="691"/>
                      </a:lnTo>
                      <a:lnTo>
                        <a:pt x="368" y="685"/>
                      </a:lnTo>
                      <a:lnTo>
                        <a:pt x="385" y="651"/>
                      </a:lnTo>
                      <a:lnTo>
                        <a:pt x="408" y="633"/>
                      </a:lnTo>
                      <a:lnTo>
                        <a:pt x="414" y="610"/>
                      </a:lnTo>
                      <a:lnTo>
                        <a:pt x="408" y="570"/>
                      </a:lnTo>
                      <a:lnTo>
                        <a:pt x="408" y="547"/>
                      </a:lnTo>
                      <a:lnTo>
                        <a:pt x="408" y="518"/>
                      </a:lnTo>
                      <a:lnTo>
                        <a:pt x="403" y="478"/>
                      </a:lnTo>
                      <a:lnTo>
                        <a:pt x="391" y="449"/>
                      </a:lnTo>
                      <a:lnTo>
                        <a:pt x="351" y="397"/>
                      </a:lnTo>
                      <a:lnTo>
                        <a:pt x="305" y="340"/>
                      </a:lnTo>
                      <a:lnTo>
                        <a:pt x="287" y="311"/>
                      </a:lnTo>
                      <a:lnTo>
                        <a:pt x="270" y="276"/>
                      </a:lnTo>
                      <a:lnTo>
                        <a:pt x="241" y="155"/>
                      </a:lnTo>
                      <a:lnTo>
                        <a:pt x="213" y="34"/>
                      </a:lnTo>
                      <a:lnTo>
                        <a:pt x="184" y="11"/>
                      </a:lnTo>
                      <a:lnTo>
                        <a:pt x="155" y="0"/>
                      </a:lnTo>
                      <a:lnTo>
                        <a:pt x="115" y="17"/>
                      </a:lnTo>
                      <a:lnTo>
                        <a:pt x="80" y="40"/>
                      </a:lnTo>
                      <a:lnTo>
                        <a:pt x="28" y="57"/>
                      </a:lnTo>
                      <a:lnTo>
                        <a:pt x="11" y="69"/>
                      </a:lnTo>
                      <a:lnTo>
                        <a:pt x="5" y="86"/>
                      </a:lnTo>
                      <a:lnTo>
                        <a:pt x="11" y="104"/>
                      </a:lnTo>
                      <a:lnTo>
                        <a:pt x="23" y="115"/>
                      </a:lnTo>
                      <a:lnTo>
                        <a:pt x="46" y="104"/>
                      </a:lnTo>
                      <a:lnTo>
                        <a:pt x="63" y="115"/>
                      </a:lnTo>
                      <a:lnTo>
                        <a:pt x="63" y="127"/>
                      </a:lnTo>
                      <a:lnTo>
                        <a:pt x="57" y="150"/>
                      </a:lnTo>
                      <a:lnTo>
                        <a:pt x="57" y="161"/>
                      </a:lnTo>
                      <a:lnTo>
                        <a:pt x="80" y="173"/>
                      </a:lnTo>
                      <a:lnTo>
                        <a:pt x="92" y="196"/>
                      </a:lnTo>
                      <a:lnTo>
                        <a:pt x="80" y="213"/>
                      </a:lnTo>
                      <a:lnTo>
                        <a:pt x="57" y="219"/>
                      </a:lnTo>
                      <a:lnTo>
                        <a:pt x="23" y="236"/>
                      </a:lnTo>
                      <a:lnTo>
                        <a:pt x="17" y="247"/>
                      </a:lnTo>
                      <a:lnTo>
                        <a:pt x="11" y="265"/>
                      </a:lnTo>
                      <a:lnTo>
                        <a:pt x="23" y="299"/>
                      </a:lnTo>
                      <a:lnTo>
                        <a:pt x="11" y="328"/>
                      </a:lnTo>
                      <a:lnTo>
                        <a:pt x="0" y="363"/>
                      </a:lnTo>
                      <a:lnTo>
                        <a:pt x="0" y="409"/>
                      </a:lnTo>
                      <a:lnTo>
                        <a:pt x="11" y="426"/>
                      </a:lnTo>
                      <a:lnTo>
                        <a:pt x="23" y="414"/>
                      </a:lnTo>
                      <a:lnTo>
                        <a:pt x="28" y="403"/>
                      </a:lnTo>
                      <a:lnTo>
                        <a:pt x="40" y="386"/>
                      </a:lnTo>
                      <a:lnTo>
                        <a:pt x="51" y="380"/>
                      </a:lnTo>
                      <a:lnTo>
                        <a:pt x="63" y="386"/>
                      </a:lnTo>
                      <a:lnTo>
                        <a:pt x="74" y="403"/>
                      </a:lnTo>
                      <a:lnTo>
                        <a:pt x="86" y="414"/>
                      </a:lnTo>
                      <a:lnTo>
                        <a:pt x="97" y="420"/>
                      </a:lnTo>
                      <a:lnTo>
                        <a:pt x="86" y="443"/>
                      </a:lnTo>
                      <a:lnTo>
                        <a:pt x="74" y="466"/>
                      </a:lnTo>
                      <a:lnTo>
                        <a:pt x="80" y="478"/>
                      </a:lnTo>
                      <a:lnTo>
                        <a:pt x="97" y="484"/>
                      </a:lnTo>
                      <a:lnTo>
                        <a:pt x="126" y="484"/>
                      </a:lnTo>
                      <a:lnTo>
                        <a:pt x="138" y="489"/>
                      </a:lnTo>
                      <a:lnTo>
                        <a:pt x="138" y="501"/>
                      </a:lnTo>
                      <a:lnTo>
                        <a:pt x="144" y="518"/>
                      </a:lnTo>
                      <a:lnTo>
                        <a:pt x="149" y="524"/>
                      </a:lnTo>
                      <a:lnTo>
                        <a:pt x="178" y="535"/>
                      </a:lnTo>
                      <a:lnTo>
                        <a:pt x="195" y="541"/>
                      </a:lnTo>
                      <a:lnTo>
                        <a:pt x="195" y="553"/>
                      </a:lnTo>
                      <a:lnTo>
                        <a:pt x="190" y="570"/>
                      </a:lnTo>
                      <a:lnTo>
                        <a:pt x="178" y="593"/>
                      </a:lnTo>
                      <a:lnTo>
                        <a:pt x="190" y="610"/>
                      </a:lnTo>
                      <a:lnTo>
                        <a:pt x="213" y="616"/>
                      </a:lnTo>
                      <a:lnTo>
                        <a:pt x="236" y="639"/>
                      </a:lnTo>
                      <a:lnTo>
                        <a:pt x="247" y="668"/>
                      </a:lnTo>
                      <a:lnTo>
                        <a:pt x="236" y="685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7" name="Freeform 20">
                  <a:extLst>
                    <a:ext uri="{FF2B5EF4-FFF2-40B4-BE49-F238E27FC236}">
                      <a16:creationId xmlns:a16="http://schemas.microsoft.com/office/drawing/2014/main" id="{99BA72A7-AB33-487F-8A87-3F4B1255E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8" y="3353"/>
                  <a:ext cx="104" cy="99"/>
                </a:xfrm>
                <a:custGeom>
                  <a:avLst/>
                  <a:gdLst/>
                  <a:ahLst/>
                  <a:cxnLst>
                    <a:cxn ang="0">
                      <a:pos x="115" y="35"/>
                    </a:cxn>
                    <a:cxn ang="0">
                      <a:pos x="109" y="58"/>
                    </a:cxn>
                    <a:cxn ang="0">
                      <a:pos x="104" y="64"/>
                    </a:cxn>
                    <a:cxn ang="0">
                      <a:pos x="92" y="75"/>
                    </a:cxn>
                    <a:cxn ang="0">
                      <a:pos x="98" y="92"/>
                    </a:cxn>
                    <a:cxn ang="0">
                      <a:pos x="86" y="110"/>
                    </a:cxn>
                    <a:cxn ang="0">
                      <a:pos x="63" y="98"/>
                    </a:cxn>
                    <a:cxn ang="0">
                      <a:pos x="40" y="92"/>
                    </a:cxn>
                    <a:cxn ang="0">
                      <a:pos x="29" y="75"/>
                    </a:cxn>
                    <a:cxn ang="0">
                      <a:pos x="29" y="52"/>
                    </a:cxn>
                    <a:cxn ang="0">
                      <a:pos x="11" y="41"/>
                    </a:cxn>
                    <a:cxn ang="0">
                      <a:pos x="0" y="29"/>
                    </a:cxn>
                    <a:cxn ang="0">
                      <a:pos x="17" y="12"/>
                    </a:cxn>
                    <a:cxn ang="0">
                      <a:pos x="29" y="0"/>
                    </a:cxn>
                    <a:cxn ang="0">
                      <a:pos x="40" y="6"/>
                    </a:cxn>
                    <a:cxn ang="0">
                      <a:pos x="46" y="18"/>
                    </a:cxn>
                    <a:cxn ang="0">
                      <a:pos x="58" y="41"/>
                    </a:cxn>
                    <a:cxn ang="0">
                      <a:pos x="81" y="46"/>
                    </a:cxn>
                    <a:cxn ang="0">
                      <a:pos x="115" y="35"/>
                    </a:cxn>
                  </a:cxnLst>
                  <a:rect l="0" t="0" r="r" b="b"/>
                  <a:pathLst>
                    <a:path w="115" h="110">
                      <a:moveTo>
                        <a:pt x="115" y="35"/>
                      </a:moveTo>
                      <a:lnTo>
                        <a:pt x="109" y="58"/>
                      </a:lnTo>
                      <a:lnTo>
                        <a:pt x="104" y="64"/>
                      </a:lnTo>
                      <a:lnTo>
                        <a:pt x="92" y="75"/>
                      </a:lnTo>
                      <a:lnTo>
                        <a:pt x="98" y="92"/>
                      </a:lnTo>
                      <a:lnTo>
                        <a:pt x="86" y="110"/>
                      </a:lnTo>
                      <a:lnTo>
                        <a:pt x="63" y="98"/>
                      </a:lnTo>
                      <a:lnTo>
                        <a:pt x="40" y="92"/>
                      </a:lnTo>
                      <a:lnTo>
                        <a:pt x="29" y="75"/>
                      </a:lnTo>
                      <a:lnTo>
                        <a:pt x="29" y="52"/>
                      </a:lnTo>
                      <a:lnTo>
                        <a:pt x="11" y="41"/>
                      </a:lnTo>
                      <a:lnTo>
                        <a:pt x="0" y="29"/>
                      </a:lnTo>
                      <a:lnTo>
                        <a:pt x="17" y="12"/>
                      </a:lnTo>
                      <a:lnTo>
                        <a:pt x="29" y="0"/>
                      </a:lnTo>
                      <a:lnTo>
                        <a:pt x="40" y="6"/>
                      </a:lnTo>
                      <a:lnTo>
                        <a:pt x="46" y="18"/>
                      </a:lnTo>
                      <a:lnTo>
                        <a:pt x="58" y="41"/>
                      </a:lnTo>
                      <a:lnTo>
                        <a:pt x="81" y="46"/>
                      </a:lnTo>
                      <a:lnTo>
                        <a:pt x="115" y="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8" name="Freeform 21">
                  <a:extLst>
                    <a:ext uri="{FF2B5EF4-FFF2-40B4-BE49-F238E27FC236}">
                      <a16:creationId xmlns:a16="http://schemas.microsoft.com/office/drawing/2014/main" id="{34E61AAC-F1CB-46FC-879B-2923E1FF56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57" y="2472"/>
                  <a:ext cx="772" cy="1146"/>
                </a:xfrm>
                <a:custGeom>
                  <a:avLst/>
                  <a:gdLst/>
                  <a:ahLst/>
                  <a:cxnLst>
                    <a:cxn ang="0">
                      <a:pos x="12" y="398"/>
                    </a:cxn>
                    <a:cxn ang="0">
                      <a:pos x="12" y="334"/>
                    </a:cxn>
                    <a:cxn ang="0">
                      <a:pos x="70" y="300"/>
                    </a:cxn>
                    <a:cxn ang="0">
                      <a:pos x="185" y="167"/>
                    </a:cxn>
                    <a:cxn ang="0">
                      <a:pos x="260" y="70"/>
                    </a:cxn>
                    <a:cxn ang="0">
                      <a:pos x="357" y="6"/>
                    </a:cxn>
                    <a:cxn ang="0">
                      <a:pos x="501" y="0"/>
                    </a:cxn>
                    <a:cxn ang="0">
                      <a:pos x="611" y="12"/>
                    </a:cxn>
                    <a:cxn ang="0">
                      <a:pos x="709" y="64"/>
                    </a:cxn>
                    <a:cxn ang="0">
                      <a:pos x="743" y="133"/>
                    </a:cxn>
                    <a:cxn ang="0">
                      <a:pos x="830" y="265"/>
                    </a:cxn>
                    <a:cxn ang="0">
                      <a:pos x="847" y="311"/>
                    </a:cxn>
                    <a:cxn ang="0">
                      <a:pos x="858" y="375"/>
                    </a:cxn>
                    <a:cxn ang="0">
                      <a:pos x="835" y="421"/>
                    </a:cxn>
                    <a:cxn ang="0">
                      <a:pos x="807" y="467"/>
                    </a:cxn>
                    <a:cxn ang="0">
                      <a:pos x="818" y="553"/>
                    </a:cxn>
                    <a:cxn ang="0">
                      <a:pos x="755" y="651"/>
                    </a:cxn>
                    <a:cxn ang="0">
                      <a:pos x="697" y="674"/>
                    </a:cxn>
                    <a:cxn ang="0">
                      <a:pos x="657" y="709"/>
                    </a:cxn>
                    <a:cxn ang="0">
                      <a:pos x="663" y="778"/>
                    </a:cxn>
                    <a:cxn ang="0">
                      <a:pos x="640" y="835"/>
                    </a:cxn>
                    <a:cxn ang="0">
                      <a:pos x="686" y="870"/>
                    </a:cxn>
                    <a:cxn ang="0">
                      <a:pos x="709" y="887"/>
                    </a:cxn>
                    <a:cxn ang="0">
                      <a:pos x="766" y="922"/>
                    </a:cxn>
                    <a:cxn ang="0">
                      <a:pos x="784" y="945"/>
                    </a:cxn>
                    <a:cxn ang="0">
                      <a:pos x="749" y="979"/>
                    </a:cxn>
                    <a:cxn ang="0">
                      <a:pos x="709" y="985"/>
                    </a:cxn>
                    <a:cxn ang="0">
                      <a:pos x="714" y="1014"/>
                    </a:cxn>
                    <a:cxn ang="0">
                      <a:pos x="691" y="1025"/>
                    </a:cxn>
                    <a:cxn ang="0">
                      <a:pos x="634" y="1025"/>
                    </a:cxn>
                    <a:cxn ang="0">
                      <a:pos x="634" y="1066"/>
                    </a:cxn>
                    <a:cxn ang="0">
                      <a:pos x="668" y="1089"/>
                    </a:cxn>
                    <a:cxn ang="0">
                      <a:pos x="668" y="1129"/>
                    </a:cxn>
                    <a:cxn ang="0">
                      <a:pos x="640" y="1158"/>
                    </a:cxn>
                    <a:cxn ang="0">
                      <a:pos x="628" y="1192"/>
                    </a:cxn>
                    <a:cxn ang="0">
                      <a:pos x="570" y="1227"/>
                    </a:cxn>
                    <a:cxn ang="0">
                      <a:pos x="530" y="1267"/>
                    </a:cxn>
                    <a:cxn ang="0">
                      <a:pos x="478" y="1261"/>
                    </a:cxn>
                    <a:cxn ang="0">
                      <a:pos x="415" y="1273"/>
                    </a:cxn>
                    <a:cxn ang="0">
                      <a:pos x="403" y="1244"/>
                    </a:cxn>
                    <a:cxn ang="0">
                      <a:pos x="427" y="1221"/>
                    </a:cxn>
                    <a:cxn ang="0">
                      <a:pos x="427" y="1198"/>
                    </a:cxn>
                    <a:cxn ang="0">
                      <a:pos x="438" y="1169"/>
                    </a:cxn>
                    <a:cxn ang="0">
                      <a:pos x="380" y="1141"/>
                    </a:cxn>
                    <a:cxn ang="0">
                      <a:pos x="346" y="1123"/>
                    </a:cxn>
                    <a:cxn ang="0">
                      <a:pos x="323" y="1054"/>
                    </a:cxn>
                    <a:cxn ang="0">
                      <a:pos x="317" y="1014"/>
                    </a:cxn>
                    <a:cxn ang="0">
                      <a:pos x="340" y="968"/>
                    </a:cxn>
                    <a:cxn ang="0">
                      <a:pos x="323" y="928"/>
                    </a:cxn>
                    <a:cxn ang="0">
                      <a:pos x="300" y="899"/>
                    </a:cxn>
                    <a:cxn ang="0">
                      <a:pos x="277" y="824"/>
                    </a:cxn>
                    <a:cxn ang="0">
                      <a:pos x="300" y="743"/>
                    </a:cxn>
                    <a:cxn ang="0">
                      <a:pos x="277" y="674"/>
                    </a:cxn>
                    <a:cxn ang="0">
                      <a:pos x="219" y="680"/>
                    </a:cxn>
                    <a:cxn ang="0">
                      <a:pos x="127" y="663"/>
                    </a:cxn>
                    <a:cxn ang="0">
                      <a:pos x="41" y="582"/>
                    </a:cxn>
                    <a:cxn ang="0">
                      <a:pos x="0" y="438"/>
                    </a:cxn>
                  </a:cxnLst>
                  <a:rect l="0" t="0" r="r" b="b"/>
                  <a:pathLst>
                    <a:path w="858" h="1273">
                      <a:moveTo>
                        <a:pt x="0" y="438"/>
                      </a:moveTo>
                      <a:lnTo>
                        <a:pt x="12" y="398"/>
                      </a:lnTo>
                      <a:lnTo>
                        <a:pt x="0" y="357"/>
                      </a:lnTo>
                      <a:lnTo>
                        <a:pt x="12" y="334"/>
                      </a:lnTo>
                      <a:lnTo>
                        <a:pt x="29" y="323"/>
                      </a:lnTo>
                      <a:lnTo>
                        <a:pt x="70" y="300"/>
                      </a:lnTo>
                      <a:lnTo>
                        <a:pt x="162" y="202"/>
                      </a:lnTo>
                      <a:lnTo>
                        <a:pt x="185" y="167"/>
                      </a:lnTo>
                      <a:lnTo>
                        <a:pt x="202" y="139"/>
                      </a:lnTo>
                      <a:lnTo>
                        <a:pt x="260" y="70"/>
                      </a:lnTo>
                      <a:lnTo>
                        <a:pt x="323" y="6"/>
                      </a:lnTo>
                      <a:lnTo>
                        <a:pt x="357" y="6"/>
                      </a:lnTo>
                      <a:lnTo>
                        <a:pt x="409" y="0"/>
                      </a:lnTo>
                      <a:lnTo>
                        <a:pt x="501" y="0"/>
                      </a:lnTo>
                      <a:lnTo>
                        <a:pt x="559" y="0"/>
                      </a:lnTo>
                      <a:lnTo>
                        <a:pt x="611" y="12"/>
                      </a:lnTo>
                      <a:lnTo>
                        <a:pt x="663" y="29"/>
                      </a:lnTo>
                      <a:lnTo>
                        <a:pt x="709" y="64"/>
                      </a:lnTo>
                      <a:lnTo>
                        <a:pt x="726" y="98"/>
                      </a:lnTo>
                      <a:lnTo>
                        <a:pt x="743" y="133"/>
                      </a:lnTo>
                      <a:lnTo>
                        <a:pt x="801" y="219"/>
                      </a:lnTo>
                      <a:lnTo>
                        <a:pt x="830" y="265"/>
                      </a:lnTo>
                      <a:lnTo>
                        <a:pt x="841" y="283"/>
                      </a:lnTo>
                      <a:lnTo>
                        <a:pt x="847" y="311"/>
                      </a:lnTo>
                      <a:lnTo>
                        <a:pt x="847" y="346"/>
                      </a:lnTo>
                      <a:lnTo>
                        <a:pt x="858" y="375"/>
                      </a:lnTo>
                      <a:lnTo>
                        <a:pt x="853" y="398"/>
                      </a:lnTo>
                      <a:lnTo>
                        <a:pt x="835" y="421"/>
                      </a:lnTo>
                      <a:lnTo>
                        <a:pt x="818" y="444"/>
                      </a:lnTo>
                      <a:lnTo>
                        <a:pt x="807" y="467"/>
                      </a:lnTo>
                      <a:lnTo>
                        <a:pt x="818" y="513"/>
                      </a:lnTo>
                      <a:lnTo>
                        <a:pt x="818" y="553"/>
                      </a:lnTo>
                      <a:lnTo>
                        <a:pt x="801" y="588"/>
                      </a:lnTo>
                      <a:lnTo>
                        <a:pt x="755" y="651"/>
                      </a:lnTo>
                      <a:lnTo>
                        <a:pt x="726" y="668"/>
                      </a:lnTo>
                      <a:lnTo>
                        <a:pt x="697" y="674"/>
                      </a:lnTo>
                      <a:lnTo>
                        <a:pt x="668" y="686"/>
                      </a:lnTo>
                      <a:lnTo>
                        <a:pt x="657" y="709"/>
                      </a:lnTo>
                      <a:lnTo>
                        <a:pt x="663" y="749"/>
                      </a:lnTo>
                      <a:lnTo>
                        <a:pt x="663" y="778"/>
                      </a:lnTo>
                      <a:lnTo>
                        <a:pt x="651" y="807"/>
                      </a:lnTo>
                      <a:lnTo>
                        <a:pt x="640" y="835"/>
                      </a:lnTo>
                      <a:lnTo>
                        <a:pt x="651" y="858"/>
                      </a:lnTo>
                      <a:lnTo>
                        <a:pt x="686" y="870"/>
                      </a:lnTo>
                      <a:lnTo>
                        <a:pt x="697" y="876"/>
                      </a:lnTo>
                      <a:lnTo>
                        <a:pt x="709" y="887"/>
                      </a:lnTo>
                      <a:lnTo>
                        <a:pt x="726" y="910"/>
                      </a:lnTo>
                      <a:lnTo>
                        <a:pt x="766" y="922"/>
                      </a:lnTo>
                      <a:lnTo>
                        <a:pt x="778" y="928"/>
                      </a:lnTo>
                      <a:lnTo>
                        <a:pt x="784" y="945"/>
                      </a:lnTo>
                      <a:lnTo>
                        <a:pt x="772" y="968"/>
                      </a:lnTo>
                      <a:lnTo>
                        <a:pt x="749" y="979"/>
                      </a:lnTo>
                      <a:lnTo>
                        <a:pt x="720" y="979"/>
                      </a:lnTo>
                      <a:lnTo>
                        <a:pt x="709" y="985"/>
                      </a:lnTo>
                      <a:lnTo>
                        <a:pt x="703" y="991"/>
                      </a:lnTo>
                      <a:lnTo>
                        <a:pt x="714" y="1014"/>
                      </a:lnTo>
                      <a:lnTo>
                        <a:pt x="709" y="1025"/>
                      </a:lnTo>
                      <a:lnTo>
                        <a:pt x="691" y="1025"/>
                      </a:lnTo>
                      <a:lnTo>
                        <a:pt x="657" y="1014"/>
                      </a:lnTo>
                      <a:lnTo>
                        <a:pt x="634" y="1025"/>
                      </a:lnTo>
                      <a:lnTo>
                        <a:pt x="628" y="1048"/>
                      </a:lnTo>
                      <a:lnTo>
                        <a:pt x="634" y="1066"/>
                      </a:lnTo>
                      <a:lnTo>
                        <a:pt x="651" y="1077"/>
                      </a:lnTo>
                      <a:lnTo>
                        <a:pt x="668" y="1089"/>
                      </a:lnTo>
                      <a:lnTo>
                        <a:pt x="674" y="1106"/>
                      </a:lnTo>
                      <a:lnTo>
                        <a:pt x="668" y="1129"/>
                      </a:lnTo>
                      <a:lnTo>
                        <a:pt x="651" y="1141"/>
                      </a:lnTo>
                      <a:lnTo>
                        <a:pt x="640" y="1158"/>
                      </a:lnTo>
                      <a:lnTo>
                        <a:pt x="634" y="1175"/>
                      </a:lnTo>
                      <a:lnTo>
                        <a:pt x="628" y="1192"/>
                      </a:lnTo>
                      <a:lnTo>
                        <a:pt x="611" y="1204"/>
                      </a:lnTo>
                      <a:lnTo>
                        <a:pt x="570" y="1227"/>
                      </a:lnTo>
                      <a:lnTo>
                        <a:pt x="547" y="1256"/>
                      </a:lnTo>
                      <a:lnTo>
                        <a:pt x="530" y="1267"/>
                      </a:lnTo>
                      <a:lnTo>
                        <a:pt x="513" y="1267"/>
                      </a:lnTo>
                      <a:lnTo>
                        <a:pt x="478" y="1261"/>
                      </a:lnTo>
                      <a:lnTo>
                        <a:pt x="438" y="1273"/>
                      </a:lnTo>
                      <a:lnTo>
                        <a:pt x="415" y="1273"/>
                      </a:lnTo>
                      <a:lnTo>
                        <a:pt x="398" y="1256"/>
                      </a:lnTo>
                      <a:lnTo>
                        <a:pt x="403" y="1244"/>
                      </a:lnTo>
                      <a:lnTo>
                        <a:pt x="415" y="1233"/>
                      </a:lnTo>
                      <a:lnTo>
                        <a:pt x="427" y="1221"/>
                      </a:lnTo>
                      <a:lnTo>
                        <a:pt x="427" y="1210"/>
                      </a:lnTo>
                      <a:lnTo>
                        <a:pt x="427" y="1198"/>
                      </a:lnTo>
                      <a:lnTo>
                        <a:pt x="432" y="1181"/>
                      </a:lnTo>
                      <a:lnTo>
                        <a:pt x="438" y="1169"/>
                      </a:lnTo>
                      <a:lnTo>
                        <a:pt x="427" y="1129"/>
                      </a:lnTo>
                      <a:lnTo>
                        <a:pt x="380" y="1141"/>
                      </a:lnTo>
                      <a:lnTo>
                        <a:pt x="363" y="1135"/>
                      </a:lnTo>
                      <a:lnTo>
                        <a:pt x="346" y="1123"/>
                      </a:lnTo>
                      <a:lnTo>
                        <a:pt x="334" y="1083"/>
                      </a:lnTo>
                      <a:lnTo>
                        <a:pt x="323" y="1054"/>
                      </a:lnTo>
                      <a:lnTo>
                        <a:pt x="311" y="1031"/>
                      </a:lnTo>
                      <a:lnTo>
                        <a:pt x="317" y="1014"/>
                      </a:lnTo>
                      <a:lnTo>
                        <a:pt x="329" y="997"/>
                      </a:lnTo>
                      <a:lnTo>
                        <a:pt x="340" y="968"/>
                      </a:lnTo>
                      <a:lnTo>
                        <a:pt x="334" y="945"/>
                      </a:lnTo>
                      <a:lnTo>
                        <a:pt x="323" y="928"/>
                      </a:lnTo>
                      <a:lnTo>
                        <a:pt x="323" y="893"/>
                      </a:lnTo>
                      <a:lnTo>
                        <a:pt x="300" y="899"/>
                      </a:lnTo>
                      <a:lnTo>
                        <a:pt x="300" y="870"/>
                      </a:lnTo>
                      <a:lnTo>
                        <a:pt x="277" y="824"/>
                      </a:lnTo>
                      <a:lnTo>
                        <a:pt x="288" y="784"/>
                      </a:lnTo>
                      <a:lnTo>
                        <a:pt x="300" y="743"/>
                      </a:lnTo>
                      <a:lnTo>
                        <a:pt x="288" y="691"/>
                      </a:lnTo>
                      <a:lnTo>
                        <a:pt x="277" y="674"/>
                      </a:lnTo>
                      <a:lnTo>
                        <a:pt x="254" y="668"/>
                      </a:lnTo>
                      <a:lnTo>
                        <a:pt x="219" y="680"/>
                      </a:lnTo>
                      <a:lnTo>
                        <a:pt x="167" y="674"/>
                      </a:lnTo>
                      <a:lnTo>
                        <a:pt x="127" y="663"/>
                      </a:lnTo>
                      <a:lnTo>
                        <a:pt x="81" y="622"/>
                      </a:lnTo>
                      <a:lnTo>
                        <a:pt x="41" y="582"/>
                      </a:lnTo>
                      <a:lnTo>
                        <a:pt x="23" y="547"/>
                      </a:lnTo>
                      <a:lnTo>
                        <a:pt x="0" y="438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1270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49" name="Freeform 22">
                  <a:extLst>
                    <a:ext uri="{FF2B5EF4-FFF2-40B4-BE49-F238E27FC236}">
                      <a16:creationId xmlns:a16="http://schemas.microsoft.com/office/drawing/2014/main" id="{37995BE5-1B0E-43CA-86ED-92DF7F51E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69" y="2934"/>
                  <a:ext cx="98" cy="109"/>
                </a:xfrm>
                <a:custGeom>
                  <a:avLst/>
                  <a:gdLst/>
                  <a:ahLst/>
                  <a:cxnLst>
                    <a:cxn ang="0">
                      <a:pos x="109" y="63"/>
                    </a:cxn>
                    <a:cxn ang="0">
                      <a:pos x="98" y="98"/>
                    </a:cxn>
                    <a:cxn ang="0">
                      <a:pos x="75" y="121"/>
                    </a:cxn>
                    <a:cxn ang="0">
                      <a:pos x="57" y="115"/>
                    </a:cxn>
                    <a:cxn ang="0">
                      <a:pos x="46" y="86"/>
                    </a:cxn>
                    <a:cxn ang="0">
                      <a:pos x="34" y="81"/>
                    </a:cxn>
                    <a:cxn ang="0">
                      <a:pos x="17" y="75"/>
                    </a:cxn>
                    <a:cxn ang="0">
                      <a:pos x="6" y="69"/>
                    </a:cxn>
                    <a:cxn ang="0">
                      <a:pos x="0" y="58"/>
                    </a:cxn>
                    <a:cxn ang="0">
                      <a:pos x="11" y="17"/>
                    </a:cxn>
                    <a:cxn ang="0">
                      <a:pos x="23" y="6"/>
                    </a:cxn>
                    <a:cxn ang="0">
                      <a:pos x="40" y="0"/>
                    </a:cxn>
                    <a:cxn ang="0">
                      <a:pos x="52" y="6"/>
                    </a:cxn>
                    <a:cxn ang="0">
                      <a:pos x="57" y="11"/>
                    </a:cxn>
                    <a:cxn ang="0">
                      <a:pos x="69" y="40"/>
                    </a:cxn>
                    <a:cxn ang="0">
                      <a:pos x="86" y="52"/>
                    </a:cxn>
                    <a:cxn ang="0">
                      <a:pos x="109" y="63"/>
                    </a:cxn>
                  </a:cxnLst>
                  <a:rect l="0" t="0" r="r" b="b"/>
                  <a:pathLst>
                    <a:path w="109" h="121">
                      <a:moveTo>
                        <a:pt x="109" y="63"/>
                      </a:moveTo>
                      <a:lnTo>
                        <a:pt x="98" y="98"/>
                      </a:lnTo>
                      <a:lnTo>
                        <a:pt x="75" y="121"/>
                      </a:lnTo>
                      <a:lnTo>
                        <a:pt x="57" y="115"/>
                      </a:lnTo>
                      <a:lnTo>
                        <a:pt x="46" y="86"/>
                      </a:lnTo>
                      <a:lnTo>
                        <a:pt x="34" y="81"/>
                      </a:lnTo>
                      <a:lnTo>
                        <a:pt x="17" y="75"/>
                      </a:lnTo>
                      <a:lnTo>
                        <a:pt x="6" y="69"/>
                      </a:lnTo>
                      <a:lnTo>
                        <a:pt x="0" y="58"/>
                      </a:lnTo>
                      <a:lnTo>
                        <a:pt x="11" y="17"/>
                      </a:lnTo>
                      <a:lnTo>
                        <a:pt x="23" y="6"/>
                      </a:lnTo>
                      <a:lnTo>
                        <a:pt x="40" y="0"/>
                      </a:lnTo>
                      <a:lnTo>
                        <a:pt x="52" y="6"/>
                      </a:lnTo>
                      <a:lnTo>
                        <a:pt x="57" y="11"/>
                      </a:lnTo>
                      <a:lnTo>
                        <a:pt x="69" y="40"/>
                      </a:lnTo>
                      <a:lnTo>
                        <a:pt x="86" y="52"/>
                      </a:lnTo>
                      <a:lnTo>
                        <a:pt x="109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969696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0" name="Freeform 23">
                  <a:extLst>
                    <a:ext uri="{FF2B5EF4-FFF2-40B4-BE49-F238E27FC236}">
                      <a16:creationId xmlns:a16="http://schemas.microsoft.com/office/drawing/2014/main" id="{FF4E1F23-6AE5-4453-98CC-C35486AE24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63" y="3198"/>
                  <a:ext cx="140" cy="67"/>
                </a:xfrm>
                <a:custGeom>
                  <a:avLst/>
                  <a:gdLst/>
                  <a:ahLst/>
                  <a:cxnLst>
                    <a:cxn ang="0">
                      <a:pos x="12" y="74"/>
                    </a:cxn>
                    <a:cxn ang="0">
                      <a:pos x="0" y="51"/>
                    </a:cxn>
                    <a:cxn ang="0">
                      <a:pos x="0" y="34"/>
                    </a:cxn>
                    <a:cxn ang="0">
                      <a:pos x="6" y="23"/>
                    </a:cxn>
                    <a:cxn ang="0">
                      <a:pos x="17" y="17"/>
                    </a:cxn>
                    <a:cxn ang="0">
                      <a:pos x="40" y="28"/>
                    </a:cxn>
                    <a:cxn ang="0">
                      <a:pos x="58" y="11"/>
                    </a:cxn>
                    <a:cxn ang="0">
                      <a:pos x="75" y="17"/>
                    </a:cxn>
                    <a:cxn ang="0">
                      <a:pos x="98" y="0"/>
                    </a:cxn>
                    <a:cxn ang="0">
                      <a:pos x="115" y="17"/>
                    </a:cxn>
                    <a:cxn ang="0">
                      <a:pos x="110" y="28"/>
                    </a:cxn>
                    <a:cxn ang="0">
                      <a:pos x="121" y="34"/>
                    </a:cxn>
                    <a:cxn ang="0">
                      <a:pos x="138" y="34"/>
                    </a:cxn>
                    <a:cxn ang="0">
                      <a:pos x="150" y="40"/>
                    </a:cxn>
                    <a:cxn ang="0">
                      <a:pos x="156" y="57"/>
                    </a:cxn>
                    <a:cxn ang="0">
                      <a:pos x="150" y="69"/>
                    </a:cxn>
                    <a:cxn ang="0">
                      <a:pos x="138" y="69"/>
                    </a:cxn>
                    <a:cxn ang="0">
                      <a:pos x="98" y="63"/>
                    </a:cxn>
                    <a:cxn ang="0">
                      <a:pos x="75" y="69"/>
                    </a:cxn>
                    <a:cxn ang="0">
                      <a:pos x="52" y="63"/>
                    </a:cxn>
                    <a:cxn ang="0">
                      <a:pos x="12" y="74"/>
                    </a:cxn>
                  </a:cxnLst>
                  <a:rect l="0" t="0" r="r" b="b"/>
                  <a:pathLst>
                    <a:path w="156" h="74">
                      <a:moveTo>
                        <a:pt x="12" y="74"/>
                      </a:moveTo>
                      <a:lnTo>
                        <a:pt x="0" y="51"/>
                      </a:lnTo>
                      <a:lnTo>
                        <a:pt x="0" y="34"/>
                      </a:lnTo>
                      <a:lnTo>
                        <a:pt x="6" y="23"/>
                      </a:lnTo>
                      <a:lnTo>
                        <a:pt x="17" y="17"/>
                      </a:lnTo>
                      <a:lnTo>
                        <a:pt x="40" y="28"/>
                      </a:lnTo>
                      <a:lnTo>
                        <a:pt x="58" y="11"/>
                      </a:lnTo>
                      <a:lnTo>
                        <a:pt x="75" y="17"/>
                      </a:lnTo>
                      <a:lnTo>
                        <a:pt x="98" y="0"/>
                      </a:lnTo>
                      <a:lnTo>
                        <a:pt x="115" y="17"/>
                      </a:lnTo>
                      <a:lnTo>
                        <a:pt x="110" y="28"/>
                      </a:lnTo>
                      <a:lnTo>
                        <a:pt x="121" y="34"/>
                      </a:lnTo>
                      <a:lnTo>
                        <a:pt x="138" y="34"/>
                      </a:lnTo>
                      <a:lnTo>
                        <a:pt x="150" y="40"/>
                      </a:lnTo>
                      <a:lnTo>
                        <a:pt x="156" y="57"/>
                      </a:lnTo>
                      <a:lnTo>
                        <a:pt x="150" y="69"/>
                      </a:lnTo>
                      <a:lnTo>
                        <a:pt x="138" y="69"/>
                      </a:lnTo>
                      <a:lnTo>
                        <a:pt x="98" y="63"/>
                      </a:lnTo>
                      <a:lnTo>
                        <a:pt x="75" y="69"/>
                      </a:lnTo>
                      <a:lnTo>
                        <a:pt x="52" y="63"/>
                      </a:lnTo>
                      <a:lnTo>
                        <a:pt x="12" y="74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1" name="Freeform 24">
                  <a:extLst>
                    <a:ext uri="{FF2B5EF4-FFF2-40B4-BE49-F238E27FC236}">
                      <a16:creationId xmlns:a16="http://schemas.microsoft.com/office/drawing/2014/main" id="{CE01C160-208D-43F9-8933-16BA68DE86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38" y="3478"/>
                  <a:ext cx="83" cy="93"/>
                </a:xfrm>
                <a:custGeom>
                  <a:avLst/>
                  <a:gdLst/>
                  <a:ahLst/>
                  <a:cxnLst>
                    <a:cxn ang="0">
                      <a:pos x="5" y="23"/>
                    </a:cxn>
                    <a:cxn ang="0">
                      <a:pos x="17" y="5"/>
                    </a:cxn>
                    <a:cxn ang="0">
                      <a:pos x="46" y="0"/>
                    </a:cxn>
                    <a:cxn ang="0">
                      <a:pos x="69" y="0"/>
                    </a:cxn>
                    <a:cxn ang="0">
                      <a:pos x="80" y="11"/>
                    </a:cxn>
                    <a:cxn ang="0">
                      <a:pos x="80" y="23"/>
                    </a:cxn>
                    <a:cxn ang="0">
                      <a:pos x="92" y="51"/>
                    </a:cxn>
                    <a:cxn ang="0">
                      <a:pos x="80" y="69"/>
                    </a:cxn>
                    <a:cxn ang="0">
                      <a:pos x="57" y="74"/>
                    </a:cxn>
                    <a:cxn ang="0">
                      <a:pos x="34" y="92"/>
                    </a:cxn>
                    <a:cxn ang="0">
                      <a:pos x="11" y="103"/>
                    </a:cxn>
                    <a:cxn ang="0">
                      <a:pos x="0" y="97"/>
                    </a:cxn>
                    <a:cxn ang="0">
                      <a:pos x="0" y="80"/>
                    </a:cxn>
                    <a:cxn ang="0">
                      <a:pos x="17" y="46"/>
                    </a:cxn>
                    <a:cxn ang="0">
                      <a:pos x="5" y="23"/>
                    </a:cxn>
                  </a:cxnLst>
                  <a:rect l="0" t="0" r="r" b="b"/>
                  <a:pathLst>
                    <a:path w="92" h="103">
                      <a:moveTo>
                        <a:pt x="5" y="23"/>
                      </a:moveTo>
                      <a:lnTo>
                        <a:pt x="17" y="5"/>
                      </a:lnTo>
                      <a:lnTo>
                        <a:pt x="46" y="0"/>
                      </a:lnTo>
                      <a:lnTo>
                        <a:pt x="69" y="0"/>
                      </a:lnTo>
                      <a:lnTo>
                        <a:pt x="80" y="11"/>
                      </a:lnTo>
                      <a:lnTo>
                        <a:pt x="80" y="23"/>
                      </a:lnTo>
                      <a:lnTo>
                        <a:pt x="92" y="51"/>
                      </a:lnTo>
                      <a:lnTo>
                        <a:pt x="80" y="69"/>
                      </a:lnTo>
                      <a:lnTo>
                        <a:pt x="57" y="74"/>
                      </a:lnTo>
                      <a:lnTo>
                        <a:pt x="34" y="92"/>
                      </a:lnTo>
                      <a:lnTo>
                        <a:pt x="11" y="103"/>
                      </a:lnTo>
                      <a:lnTo>
                        <a:pt x="0" y="97"/>
                      </a:lnTo>
                      <a:lnTo>
                        <a:pt x="0" y="80"/>
                      </a:lnTo>
                      <a:lnTo>
                        <a:pt x="17" y="46"/>
                      </a:lnTo>
                      <a:lnTo>
                        <a:pt x="5" y="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2" name="Freeform 25">
                  <a:extLst>
                    <a:ext uri="{FF2B5EF4-FFF2-40B4-BE49-F238E27FC236}">
                      <a16:creationId xmlns:a16="http://schemas.microsoft.com/office/drawing/2014/main" id="{433B571F-B832-481B-B42C-82301845CD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39" y="2680"/>
                  <a:ext cx="1005" cy="596"/>
                </a:xfrm>
                <a:custGeom>
                  <a:avLst/>
                  <a:gdLst/>
                  <a:ahLst/>
                  <a:cxnLst>
                    <a:cxn ang="0">
                      <a:pos x="823" y="144"/>
                    </a:cxn>
                    <a:cxn ang="0">
                      <a:pos x="898" y="155"/>
                    </a:cxn>
                    <a:cxn ang="0">
                      <a:pos x="932" y="213"/>
                    </a:cxn>
                    <a:cxn ang="0">
                      <a:pos x="967" y="247"/>
                    </a:cxn>
                    <a:cxn ang="0">
                      <a:pos x="955" y="316"/>
                    </a:cxn>
                    <a:cxn ang="0">
                      <a:pos x="984" y="340"/>
                    </a:cxn>
                    <a:cxn ang="0">
                      <a:pos x="1019" y="368"/>
                    </a:cxn>
                    <a:cxn ang="0">
                      <a:pos x="1071" y="403"/>
                    </a:cxn>
                    <a:cxn ang="0">
                      <a:pos x="1105" y="437"/>
                    </a:cxn>
                    <a:cxn ang="0">
                      <a:pos x="1111" y="472"/>
                    </a:cxn>
                    <a:cxn ang="0">
                      <a:pos x="1036" y="501"/>
                    </a:cxn>
                    <a:cxn ang="0">
                      <a:pos x="1002" y="564"/>
                    </a:cxn>
                    <a:cxn ang="0">
                      <a:pos x="950" y="593"/>
                    </a:cxn>
                    <a:cxn ang="0">
                      <a:pos x="898" y="622"/>
                    </a:cxn>
                    <a:cxn ang="0">
                      <a:pos x="881" y="645"/>
                    </a:cxn>
                    <a:cxn ang="0">
                      <a:pos x="835" y="662"/>
                    </a:cxn>
                    <a:cxn ang="0">
                      <a:pos x="800" y="639"/>
                    </a:cxn>
                    <a:cxn ang="0">
                      <a:pos x="817" y="576"/>
                    </a:cxn>
                    <a:cxn ang="0">
                      <a:pos x="788" y="553"/>
                    </a:cxn>
                    <a:cxn ang="0">
                      <a:pos x="765" y="587"/>
                    </a:cxn>
                    <a:cxn ang="0">
                      <a:pos x="737" y="622"/>
                    </a:cxn>
                    <a:cxn ang="0">
                      <a:pos x="696" y="599"/>
                    </a:cxn>
                    <a:cxn ang="0">
                      <a:pos x="633" y="593"/>
                    </a:cxn>
                    <a:cxn ang="0">
                      <a:pos x="581" y="564"/>
                    </a:cxn>
                    <a:cxn ang="0">
                      <a:pos x="564" y="547"/>
                    </a:cxn>
                    <a:cxn ang="0">
                      <a:pos x="587" y="472"/>
                    </a:cxn>
                    <a:cxn ang="0">
                      <a:pos x="558" y="460"/>
                    </a:cxn>
                    <a:cxn ang="0">
                      <a:pos x="524" y="460"/>
                    </a:cxn>
                    <a:cxn ang="0">
                      <a:pos x="506" y="420"/>
                    </a:cxn>
                    <a:cxn ang="0">
                      <a:pos x="466" y="426"/>
                    </a:cxn>
                    <a:cxn ang="0">
                      <a:pos x="397" y="443"/>
                    </a:cxn>
                    <a:cxn ang="0">
                      <a:pos x="368" y="414"/>
                    </a:cxn>
                    <a:cxn ang="0">
                      <a:pos x="339" y="386"/>
                    </a:cxn>
                    <a:cxn ang="0">
                      <a:pos x="316" y="380"/>
                    </a:cxn>
                    <a:cxn ang="0">
                      <a:pos x="305" y="403"/>
                    </a:cxn>
                    <a:cxn ang="0">
                      <a:pos x="270" y="391"/>
                    </a:cxn>
                    <a:cxn ang="0">
                      <a:pos x="207" y="380"/>
                    </a:cxn>
                    <a:cxn ang="0">
                      <a:pos x="138" y="414"/>
                    </a:cxn>
                    <a:cxn ang="0">
                      <a:pos x="80" y="403"/>
                    </a:cxn>
                    <a:cxn ang="0">
                      <a:pos x="80" y="363"/>
                    </a:cxn>
                    <a:cxn ang="0">
                      <a:pos x="109" y="322"/>
                    </a:cxn>
                    <a:cxn ang="0">
                      <a:pos x="74" y="293"/>
                    </a:cxn>
                    <a:cxn ang="0">
                      <a:pos x="97" y="230"/>
                    </a:cxn>
                    <a:cxn ang="0">
                      <a:pos x="80" y="201"/>
                    </a:cxn>
                    <a:cxn ang="0">
                      <a:pos x="11" y="161"/>
                    </a:cxn>
                    <a:cxn ang="0">
                      <a:pos x="5" y="109"/>
                    </a:cxn>
                    <a:cxn ang="0">
                      <a:pos x="57" y="98"/>
                    </a:cxn>
                    <a:cxn ang="0">
                      <a:pos x="74" y="57"/>
                    </a:cxn>
                    <a:cxn ang="0">
                      <a:pos x="103" y="6"/>
                    </a:cxn>
                    <a:cxn ang="0">
                      <a:pos x="138" y="11"/>
                    </a:cxn>
                    <a:cxn ang="0">
                      <a:pos x="201" y="11"/>
                    </a:cxn>
                    <a:cxn ang="0">
                      <a:pos x="230" y="29"/>
                    </a:cxn>
                    <a:cxn ang="0">
                      <a:pos x="270" y="63"/>
                    </a:cxn>
                    <a:cxn ang="0">
                      <a:pos x="449" y="92"/>
                    </a:cxn>
                    <a:cxn ang="0">
                      <a:pos x="679" y="126"/>
                    </a:cxn>
                    <a:cxn ang="0">
                      <a:pos x="794" y="144"/>
                    </a:cxn>
                  </a:cxnLst>
                  <a:rect l="0" t="0" r="r" b="b"/>
                  <a:pathLst>
                    <a:path w="1117" h="662">
                      <a:moveTo>
                        <a:pt x="794" y="144"/>
                      </a:moveTo>
                      <a:lnTo>
                        <a:pt x="823" y="144"/>
                      </a:lnTo>
                      <a:lnTo>
                        <a:pt x="875" y="150"/>
                      </a:lnTo>
                      <a:lnTo>
                        <a:pt x="898" y="155"/>
                      </a:lnTo>
                      <a:lnTo>
                        <a:pt x="915" y="178"/>
                      </a:lnTo>
                      <a:lnTo>
                        <a:pt x="932" y="213"/>
                      </a:lnTo>
                      <a:lnTo>
                        <a:pt x="955" y="230"/>
                      </a:lnTo>
                      <a:lnTo>
                        <a:pt x="967" y="247"/>
                      </a:lnTo>
                      <a:lnTo>
                        <a:pt x="955" y="293"/>
                      </a:lnTo>
                      <a:lnTo>
                        <a:pt x="955" y="316"/>
                      </a:lnTo>
                      <a:lnTo>
                        <a:pt x="967" y="334"/>
                      </a:lnTo>
                      <a:lnTo>
                        <a:pt x="984" y="340"/>
                      </a:lnTo>
                      <a:lnTo>
                        <a:pt x="1007" y="345"/>
                      </a:lnTo>
                      <a:lnTo>
                        <a:pt x="1019" y="368"/>
                      </a:lnTo>
                      <a:lnTo>
                        <a:pt x="1025" y="386"/>
                      </a:lnTo>
                      <a:lnTo>
                        <a:pt x="1071" y="403"/>
                      </a:lnTo>
                      <a:lnTo>
                        <a:pt x="1082" y="420"/>
                      </a:lnTo>
                      <a:lnTo>
                        <a:pt x="1105" y="437"/>
                      </a:lnTo>
                      <a:lnTo>
                        <a:pt x="1117" y="455"/>
                      </a:lnTo>
                      <a:lnTo>
                        <a:pt x="1111" y="472"/>
                      </a:lnTo>
                      <a:lnTo>
                        <a:pt x="1088" y="483"/>
                      </a:lnTo>
                      <a:lnTo>
                        <a:pt x="1036" y="501"/>
                      </a:lnTo>
                      <a:lnTo>
                        <a:pt x="1013" y="530"/>
                      </a:lnTo>
                      <a:lnTo>
                        <a:pt x="1002" y="564"/>
                      </a:lnTo>
                      <a:lnTo>
                        <a:pt x="973" y="576"/>
                      </a:lnTo>
                      <a:lnTo>
                        <a:pt x="950" y="593"/>
                      </a:lnTo>
                      <a:lnTo>
                        <a:pt x="927" y="616"/>
                      </a:lnTo>
                      <a:lnTo>
                        <a:pt x="898" y="622"/>
                      </a:lnTo>
                      <a:lnTo>
                        <a:pt x="881" y="633"/>
                      </a:lnTo>
                      <a:lnTo>
                        <a:pt x="881" y="645"/>
                      </a:lnTo>
                      <a:lnTo>
                        <a:pt x="863" y="662"/>
                      </a:lnTo>
                      <a:lnTo>
                        <a:pt x="835" y="662"/>
                      </a:lnTo>
                      <a:lnTo>
                        <a:pt x="812" y="656"/>
                      </a:lnTo>
                      <a:lnTo>
                        <a:pt x="800" y="639"/>
                      </a:lnTo>
                      <a:lnTo>
                        <a:pt x="806" y="610"/>
                      </a:lnTo>
                      <a:lnTo>
                        <a:pt x="817" y="576"/>
                      </a:lnTo>
                      <a:lnTo>
                        <a:pt x="812" y="558"/>
                      </a:lnTo>
                      <a:lnTo>
                        <a:pt x="788" y="553"/>
                      </a:lnTo>
                      <a:lnTo>
                        <a:pt x="771" y="564"/>
                      </a:lnTo>
                      <a:lnTo>
                        <a:pt x="765" y="587"/>
                      </a:lnTo>
                      <a:lnTo>
                        <a:pt x="754" y="610"/>
                      </a:lnTo>
                      <a:lnTo>
                        <a:pt x="737" y="622"/>
                      </a:lnTo>
                      <a:lnTo>
                        <a:pt x="714" y="610"/>
                      </a:lnTo>
                      <a:lnTo>
                        <a:pt x="696" y="599"/>
                      </a:lnTo>
                      <a:lnTo>
                        <a:pt x="656" y="610"/>
                      </a:lnTo>
                      <a:lnTo>
                        <a:pt x="633" y="593"/>
                      </a:lnTo>
                      <a:lnTo>
                        <a:pt x="616" y="576"/>
                      </a:lnTo>
                      <a:lnTo>
                        <a:pt x="581" y="564"/>
                      </a:lnTo>
                      <a:lnTo>
                        <a:pt x="570" y="558"/>
                      </a:lnTo>
                      <a:lnTo>
                        <a:pt x="564" y="547"/>
                      </a:lnTo>
                      <a:lnTo>
                        <a:pt x="575" y="507"/>
                      </a:lnTo>
                      <a:lnTo>
                        <a:pt x="587" y="472"/>
                      </a:lnTo>
                      <a:lnTo>
                        <a:pt x="575" y="449"/>
                      </a:lnTo>
                      <a:lnTo>
                        <a:pt x="558" y="460"/>
                      </a:lnTo>
                      <a:lnTo>
                        <a:pt x="541" y="466"/>
                      </a:lnTo>
                      <a:lnTo>
                        <a:pt x="524" y="460"/>
                      </a:lnTo>
                      <a:lnTo>
                        <a:pt x="518" y="437"/>
                      </a:lnTo>
                      <a:lnTo>
                        <a:pt x="506" y="420"/>
                      </a:lnTo>
                      <a:lnTo>
                        <a:pt x="495" y="409"/>
                      </a:lnTo>
                      <a:lnTo>
                        <a:pt x="466" y="426"/>
                      </a:lnTo>
                      <a:lnTo>
                        <a:pt x="431" y="437"/>
                      </a:lnTo>
                      <a:lnTo>
                        <a:pt x="397" y="443"/>
                      </a:lnTo>
                      <a:lnTo>
                        <a:pt x="380" y="432"/>
                      </a:lnTo>
                      <a:lnTo>
                        <a:pt x="368" y="414"/>
                      </a:lnTo>
                      <a:lnTo>
                        <a:pt x="351" y="409"/>
                      </a:lnTo>
                      <a:lnTo>
                        <a:pt x="339" y="386"/>
                      </a:lnTo>
                      <a:lnTo>
                        <a:pt x="328" y="374"/>
                      </a:lnTo>
                      <a:lnTo>
                        <a:pt x="316" y="380"/>
                      </a:lnTo>
                      <a:lnTo>
                        <a:pt x="311" y="391"/>
                      </a:lnTo>
                      <a:lnTo>
                        <a:pt x="305" y="403"/>
                      </a:lnTo>
                      <a:lnTo>
                        <a:pt x="293" y="409"/>
                      </a:lnTo>
                      <a:lnTo>
                        <a:pt x="270" y="391"/>
                      </a:lnTo>
                      <a:lnTo>
                        <a:pt x="247" y="374"/>
                      </a:lnTo>
                      <a:lnTo>
                        <a:pt x="207" y="380"/>
                      </a:lnTo>
                      <a:lnTo>
                        <a:pt x="172" y="397"/>
                      </a:lnTo>
                      <a:lnTo>
                        <a:pt x="138" y="414"/>
                      </a:lnTo>
                      <a:lnTo>
                        <a:pt x="97" y="420"/>
                      </a:lnTo>
                      <a:lnTo>
                        <a:pt x="80" y="403"/>
                      </a:lnTo>
                      <a:lnTo>
                        <a:pt x="74" y="380"/>
                      </a:lnTo>
                      <a:lnTo>
                        <a:pt x="80" y="363"/>
                      </a:lnTo>
                      <a:lnTo>
                        <a:pt x="92" y="351"/>
                      </a:lnTo>
                      <a:lnTo>
                        <a:pt x="109" y="322"/>
                      </a:lnTo>
                      <a:lnTo>
                        <a:pt x="97" y="299"/>
                      </a:lnTo>
                      <a:lnTo>
                        <a:pt x="74" y="293"/>
                      </a:lnTo>
                      <a:lnTo>
                        <a:pt x="109" y="242"/>
                      </a:lnTo>
                      <a:lnTo>
                        <a:pt x="97" y="230"/>
                      </a:lnTo>
                      <a:lnTo>
                        <a:pt x="80" y="224"/>
                      </a:lnTo>
                      <a:lnTo>
                        <a:pt x="80" y="201"/>
                      </a:lnTo>
                      <a:lnTo>
                        <a:pt x="34" y="173"/>
                      </a:lnTo>
                      <a:lnTo>
                        <a:pt x="11" y="161"/>
                      </a:lnTo>
                      <a:lnTo>
                        <a:pt x="0" y="138"/>
                      </a:lnTo>
                      <a:lnTo>
                        <a:pt x="5" y="109"/>
                      </a:lnTo>
                      <a:lnTo>
                        <a:pt x="23" y="98"/>
                      </a:lnTo>
                      <a:lnTo>
                        <a:pt x="57" y="98"/>
                      </a:lnTo>
                      <a:lnTo>
                        <a:pt x="69" y="80"/>
                      </a:lnTo>
                      <a:lnTo>
                        <a:pt x="74" y="57"/>
                      </a:lnTo>
                      <a:lnTo>
                        <a:pt x="92" y="23"/>
                      </a:lnTo>
                      <a:lnTo>
                        <a:pt x="103" y="6"/>
                      </a:lnTo>
                      <a:lnTo>
                        <a:pt x="121" y="0"/>
                      </a:lnTo>
                      <a:lnTo>
                        <a:pt x="138" y="11"/>
                      </a:lnTo>
                      <a:lnTo>
                        <a:pt x="161" y="29"/>
                      </a:lnTo>
                      <a:lnTo>
                        <a:pt x="201" y="11"/>
                      </a:lnTo>
                      <a:lnTo>
                        <a:pt x="218" y="17"/>
                      </a:lnTo>
                      <a:lnTo>
                        <a:pt x="230" y="29"/>
                      </a:lnTo>
                      <a:lnTo>
                        <a:pt x="247" y="63"/>
                      </a:lnTo>
                      <a:lnTo>
                        <a:pt x="270" y="63"/>
                      </a:lnTo>
                      <a:lnTo>
                        <a:pt x="362" y="75"/>
                      </a:lnTo>
                      <a:lnTo>
                        <a:pt x="449" y="92"/>
                      </a:lnTo>
                      <a:lnTo>
                        <a:pt x="564" y="121"/>
                      </a:lnTo>
                      <a:lnTo>
                        <a:pt x="679" y="126"/>
                      </a:lnTo>
                      <a:lnTo>
                        <a:pt x="771" y="126"/>
                      </a:lnTo>
                      <a:lnTo>
                        <a:pt x="794" y="144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1270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3" name="Freeform 26">
                  <a:extLst>
                    <a:ext uri="{FF2B5EF4-FFF2-40B4-BE49-F238E27FC236}">
                      <a16:creationId xmlns:a16="http://schemas.microsoft.com/office/drawing/2014/main" id="{3DED6EE5-5EEB-4B93-83AD-933ABE6807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68" y="2856"/>
                  <a:ext cx="78" cy="78"/>
                </a:xfrm>
                <a:custGeom>
                  <a:avLst/>
                  <a:gdLst/>
                  <a:ahLst/>
                  <a:cxnLst>
                    <a:cxn ang="0">
                      <a:pos x="17" y="34"/>
                    </a:cxn>
                    <a:cxn ang="0">
                      <a:pos x="5" y="11"/>
                    </a:cxn>
                    <a:cxn ang="0">
                      <a:pos x="17" y="0"/>
                    </a:cxn>
                    <a:cxn ang="0">
                      <a:pos x="34" y="0"/>
                    </a:cxn>
                    <a:cxn ang="0">
                      <a:pos x="51" y="0"/>
                    </a:cxn>
                    <a:cxn ang="0">
                      <a:pos x="63" y="5"/>
                    </a:cxn>
                    <a:cxn ang="0">
                      <a:pos x="69" y="17"/>
                    </a:cxn>
                    <a:cxn ang="0">
                      <a:pos x="74" y="34"/>
                    </a:cxn>
                    <a:cxn ang="0">
                      <a:pos x="86" y="51"/>
                    </a:cxn>
                    <a:cxn ang="0">
                      <a:pos x="74" y="63"/>
                    </a:cxn>
                    <a:cxn ang="0">
                      <a:pos x="46" y="74"/>
                    </a:cxn>
                    <a:cxn ang="0">
                      <a:pos x="5" y="86"/>
                    </a:cxn>
                    <a:cxn ang="0">
                      <a:pos x="0" y="69"/>
                    </a:cxn>
                    <a:cxn ang="0">
                      <a:pos x="5" y="51"/>
                    </a:cxn>
                    <a:cxn ang="0">
                      <a:pos x="17" y="34"/>
                    </a:cxn>
                  </a:cxnLst>
                  <a:rect l="0" t="0" r="r" b="b"/>
                  <a:pathLst>
                    <a:path w="86" h="86">
                      <a:moveTo>
                        <a:pt x="17" y="34"/>
                      </a:moveTo>
                      <a:lnTo>
                        <a:pt x="5" y="11"/>
                      </a:lnTo>
                      <a:lnTo>
                        <a:pt x="17" y="0"/>
                      </a:lnTo>
                      <a:lnTo>
                        <a:pt x="34" y="0"/>
                      </a:lnTo>
                      <a:lnTo>
                        <a:pt x="51" y="0"/>
                      </a:lnTo>
                      <a:lnTo>
                        <a:pt x="63" y="5"/>
                      </a:lnTo>
                      <a:lnTo>
                        <a:pt x="69" y="17"/>
                      </a:lnTo>
                      <a:lnTo>
                        <a:pt x="74" y="34"/>
                      </a:lnTo>
                      <a:lnTo>
                        <a:pt x="86" y="51"/>
                      </a:lnTo>
                      <a:lnTo>
                        <a:pt x="74" y="63"/>
                      </a:lnTo>
                      <a:lnTo>
                        <a:pt x="46" y="74"/>
                      </a:lnTo>
                      <a:lnTo>
                        <a:pt x="5" y="86"/>
                      </a:lnTo>
                      <a:lnTo>
                        <a:pt x="0" y="69"/>
                      </a:lnTo>
                      <a:lnTo>
                        <a:pt x="5" y="51"/>
                      </a:lnTo>
                      <a:lnTo>
                        <a:pt x="17" y="3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4" name="Freeform 27">
                  <a:extLst>
                    <a:ext uri="{FF2B5EF4-FFF2-40B4-BE49-F238E27FC236}">
                      <a16:creationId xmlns:a16="http://schemas.microsoft.com/office/drawing/2014/main" id="{90CC4B73-FF5C-418A-9D23-9E0D0549C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3" y="3032"/>
                  <a:ext cx="125" cy="161"/>
                </a:xfrm>
                <a:custGeom>
                  <a:avLst/>
                  <a:gdLst/>
                  <a:ahLst/>
                  <a:cxnLst>
                    <a:cxn ang="0">
                      <a:pos x="23" y="69"/>
                    </a:cxn>
                    <a:cxn ang="0">
                      <a:pos x="17" y="58"/>
                    </a:cxn>
                    <a:cxn ang="0">
                      <a:pos x="23" y="23"/>
                    </a:cxn>
                    <a:cxn ang="0">
                      <a:pos x="29" y="6"/>
                    </a:cxn>
                    <a:cxn ang="0">
                      <a:pos x="52" y="0"/>
                    </a:cxn>
                    <a:cxn ang="0">
                      <a:pos x="63" y="12"/>
                    </a:cxn>
                    <a:cxn ang="0">
                      <a:pos x="63" y="29"/>
                    </a:cxn>
                    <a:cxn ang="0">
                      <a:pos x="52" y="81"/>
                    </a:cxn>
                    <a:cxn ang="0">
                      <a:pos x="58" y="87"/>
                    </a:cxn>
                    <a:cxn ang="0">
                      <a:pos x="86" y="75"/>
                    </a:cxn>
                    <a:cxn ang="0">
                      <a:pos x="115" y="64"/>
                    </a:cxn>
                    <a:cxn ang="0">
                      <a:pos x="127" y="69"/>
                    </a:cxn>
                    <a:cxn ang="0">
                      <a:pos x="138" y="87"/>
                    </a:cxn>
                    <a:cxn ang="0">
                      <a:pos x="138" y="104"/>
                    </a:cxn>
                    <a:cxn ang="0">
                      <a:pos x="121" y="116"/>
                    </a:cxn>
                    <a:cxn ang="0">
                      <a:pos x="92" y="110"/>
                    </a:cxn>
                    <a:cxn ang="0">
                      <a:pos x="75" y="116"/>
                    </a:cxn>
                    <a:cxn ang="0">
                      <a:pos x="69" y="127"/>
                    </a:cxn>
                    <a:cxn ang="0">
                      <a:pos x="75" y="139"/>
                    </a:cxn>
                    <a:cxn ang="0">
                      <a:pos x="63" y="144"/>
                    </a:cxn>
                    <a:cxn ang="0">
                      <a:pos x="52" y="156"/>
                    </a:cxn>
                    <a:cxn ang="0">
                      <a:pos x="46" y="173"/>
                    </a:cxn>
                    <a:cxn ang="0">
                      <a:pos x="40" y="179"/>
                    </a:cxn>
                    <a:cxn ang="0">
                      <a:pos x="11" y="167"/>
                    </a:cxn>
                    <a:cxn ang="0">
                      <a:pos x="0" y="144"/>
                    </a:cxn>
                    <a:cxn ang="0">
                      <a:pos x="17" y="110"/>
                    </a:cxn>
                    <a:cxn ang="0">
                      <a:pos x="23" y="69"/>
                    </a:cxn>
                  </a:cxnLst>
                  <a:rect l="0" t="0" r="r" b="b"/>
                  <a:pathLst>
                    <a:path w="138" h="179">
                      <a:moveTo>
                        <a:pt x="23" y="69"/>
                      </a:moveTo>
                      <a:lnTo>
                        <a:pt x="17" y="58"/>
                      </a:lnTo>
                      <a:lnTo>
                        <a:pt x="23" y="23"/>
                      </a:lnTo>
                      <a:lnTo>
                        <a:pt x="29" y="6"/>
                      </a:lnTo>
                      <a:lnTo>
                        <a:pt x="52" y="0"/>
                      </a:lnTo>
                      <a:lnTo>
                        <a:pt x="63" y="12"/>
                      </a:lnTo>
                      <a:lnTo>
                        <a:pt x="63" y="29"/>
                      </a:lnTo>
                      <a:lnTo>
                        <a:pt x="52" y="81"/>
                      </a:lnTo>
                      <a:lnTo>
                        <a:pt x="58" y="87"/>
                      </a:lnTo>
                      <a:lnTo>
                        <a:pt x="86" y="75"/>
                      </a:lnTo>
                      <a:lnTo>
                        <a:pt x="115" y="64"/>
                      </a:lnTo>
                      <a:lnTo>
                        <a:pt x="127" y="69"/>
                      </a:lnTo>
                      <a:lnTo>
                        <a:pt x="138" y="87"/>
                      </a:lnTo>
                      <a:lnTo>
                        <a:pt x="138" y="104"/>
                      </a:lnTo>
                      <a:lnTo>
                        <a:pt x="121" y="116"/>
                      </a:lnTo>
                      <a:lnTo>
                        <a:pt x="92" y="110"/>
                      </a:lnTo>
                      <a:lnTo>
                        <a:pt x="75" y="116"/>
                      </a:lnTo>
                      <a:lnTo>
                        <a:pt x="69" y="127"/>
                      </a:lnTo>
                      <a:lnTo>
                        <a:pt x="75" y="139"/>
                      </a:lnTo>
                      <a:lnTo>
                        <a:pt x="63" y="144"/>
                      </a:lnTo>
                      <a:lnTo>
                        <a:pt x="52" y="156"/>
                      </a:lnTo>
                      <a:lnTo>
                        <a:pt x="46" y="173"/>
                      </a:lnTo>
                      <a:lnTo>
                        <a:pt x="40" y="179"/>
                      </a:lnTo>
                      <a:lnTo>
                        <a:pt x="11" y="167"/>
                      </a:lnTo>
                      <a:lnTo>
                        <a:pt x="0" y="144"/>
                      </a:lnTo>
                      <a:lnTo>
                        <a:pt x="17" y="110"/>
                      </a:lnTo>
                      <a:lnTo>
                        <a:pt x="23" y="6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5" name="Freeform 28">
                  <a:extLst>
                    <a:ext uri="{FF2B5EF4-FFF2-40B4-BE49-F238E27FC236}">
                      <a16:creationId xmlns:a16="http://schemas.microsoft.com/office/drawing/2014/main" id="{8E342D70-D5E8-4374-B17B-94407AE1E9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0" y="2043"/>
                  <a:ext cx="949" cy="777"/>
                </a:xfrm>
                <a:custGeom>
                  <a:avLst/>
                  <a:gdLst/>
                  <a:ahLst/>
                  <a:cxnLst>
                    <a:cxn ang="0">
                      <a:pos x="121" y="633"/>
                    </a:cxn>
                    <a:cxn ang="0">
                      <a:pos x="58" y="547"/>
                    </a:cxn>
                    <a:cxn ang="0">
                      <a:pos x="0" y="443"/>
                    </a:cxn>
                    <a:cxn ang="0">
                      <a:pos x="17" y="328"/>
                    </a:cxn>
                    <a:cxn ang="0">
                      <a:pos x="52" y="241"/>
                    </a:cxn>
                    <a:cxn ang="0">
                      <a:pos x="81" y="213"/>
                    </a:cxn>
                    <a:cxn ang="0">
                      <a:pos x="242" y="126"/>
                    </a:cxn>
                    <a:cxn ang="0">
                      <a:pos x="449" y="28"/>
                    </a:cxn>
                    <a:cxn ang="0">
                      <a:pos x="541" y="0"/>
                    </a:cxn>
                    <a:cxn ang="0">
                      <a:pos x="605" y="51"/>
                    </a:cxn>
                    <a:cxn ang="0">
                      <a:pos x="639" y="172"/>
                    </a:cxn>
                    <a:cxn ang="0">
                      <a:pos x="674" y="218"/>
                    </a:cxn>
                    <a:cxn ang="0">
                      <a:pos x="714" y="259"/>
                    </a:cxn>
                    <a:cxn ang="0">
                      <a:pos x="760" y="270"/>
                    </a:cxn>
                    <a:cxn ang="0">
                      <a:pos x="841" y="311"/>
                    </a:cxn>
                    <a:cxn ang="0">
                      <a:pos x="921" y="276"/>
                    </a:cxn>
                    <a:cxn ang="0">
                      <a:pos x="962" y="311"/>
                    </a:cxn>
                    <a:cxn ang="0">
                      <a:pos x="933" y="345"/>
                    </a:cxn>
                    <a:cxn ang="0">
                      <a:pos x="968" y="374"/>
                    </a:cxn>
                    <a:cxn ang="0">
                      <a:pos x="973" y="431"/>
                    </a:cxn>
                    <a:cxn ang="0">
                      <a:pos x="979" y="512"/>
                    </a:cxn>
                    <a:cxn ang="0">
                      <a:pos x="996" y="564"/>
                    </a:cxn>
                    <a:cxn ang="0">
                      <a:pos x="1014" y="610"/>
                    </a:cxn>
                    <a:cxn ang="0">
                      <a:pos x="1037" y="696"/>
                    </a:cxn>
                    <a:cxn ang="0">
                      <a:pos x="1054" y="742"/>
                    </a:cxn>
                    <a:cxn ang="0">
                      <a:pos x="1031" y="777"/>
                    </a:cxn>
                    <a:cxn ang="0">
                      <a:pos x="962" y="829"/>
                    </a:cxn>
                    <a:cxn ang="0">
                      <a:pos x="904" y="852"/>
                    </a:cxn>
                    <a:cxn ang="0">
                      <a:pos x="824" y="834"/>
                    </a:cxn>
                    <a:cxn ang="0">
                      <a:pos x="841" y="806"/>
                    </a:cxn>
                    <a:cxn ang="0">
                      <a:pos x="916" y="748"/>
                    </a:cxn>
                    <a:cxn ang="0">
                      <a:pos x="916" y="673"/>
                    </a:cxn>
                    <a:cxn ang="0">
                      <a:pos x="921" y="633"/>
                    </a:cxn>
                    <a:cxn ang="0">
                      <a:pos x="864" y="639"/>
                    </a:cxn>
                    <a:cxn ang="0">
                      <a:pos x="818" y="668"/>
                    </a:cxn>
                    <a:cxn ang="0">
                      <a:pos x="766" y="662"/>
                    </a:cxn>
                    <a:cxn ang="0">
                      <a:pos x="708" y="656"/>
                    </a:cxn>
                    <a:cxn ang="0">
                      <a:pos x="691" y="633"/>
                    </a:cxn>
                    <a:cxn ang="0">
                      <a:pos x="645" y="541"/>
                    </a:cxn>
                    <a:cxn ang="0">
                      <a:pos x="587" y="552"/>
                    </a:cxn>
                    <a:cxn ang="0">
                      <a:pos x="605" y="570"/>
                    </a:cxn>
                    <a:cxn ang="0">
                      <a:pos x="616" y="604"/>
                    </a:cxn>
                    <a:cxn ang="0">
                      <a:pos x="570" y="604"/>
                    </a:cxn>
                    <a:cxn ang="0">
                      <a:pos x="530" y="627"/>
                    </a:cxn>
                    <a:cxn ang="0">
                      <a:pos x="478" y="679"/>
                    </a:cxn>
                    <a:cxn ang="0">
                      <a:pos x="444" y="696"/>
                    </a:cxn>
                    <a:cxn ang="0">
                      <a:pos x="426" y="742"/>
                    </a:cxn>
                    <a:cxn ang="0">
                      <a:pos x="363" y="840"/>
                    </a:cxn>
                    <a:cxn ang="0">
                      <a:pos x="328" y="863"/>
                    </a:cxn>
                    <a:cxn ang="0">
                      <a:pos x="271" y="834"/>
                    </a:cxn>
                    <a:cxn ang="0">
                      <a:pos x="207" y="823"/>
                    </a:cxn>
                    <a:cxn ang="0">
                      <a:pos x="184" y="731"/>
                    </a:cxn>
                  </a:cxnLst>
                  <a:rect l="0" t="0" r="r" b="b"/>
                  <a:pathLst>
                    <a:path w="1054" h="863">
                      <a:moveTo>
                        <a:pt x="161" y="685"/>
                      </a:moveTo>
                      <a:lnTo>
                        <a:pt x="121" y="633"/>
                      </a:lnTo>
                      <a:lnTo>
                        <a:pt x="92" y="581"/>
                      </a:lnTo>
                      <a:lnTo>
                        <a:pt x="58" y="547"/>
                      </a:lnTo>
                      <a:lnTo>
                        <a:pt x="23" y="512"/>
                      </a:lnTo>
                      <a:lnTo>
                        <a:pt x="0" y="443"/>
                      </a:lnTo>
                      <a:lnTo>
                        <a:pt x="0" y="374"/>
                      </a:lnTo>
                      <a:lnTo>
                        <a:pt x="17" y="328"/>
                      </a:lnTo>
                      <a:lnTo>
                        <a:pt x="35" y="282"/>
                      </a:lnTo>
                      <a:lnTo>
                        <a:pt x="52" y="241"/>
                      </a:lnTo>
                      <a:lnTo>
                        <a:pt x="63" y="230"/>
                      </a:lnTo>
                      <a:lnTo>
                        <a:pt x="81" y="213"/>
                      </a:lnTo>
                      <a:lnTo>
                        <a:pt x="161" y="167"/>
                      </a:lnTo>
                      <a:lnTo>
                        <a:pt x="242" y="126"/>
                      </a:lnTo>
                      <a:lnTo>
                        <a:pt x="363" y="80"/>
                      </a:lnTo>
                      <a:lnTo>
                        <a:pt x="449" y="28"/>
                      </a:lnTo>
                      <a:lnTo>
                        <a:pt x="490" y="5"/>
                      </a:lnTo>
                      <a:lnTo>
                        <a:pt x="541" y="0"/>
                      </a:lnTo>
                      <a:lnTo>
                        <a:pt x="576" y="17"/>
                      </a:lnTo>
                      <a:lnTo>
                        <a:pt x="605" y="51"/>
                      </a:lnTo>
                      <a:lnTo>
                        <a:pt x="634" y="109"/>
                      </a:lnTo>
                      <a:lnTo>
                        <a:pt x="639" y="172"/>
                      </a:lnTo>
                      <a:lnTo>
                        <a:pt x="651" y="195"/>
                      </a:lnTo>
                      <a:lnTo>
                        <a:pt x="674" y="218"/>
                      </a:lnTo>
                      <a:lnTo>
                        <a:pt x="703" y="224"/>
                      </a:lnTo>
                      <a:lnTo>
                        <a:pt x="714" y="259"/>
                      </a:lnTo>
                      <a:lnTo>
                        <a:pt x="737" y="264"/>
                      </a:lnTo>
                      <a:lnTo>
                        <a:pt x="760" y="270"/>
                      </a:lnTo>
                      <a:lnTo>
                        <a:pt x="801" y="299"/>
                      </a:lnTo>
                      <a:lnTo>
                        <a:pt x="841" y="311"/>
                      </a:lnTo>
                      <a:lnTo>
                        <a:pt x="881" y="293"/>
                      </a:lnTo>
                      <a:lnTo>
                        <a:pt x="921" y="276"/>
                      </a:lnTo>
                      <a:lnTo>
                        <a:pt x="950" y="287"/>
                      </a:lnTo>
                      <a:lnTo>
                        <a:pt x="962" y="311"/>
                      </a:lnTo>
                      <a:lnTo>
                        <a:pt x="944" y="328"/>
                      </a:lnTo>
                      <a:lnTo>
                        <a:pt x="933" y="345"/>
                      </a:lnTo>
                      <a:lnTo>
                        <a:pt x="950" y="357"/>
                      </a:lnTo>
                      <a:lnTo>
                        <a:pt x="968" y="374"/>
                      </a:lnTo>
                      <a:lnTo>
                        <a:pt x="962" y="397"/>
                      </a:lnTo>
                      <a:lnTo>
                        <a:pt x="973" y="431"/>
                      </a:lnTo>
                      <a:lnTo>
                        <a:pt x="985" y="466"/>
                      </a:lnTo>
                      <a:lnTo>
                        <a:pt x="979" y="512"/>
                      </a:lnTo>
                      <a:lnTo>
                        <a:pt x="985" y="541"/>
                      </a:lnTo>
                      <a:lnTo>
                        <a:pt x="996" y="564"/>
                      </a:lnTo>
                      <a:lnTo>
                        <a:pt x="1008" y="587"/>
                      </a:lnTo>
                      <a:lnTo>
                        <a:pt x="1014" y="610"/>
                      </a:lnTo>
                      <a:lnTo>
                        <a:pt x="1014" y="650"/>
                      </a:lnTo>
                      <a:lnTo>
                        <a:pt x="1037" y="696"/>
                      </a:lnTo>
                      <a:lnTo>
                        <a:pt x="1048" y="719"/>
                      </a:lnTo>
                      <a:lnTo>
                        <a:pt x="1054" y="742"/>
                      </a:lnTo>
                      <a:lnTo>
                        <a:pt x="1048" y="765"/>
                      </a:lnTo>
                      <a:lnTo>
                        <a:pt x="1031" y="777"/>
                      </a:lnTo>
                      <a:lnTo>
                        <a:pt x="991" y="794"/>
                      </a:lnTo>
                      <a:lnTo>
                        <a:pt x="962" y="829"/>
                      </a:lnTo>
                      <a:lnTo>
                        <a:pt x="939" y="846"/>
                      </a:lnTo>
                      <a:lnTo>
                        <a:pt x="904" y="852"/>
                      </a:lnTo>
                      <a:lnTo>
                        <a:pt x="824" y="840"/>
                      </a:lnTo>
                      <a:lnTo>
                        <a:pt x="824" y="834"/>
                      </a:lnTo>
                      <a:lnTo>
                        <a:pt x="829" y="817"/>
                      </a:lnTo>
                      <a:lnTo>
                        <a:pt x="841" y="806"/>
                      </a:lnTo>
                      <a:lnTo>
                        <a:pt x="875" y="788"/>
                      </a:lnTo>
                      <a:lnTo>
                        <a:pt x="916" y="748"/>
                      </a:lnTo>
                      <a:lnTo>
                        <a:pt x="927" y="702"/>
                      </a:lnTo>
                      <a:lnTo>
                        <a:pt x="916" y="673"/>
                      </a:lnTo>
                      <a:lnTo>
                        <a:pt x="921" y="656"/>
                      </a:lnTo>
                      <a:lnTo>
                        <a:pt x="921" y="633"/>
                      </a:lnTo>
                      <a:lnTo>
                        <a:pt x="893" y="633"/>
                      </a:lnTo>
                      <a:lnTo>
                        <a:pt x="864" y="639"/>
                      </a:lnTo>
                      <a:lnTo>
                        <a:pt x="841" y="656"/>
                      </a:lnTo>
                      <a:lnTo>
                        <a:pt x="818" y="668"/>
                      </a:lnTo>
                      <a:lnTo>
                        <a:pt x="789" y="673"/>
                      </a:lnTo>
                      <a:lnTo>
                        <a:pt x="766" y="662"/>
                      </a:lnTo>
                      <a:lnTo>
                        <a:pt x="743" y="644"/>
                      </a:lnTo>
                      <a:lnTo>
                        <a:pt x="708" y="656"/>
                      </a:lnTo>
                      <a:lnTo>
                        <a:pt x="697" y="650"/>
                      </a:lnTo>
                      <a:lnTo>
                        <a:pt x="691" y="633"/>
                      </a:lnTo>
                      <a:lnTo>
                        <a:pt x="674" y="581"/>
                      </a:lnTo>
                      <a:lnTo>
                        <a:pt x="645" y="541"/>
                      </a:lnTo>
                      <a:lnTo>
                        <a:pt x="605" y="501"/>
                      </a:lnTo>
                      <a:lnTo>
                        <a:pt x="587" y="552"/>
                      </a:lnTo>
                      <a:lnTo>
                        <a:pt x="593" y="564"/>
                      </a:lnTo>
                      <a:lnTo>
                        <a:pt x="605" y="570"/>
                      </a:lnTo>
                      <a:lnTo>
                        <a:pt x="622" y="593"/>
                      </a:lnTo>
                      <a:lnTo>
                        <a:pt x="616" y="604"/>
                      </a:lnTo>
                      <a:lnTo>
                        <a:pt x="593" y="604"/>
                      </a:lnTo>
                      <a:lnTo>
                        <a:pt x="570" y="604"/>
                      </a:lnTo>
                      <a:lnTo>
                        <a:pt x="547" y="610"/>
                      </a:lnTo>
                      <a:lnTo>
                        <a:pt x="530" y="627"/>
                      </a:lnTo>
                      <a:lnTo>
                        <a:pt x="501" y="668"/>
                      </a:lnTo>
                      <a:lnTo>
                        <a:pt x="478" y="679"/>
                      </a:lnTo>
                      <a:lnTo>
                        <a:pt x="455" y="685"/>
                      </a:lnTo>
                      <a:lnTo>
                        <a:pt x="444" y="696"/>
                      </a:lnTo>
                      <a:lnTo>
                        <a:pt x="432" y="708"/>
                      </a:lnTo>
                      <a:lnTo>
                        <a:pt x="426" y="742"/>
                      </a:lnTo>
                      <a:lnTo>
                        <a:pt x="392" y="800"/>
                      </a:lnTo>
                      <a:lnTo>
                        <a:pt x="363" y="840"/>
                      </a:lnTo>
                      <a:lnTo>
                        <a:pt x="351" y="858"/>
                      </a:lnTo>
                      <a:lnTo>
                        <a:pt x="328" y="863"/>
                      </a:lnTo>
                      <a:lnTo>
                        <a:pt x="300" y="846"/>
                      </a:lnTo>
                      <a:lnTo>
                        <a:pt x="271" y="834"/>
                      </a:lnTo>
                      <a:lnTo>
                        <a:pt x="236" y="840"/>
                      </a:lnTo>
                      <a:lnTo>
                        <a:pt x="207" y="823"/>
                      </a:lnTo>
                      <a:lnTo>
                        <a:pt x="196" y="788"/>
                      </a:lnTo>
                      <a:lnTo>
                        <a:pt x="184" y="731"/>
                      </a:lnTo>
                      <a:lnTo>
                        <a:pt x="161" y="68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6" name="Freeform 29">
                  <a:extLst>
                    <a:ext uri="{FF2B5EF4-FFF2-40B4-BE49-F238E27FC236}">
                      <a16:creationId xmlns:a16="http://schemas.microsoft.com/office/drawing/2014/main" id="{226FD361-3E08-4129-B1A2-B8D0E0F06E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13" y="2504"/>
                  <a:ext cx="88" cy="98"/>
                </a:xfrm>
                <a:custGeom>
                  <a:avLst/>
                  <a:gdLst/>
                  <a:ahLst/>
                  <a:cxnLst>
                    <a:cxn ang="0">
                      <a:pos x="29" y="63"/>
                    </a:cxn>
                    <a:cxn ang="0">
                      <a:pos x="12" y="52"/>
                    </a:cxn>
                    <a:cxn ang="0">
                      <a:pos x="0" y="40"/>
                    </a:cxn>
                    <a:cxn ang="0">
                      <a:pos x="12" y="29"/>
                    </a:cxn>
                    <a:cxn ang="0">
                      <a:pos x="29" y="12"/>
                    </a:cxn>
                    <a:cxn ang="0">
                      <a:pos x="46" y="0"/>
                    </a:cxn>
                    <a:cxn ang="0">
                      <a:pos x="81" y="17"/>
                    </a:cxn>
                    <a:cxn ang="0">
                      <a:pos x="92" y="29"/>
                    </a:cxn>
                    <a:cxn ang="0">
                      <a:pos x="98" y="40"/>
                    </a:cxn>
                    <a:cxn ang="0">
                      <a:pos x="92" y="58"/>
                    </a:cxn>
                    <a:cxn ang="0">
                      <a:pos x="75" y="75"/>
                    </a:cxn>
                    <a:cxn ang="0">
                      <a:pos x="75" y="98"/>
                    </a:cxn>
                    <a:cxn ang="0">
                      <a:pos x="63" y="109"/>
                    </a:cxn>
                    <a:cxn ang="0">
                      <a:pos x="40" y="98"/>
                    </a:cxn>
                    <a:cxn ang="0">
                      <a:pos x="23" y="75"/>
                    </a:cxn>
                    <a:cxn ang="0">
                      <a:pos x="29" y="63"/>
                    </a:cxn>
                  </a:cxnLst>
                  <a:rect l="0" t="0" r="r" b="b"/>
                  <a:pathLst>
                    <a:path w="98" h="109">
                      <a:moveTo>
                        <a:pt x="29" y="63"/>
                      </a:moveTo>
                      <a:lnTo>
                        <a:pt x="12" y="52"/>
                      </a:lnTo>
                      <a:lnTo>
                        <a:pt x="0" y="40"/>
                      </a:lnTo>
                      <a:lnTo>
                        <a:pt x="12" y="29"/>
                      </a:lnTo>
                      <a:lnTo>
                        <a:pt x="29" y="12"/>
                      </a:lnTo>
                      <a:lnTo>
                        <a:pt x="46" y="0"/>
                      </a:lnTo>
                      <a:lnTo>
                        <a:pt x="81" y="17"/>
                      </a:lnTo>
                      <a:lnTo>
                        <a:pt x="92" y="29"/>
                      </a:lnTo>
                      <a:lnTo>
                        <a:pt x="98" y="40"/>
                      </a:lnTo>
                      <a:lnTo>
                        <a:pt x="92" y="58"/>
                      </a:lnTo>
                      <a:lnTo>
                        <a:pt x="75" y="75"/>
                      </a:lnTo>
                      <a:lnTo>
                        <a:pt x="75" y="98"/>
                      </a:lnTo>
                      <a:lnTo>
                        <a:pt x="63" y="109"/>
                      </a:lnTo>
                      <a:lnTo>
                        <a:pt x="40" y="98"/>
                      </a:lnTo>
                      <a:lnTo>
                        <a:pt x="23" y="75"/>
                      </a:lnTo>
                      <a:lnTo>
                        <a:pt x="29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7" name="Freeform 30">
                  <a:extLst>
                    <a:ext uri="{FF2B5EF4-FFF2-40B4-BE49-F238E27FC236}">
                      <a16:creationId xmlns:a16="http://schemas.microsoft.com/office/drawing/2014/main" id="{0429A499-6F2B-45E6-8635-11BD62B99E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5" y="2436"/>
                  <a:ext cx="135" cy="171"/>
                </a:xfrm>
                <a:custGeom>
                  <a:avLst/>
                  <a:gdLst/>
                  <a:ahLst/>
                  <a:cxnLst>
                    <a:cxn ang="0">
                      <a:pos x="52" y="81"/>
                    </a:cxn>
                    <a:cxn ang="0">
                      <a:pos x="40" y="58"/>
                    </a:cxn>
                    <a:cxn ang="0">
                      <a:pos x="52" y="40"/>
                    </a:cxn>
                    <a:cxn ang="0">
                      <a:pos x="69" y="29"/>
                    </a:cxn>
                    <a:cxn ang="0">
                      <a:pos x="75" y="12"/>
                    </a:cxn>
                    <a:cxn ang="0">
                      <a:pos x="86" y="0"/>
                    </a:cxn>
                    <a:cxn ang="0">
                      <a:pos x="98" y="17"/>
                    </a:cxn>
                    <a:cxn ang="0">
                      <a:pos x="98" y="29"/>
                    </a:cxn>
                    <a:cxn ang="0">
                      <a:pos x="109" y="35"/>
                    </a:cxn>
                    <a:cxn ang="0">
                      <a:pos x="121" y="35"/>
                    </a:cxn>
                    <a:cxn ang="0">
                      <a:pos x="138" y="40"/>
                    </a:cxn>
                    <a:cxn ang="0">
                      <a:pos x="150" y="52"/>
                    </a:cxn>
                    <a:cxn ang="0">
                      <a:pos x="150" y="69"/>
                    </a:cxn>
                    <a:cxn ang="0">
                      <a:pos x="150" y="92"/>
                    </a:cxn>
                    <a:cxn ang="0">
                      <a:pos x="138" y="110"/>
                    </a:cxn>
                    <a:cxn ang="0">
                      <a:pos x="115" y="110"/>
                    </a:cxn>
                    <a:cxn ang="0">
                      <a:pos x="92" y="115"/>
                    </a:cxn>
                    <a:cxn ang="0">
                      <a:pos x="75" y="127"/>
                    </a:cxn>
                    <a:cxn ang="0">
                      <a:pos x="63" y="150"/>
                    </a:cxn>
                    <a:cxn ang="0">
                      <a:pos x="40" y="167"/>
                    </a:cxn>
                    <a:cxn ang="0">
                      <a:pos x="34" y="184"/>
                    </a:cxn>
                    <a:cxn ang="0">
                      <a:pos x="29" y="190"/>
                    </a:cxn>
                    <a:cxn ang="0">
                      <a:pos x="11" y="184"/>
                    </a:cxn>
                    <a:cxn ang="0">
                      <a:pos x="0" y="173"/>
                    </a:cxn>
                    <a:cxn ang="0">
                      <a:pos x="11" y="156"/>
                    </a:cxn>
                    <a:cxn ang="0">
                      <a:pos x="23" y="138"/>
                    </a:cxn>
                    <a:cxn ang="0">
                      <a:pos x="46" y="98"/>
                    </a:cxn>
                    <a:cxn ang="0">
                      <a:pos x="52" y="81"/>
                    </a:cxn>
                  </a:cxnLst>
                  <a:rect l="0" t="0" r="r" b="b"/>
                  <a:pathLst>
                    <a:path w="150" h="190">
                      <a:moveTo>
                        <a:pt x="52" y="81"/>
                      </a:moveTo>
                      <a:lnTo>
                        <a:pt x="40" y="58"/>
                      </a:lnTo>
                      <a:lnTo>
                        <a:pt x="52" y="40"/>
                      </a:lnTo>
                      <a:lnTo>
                        <a:pt x="69" y="29"/>
                      </a:lnTo>
                      <a:lnTo>
                        <a:pt x="75" y="12"/>
                      </a:lnTo>
                      <a:lnTo>
                        <a:pt x="86" y="0"/>
                      </a:lnTo>
                      <a:lnTo>
                        <a:pt x="98" y="17"/>
                      </a:lnTo>
                      <a:lnTo>
                        <a:pt x="98" y="29"/>
                      </a:lnTo>
                      <a:lnTo>
                        <a:pt x="109" y="35"/>
                      </a:lnTo>
                      <a:lnTo>
                        <a:pt x="121" y="35"/>
                      </a:lnTo>
                      <a:lnTo>
                        <a:pt x="138" y="40"/>
                      </a:lnTo>
                      <a:lnTo>
                        <a:pt x="150" y="52"/>
                      </a:lnTo>
                      <a:lnTo>
                        <a:pt x="150" y="69"/>
                      </a:lnTo>
                      <a:lnTo>
                        <a:pt x="150" y="92"/>
                      </a:lnTo>
                      <a:lnTo>
                        <a:pt x="138" y="110"/>
                      </a:lnTo>
                      <a:lnTo>
                        <a:pt x="115" y="110"/>
                      </a:lnTo>
                      <a:lnTo>
                        <a:pt x="92" y="115"/>
                      </a:lnTo>
                      <a:lnTo>
                        <a:pt x="75" y="127"/>
                      </a:lnTo>
                      <a:lnTo>
                        <a:pt x="63" y="150"/>
                      </a:lnTo>
                      <a:lnTo>
                        <a:pt x="40" y="167"/>
                      </a:lnTo>
                      <a:lnTo>
                        <a:pt x="34" y="184"/>
                      </a:lnTo>
                      <a:lnTo>
                        <a:pt x="29" y="190"/>
                      </a:lnTo>
                      <a:lnTo>
                        <a:pt x="11" y="184"/>
                      </a:lnTo>
                      <a:lnTo>
                        <a:pt x="0" y="173"/>
                      </a:lnTo>
                      <a:lnTo>
                        <a:pt x="11" y="156"/>
                      </a:lnTo>
                      <a:lnTo>
                        <a:pt x="23" y="138"/>
                      </a:lnTo>
                      <a:lnTo>
                        <a:pt x="46" y="98"/>
                      </a:lnTo>
                      <a:lnTo>
                        <a:pt x="52" y="8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8" name="Freeform 31">
                  <a:extLst>
                    <a:ext uri="{FF2B5EF4-FFF2-40B4-BE49-F238E27FC236}">
                      <a16:creationId xmlns:a16="http://schemas.microsoft.com/office/drawing/2014/main" id="{5A5AC3B4-F4D2-4272-BBB0-92CF33497C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" y="1970"/>
                  <a:ext cx="668" cy="932"/>
                </a:xfrm>
                <a:custGeom>
                  <a:avLst/>
                  <a:gdLst/>
                  <a:ahLst/>
                  <a:cxnLst>
                    <a:cxn ang="0">
                      <a:pos x="150" y="98"/>
                    </a:cxn>
                    <a:cxn ang="0">
                      <a:pos x="144" y="144"/>
                    </a:cxn>
                    <a:cxn ang="0">
                      <a:pos x="115" y="178"/>
                    </a:cxn>
                    <a:cxn ang="0">
                      <a:pos x="87" y="213"/>
                    </a:cxn>
                    <a:cxn ang="0">
                      <a:pos x="87" y="276"/>
                    </a:cxn>
                    <a:cxn ang="0">
                      <a:pos x="104" y="340"/>
                    </a:cxn>
                    <a:cxn ang="0">
                      <a:pos x="127" y="363"/>
                    </a:cxn>
                    <a:cxn ang="0">
                      <a:pos x="133" y="432"/>
                    </a:cxn>
                    <a:cxn ang="0">
                      <a:pos x="87" y="461"/>
                    </a:cxn>
                    <a:cxn ang="0">
                      <a:pos x="81" y="507"/>
                    </a:cxn>
                    <a:cxn ang="0">
                      <a:pos x="81" y="558"/>
                    </a:cxn>
                    <a:cxn ang="0">
                      <a:pos x="58" y="564"/>
                    </a:cxn>
                    <a:cxn ang="0">
                      <a:pos x="18" y="558"/>
                    </a:cxn>
                    <a:cxn ang="0">
                      <a:pos x="0" y="622"/>
                    </a:cxn>
                    <a:cxn ang="0">
                      <a:pos x="18" y="674"/>
                    </a:cxn>
                    <a:cxn ang="0">
                      <a:pos x="18" y="725"/>
                    </a:cxn>
                    <a:cxn ang="0">
                      <a:pos x="6" y="783"/>
                    </a:cxn>
                    <a:cxn ang="0">
                      <a:pos x="29" y="806"/>
                    </a:cxn>
                    <a:cxn ang="0">
                      <a:pos x="52" y="881"/>
                    </a:cxn>
                    <a:cxn ang="0">
                      <a:pos x="98" y="933"/>
                    </a:cxn>
                    <a:cxn ang="0">
                      <a:pos x="161" y="927"/>
                    </a:cxn>
                    <a:cxn ang="0">
                      <a:pos x="219" y="927"/>
                    </a:cxn>
                    <a:cxn ang="0">
                      <a:pos x="242" y="944"/>
                    </a:cxn>
                    <a:cxn ang="0">
                      <a:pos x="265" y="990"/>
                    </a:cxn>
                    <a:cxn ang="0">
                      <a:pos x="311" y="990"/>
                    </a:cxn>
                    <a:cxn ang="0">
                      <a:pos x="375" y="1019"/>
                    </a:cxn>
                    <a:cxn ang="0">
                      <a:pos x="438" y="996"/>
                    </a:cxn>
                    <a:cxn ang="0">
                      <a:pos x="455" y="1013"/>
                    </a:cxn>
                    <a:cxn ang="0">
                      <a:pos x="472" y="1036"/>
                    </a:cxn>
                    <a:cxn ang="0">
                      <a:pos x="513" y="996"/>
                    </a:cxn>
                    <a:cxn ang="0">
                      <a:pos x="542" y="973"/>
                    </a:cxn>
                    <a:cxn ang="0">
                      <a:pos x="599" y="967"/>
                    </a:cxn>
                    <a:cxn ang="0">
                      <a:pos x="645" y="973"/>
                    </a:cxn>
                    <a:cxn ang="0">
                      <a:pos x="651" y="927"/>
                    </a:cxn>
                    <a:cxn ang="0">
                      <a:pos x="645" y="858"/>
                    </a:cxn>
                    <a:cxn ang="0">
                      <a:pos x="639" y="812"/>
                    </a:cxn>
                    <a:cxn ang="0">
                      <a:pos x="662" y="766"/>
                    </a:cxn>
                    <a:cxn ang="0">
                      <a:pos x="645" y="731"/>
                    </a:cxn>
                    <a:cxn ang="0">
                      <a:pos x="593" y="702"/>
                    </a:cxn>
                    <a:cxn ang="0">
                      <a:pos x="599" y="662"/>
                    </a:cxn>
                    <a:cxn ang="0">
                      <a:pos x="605" y="610"/>
                    </a:cxn>
                    <a:cxn ang="0">
                      <a:pos x="513" y="570"/>
                    </a:cxn>
                    <a:cxn ang="0">
                      <a:pos x="467" y="558"/>
                    </a:cxn>
                    <a:cxn ang="0">
                      <a:pos x="472" y="524"/>
                    </a:cxn>
                    <a:cxn ang="0">
                      <a:pos x="501" y="484"/>
                    </a:cxn>
                    <a:cxn ang="0">
                      <a:pos x="495" y="438"/>
                    </a:cxn>
                    <a:cxn ang="0">
                      <a:pos x="495" y="386"/>
                    </a:cxn>
                    <a:cxn ang="0">
                      <a:pos x="536" y="334"/>
                    </a:cxn>
                    <a:cxn ang="0">
                      <a:pos x="553" y="322"/>
                    </a:cxn>
                    <a:cxn ang="0">
                      <a:pos x="616" y="305"/>
                    </a:cxn>
                    <a:cxn ang="0">
                      <a:pos x="657" y="288"/>
                    </a:cxn>
                    <a:cxn ang="0">
                      <a:pos x="714" y="271"/>
                    </a:cxn>
                    <a:cxn ang="0">
                      <a:pos x="714" y="242"/>
                    </a:cxn>
                    <a:cxn ang="0">
                      <a:pos x="743" y="161"/>
                    </a:cxn>
                    <a:cxn ang="0">
                      <a:pos x="743" y="52"/>
                    </a:cxn>
                    <a:cxn ang="0">
                      <a:pos x="726" y="35"/>
                    </a:cxn>
                    <a:cxn ang="0">
                      <a:pos x="628" y="0"/>
                    </a:cxn>
                    <a:cxn ang="0">
                      <a:pos x="518" y="0"/>
                    </a:cxn>
                    <a:cxn ang="0">
                      <a:pos x="415" y="6"/>
                    </a:cxn>
                    <a:cxn ang="0">
                      <a:pos x="363" y="29"/>
                    </a:cxn>
                    <a:cxn ang="0">
                      <a:pos x="277" y="17"/>
                    </a:cxn>
                    <a:cxn ang="0">
                      <a:pos x="219" y="40"/>
                    </a:cxn>
                  </a:cxnLst>
                  <a:rect l="0" t="0" r="r" b="b"/>
                  <a:pathLst>
                    <a:path w="743" h="1036">
                      <a:moveTo>
                        <a:pt x="167" y="75"/>
                      </a:moveTo>
                      <a:lnTo>
                        <a:pt x="150" y="98"/>
                      </a:lnTo>
                      <a:lnTo>
                        <a:pt x="144" y="121"/>
                      </a:lnTo>
                      <a:lnTo>
                        <a:pt x="144" y="144"/>
                      </a:lnTo>
                      <a:lnTo>
                        <a:pt x="127" y="167"/>
                      </a:lnTo>
                      <a:lnTo>
                        <a:pt x="115" y="178"/>
                      </a:lnTo>
                      <a:lnTo>
                        <a:pt x="110" y="202"/>
                      </a:lnTo>
                      <a:lnTo>
                        <a:pt x="87" y="213"/>
                      </a:lnTo>
                      <a:lnTo>
                        <a:pt x="75" y="236"/>
                      </a:lnTo>
                      <a:lnTo>
                        <a:pt x="87" y="276"/>
                      </a:lnTo>
                      <a:lnTo>
                        <a:pt x="92" y="317"/>
                      </a:lnTo>
                      <a:lnTo>
                        <a:pt x="104" y="340"/>
                      </a:lnTo>
                      <a:lnTo>
                        <a:pt x="115" y="351"/>
                      </a:lnTo>
                      <a:lnTo>
                        <a:pt x="127" y="363"/>
                      </a:lnTo>
                      <a:lnTo>
                        <a:pt x="133" y="403"/>
                      </a:lnTo>
                      <a:lnTo>
                        <a:pt x="133" y="432"/>
                      </a:lnTo>
                      <a:lnTo>
                        <a:pt x="110" y="455"/>
                      </a:lnTo>
                      <a:lnTo>
                        <a:pt x="87" y="461"/>
                      </a:lnTo>
                      <a:lnTo>
                        <a:pt x="75" y="472"/>
                      </a:lnTo>
                      <a:lnTo>
                        <a:pt x="81" y="507"/>
                      </a:lnTo>
                      <a:lnTo>
                        <a:pt x="75" y="524"/>
                      </a:lnTo>
                      <a:lnTo>
                        <a:pt x="81" y="558"/>
                      </a:lnTo>
                      <a:lnTo>
                        <a:pt x="75" y="576"/>
                      </a:lnTo>
                      <a:lnTo>
                        <a:pt x="58" y="564"/>
                      </a:lnTo>
                      <a:lnTo>
                        <a:pt x="41" y="553"/>
                      </a:lnTo>
                      <a:lnTo>
                        <a:pt x="18" y="558"/>
                      </a:lnTo>
                      <a:lnTo>
                        <a:pt x="6" y="576"/>
                      </a:lnTo>
                      <a:lnTo>
                        <a:pt x="0" y="622"/>
                      </a:lnTo>
                      <a:lnTo>
                        <a:pt x="0" y="645"/>
                      </a:lnTo>
                      <a:lnTo>
                        <a:pt x="18" y="674"/>
                      </a:lnTo>
                      <a:lnTo>
                        <a:pt x="35" y="697"/>
                      </a:lnTo>
                      <a:lnTo>
                        <a:pt x="18" y="725"/>
                      </a:lnTo>
                      <a:lnTo>
                        <a:pt x="6" y="754"/>
                      </a:lnTo>
                      <a:lnTo>
                        <a:pt x="6" y="783"/>
                      </a:lnTo>
                      <a:lnTo>
                        <a:pt x="18" y="800"/>
                      </a:lnTo>
                      <a:lnTo>
                        <a:pt x="29" y="806"/>
                      </a:lnTo>
                      <a:lnTo>
                        <a:pt x="35" y="818"/>
                      </a:lnTo>
                      <a:lnTo>
                        <a:pt x="52" y="881"/>
                      </a:lnTo>
                      <a:lnTo>
                        <a:pt x="69" y="915"/>
                      </a:lnTo>
                      <a:lnTo>
                        <a:pt x="98" y="933"/>
                      </a:lnTo>
                      <a:lnTo>
                        <a:pt x="138" y="915"/>
                      </a:lnTo>
                      <a:lnTo>
                        <a:pt x="161" y="927"/>
                      </a:lnTo>
                      <a:lnTo>
                        <a:pt x="185" y="933"/>
                      </a:lnTo>
                      <a:lnTo>
                        <a:pt x="219" y="927"/>
                      </a:lnTo>
                      <a:lnTo>
                        <a:pt x="231" y="933"/>
                      </a:lnTo>
                      <a:lnTo>
                        <a:pt x="242" y="944"/>
                      </a:lnTo>
                      <a:lnTo>
                        <a:pt x="248" y="973"/>
                      </a:lnTo>
                      <a:lnTo>
                        <a:pt x="265" y="990"/>
                      </a:lnTo>
                      <a:lnTo>
                        <a:pt x="288" y="996"/>
                      </a:lnTo>
                      <a:lnTo>
                        <a:pt x="311" y="990"/>
                      </a:lnTo>
                      <a:lnTo>
                        <a:pt x="346" y="1002"/>
                      </a:lnTo>
                      <a:lnTo>
                        <a:pt x="375" y="1019"/>
                      </a:lnTo>
                      <a:lnTo>
                        <a:pt x="409" y="1008"/>
                      </a:lnTo>
                      <a:lnTo>
                        <a:pt x="438" y="996"/>
                      </a:lnTo>
                      <a:lnTo>
                        <a:pt x="449" y="1002"/>
                      </a:lnTo>
                      <a:lnTo>
                        <a:pt x="455" y="1013"/>
                      </a:lnTo>
                      <a:lnTo>
                        <a:pt x="461" y="1031"/>
                      </a:lnTo>
                      <a:lnTo>
                        <a:pt x="472" y="1036"/>
                      </a:lnTo>
                      <a:lnTo>
                        <a:pt x="495" y="1025"/>
                      </a:lnTo>
                      <a:lnTo>
                        <a:pt x="513" y="996"/>
                      </a:lnTo>
                      <a:lnTo>
                        <a:pt x="524" y="979"/>
                      </a:lnTo>
                      <a:lnTo>
                        <a:pt x="542" y="973"/>
                      </a:lnTo>
                      <a:lnTo>
                        <a:pt x="576" y="962"/>
                      </a:lnTo>
                      <a:lnTo>
                        <a:pt x="599" y="967"/>
                      </a:lnTo>
                      <a:lnTo>
                        <a:pt x="622" y="979"/>
                      </a:lnTo>
                      <a:lnTo>
                        <a:pt x="645" y="973"/>
                      </a:lnTo>
                      <a:lnTo>
                        <a:pt x="651" y="962"/>
                      </a:lnTo>
                      <a:lnTo>
                        <a:pt x="651" y="927"/>
                      </a:lnTo>
                      <a:lnTo>
                        <a:pt x="662" y="881"/>
                      </a:lnTo>
                      <a:lnTo>
                        <a:pt x="645" y="858"/>
                      </a:lnTo>
                      <a:lnTo>
                        <a:pt x="634" y="829"/>
                      </a:lnTo>
                      <a:lnTo>
                        <a:pt x="639" y="812"/>
                      </a:lnTo>
                      <a:lnTo>
                        <a:pt x="651" y="795"/>
                      </a:lnTo>
                      <a:lnTo>
                        <a:pt x="662" y="766"/>
                      </a:lnTo>
                      <a:lnTo>
                        <a:pt x="657" y="749"/>
                      </a:lnTo>
                      <a:lnTo>
                        <a:pt x="645" y="731"/>
                      </a:lnTo>
                      <a:lnTo>
                        <a:pt x="611" y="714"/>
                      </a:lnTo>
                      <a:lnTo>
                        <a:pt x="593" y="702"/>
                      </a:lnTo>
                      <a:lnTo>
                        <a:pt x="588" y="691"/>
                      </a:lnTo>
                      <a:lnTo>
                        <a:pt x="599" y="662"/>
                      </a:lnTo>
                      <a:lnTo>
                        <a:pt x="611" y="633"/>
                      </a:lnTo>
                      <a:lnTo>
                        <a:pt x="605" y="610"/>
                      </a:lnTo>
                      <a:lnTo>
                        <a:pt x="576" y="593"/>
                      </a:lnTo>
                      <a:lnTo>
                        <a:pt x="513" y="570"/>
                      </a:lnTo>
                      <a:lnTo>
                        <a:pt x="478" y="564"/>
                      </a:lnTo>
                      <a:lnTo>
                        <a:pt x="467" y="558"/>
                      </a:lnTo>
                      <a:lnTo>
                        <a:pt x="467" y="547"/>
                      </a:lnTo>
                      <a:lnTo>
                        <a:pt x="472" y="524"/>
                      </a:lnTo>
                      <a:lnTo>
                        <a:pt x="484" y="507"/>
                      </a:lnTo>
                      <a:lnTo>
                        <a:pt x="501" y="484"/>
                      </a:lnTo>
                      <a:lnTo>
                        <a:pt x="507" y="461"/>
                      </a:lnTo>
                      <a:lnTo>
                        <a:pt x="495" y="438"/>
                      </a:lnTo>
                      <a:lnTo>
                        <a:pt x="484" y="415"/>
                      </a:lnTo>
                      <a:lnTo>
                        <a:pt x="495" y="386"/>
                      </a:lnTo>
                      <a:lnTo>
                        <a:pt x="524" y="363"/>
                      </a:lnTo>
                      <a:lnTo>
                        <a:pt x="536" y="334"/>
                      </a:lnTo>
                      <a:lnTo>
                        <a:pt x="542" y="322"/>
                      </a:lnTo>
                      <a:lnTo>
                        <a:pt x="553" y="322"/>
                      </a:lnTo>
                      <a:lnTo>
                        <a:pt x="576" y="328"/>
                      </a:lnTo>
                      <a:lnTo>
                        <a:pt x="616" y="305"/>
                      </a:lnTo>
                      <a:lnTo>
                        <a:pt x="634" y="294"/>
                      </a:lnTo>
                      <a:lnTo>
                        <a:pt x="657" y="288"/>
                      </a:lnTo>
                      <a:lnTo>
                        <a:pt x="697" y="282"/>
                      </a:lnTo>
                      <a:lnTo>
                        <a:pt x="714" y="271"/>
                      </a:lnTo>
                      <a:lnTo>
                        <a:pt x="720" y="253"/>
                      </a:lnTo>
                      <a:lnTo>
                        <a:pt x="714" y="242"/>
                      </a:lnTo>
                      <a:lnTo>
                        <a:pt x="726" y="202"/>
                      </a:lnTo>
                      <a:lnTo>
                        <a:pt x="743" y="161"/>
                      </a:lnTo>
                      <a:lnTo>
                        <a:pt x="737" y="150"/>
                      </a:lnTo>
                      <a:lnTo>
                        <a:pt x="743" y="52"/>
                      </a:lnTo>
                      <a:lnTo>
                        <a:pt x="743" y="40"/>
                      </a:lnTo>
                      <a:lnTo>
                        <a:pt x="726" y="35"/>
                      </a:lnTo>
                      <a:lnTo>
                        <a:pt x="697" y="23"/>
                      </a:lnTo>
                      <a:lnTo>
                        <a:pt x="628" y="0"/>
                      </a:lnTo>
                      <a:lnTo>
                        <a:pt x="559" y="0"/>
                      </a:lnTo>
                      <a:lnTo>
                        <a:pt x="518" y="0"/>
                      </a:lnTo>
                      <a:lnTo>
                        <a:pt x="449" y="6"/>
                      </a:lnTo>
                      <a:lnTo>
                        <a:pt x="415" y="6"/>
                      </a:lnTo>
                      <a:lnTo>
                        <a:pt x="386" y="17"/>
                      </a:lnTo>
                      <a:lnTo>
                        <a:pt x="363" y="29"/>
                      </a:lnTo>
                      <a:lnTo>
                        <a:pt x="311" y="17"/>
                      </a:lnTo>
                      <a:lnTo>
                        <a:pt x="277" y="17"/>
                      </a:lnTo>
                      <a:lnTo>
                        <a:pt x="248" y="23"/>
                      </a:lnTo>
                      <a:lnTo>
                        <a:pt x="219" y="40"/>
                      </a:lnTo>
                      <a:lnTo>
                        <a:pt x="167" y="7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59" name="Freeform 32">
                  <a:extLst>
                    <a:ext uri="{FF2B5EF4-FFF2-40B4-BE49-F238E27FC236}">
                      <a16:creationId xmlns:a16="http://schemas.microsoft.com/office/drawing/2014/main" id="{A5C9CA76-6F77-44E6-9665-75F0B084B1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7" y="2239"/>
                  <a:ext cx="93" cy="78"/>
                </a:xfrm>
                <a:custGeom>
                  <a:avLst/>
                  <a:gdLst/>
                  <a:ahLst/>
                  <a:cxnLst>
                    <a:cxn ang="0">
                      <a:pos x="46" y="0"/>
                    </a:cxn>
                    <a:cxn ang="0">
                      <a:pos x="63" y="12"/>
                    </a:cxn>
                    <a:cxn ang="0">
                      <a:pos x="86" y="6"/>
                    </a:cxn>
                    <a:cxn ang="0">
                      <a:pos x="98" y="12"/>
                    </a:cxn>
                    <a:cxn ang="0">
                      <a:pos x="104" y="23"/>
                    </a:cxn>
                    <a:cxn ang="0">
                      <a:pos x="92" y="58"/>
                    </a:cxn>
                    <a:cxn ang="0">
                      <a:pos x="92" y="75"/>
                    </a:cxn>
                    <a:cxn ang="0">
                      <a:pos x="86" y="87"/>
                    </a:cxn>
                    <a:cxn ang="0">
                      <a:pos x="52" y="81"/>
                    </a:cxn>
                    <a:cxn ang="0">
                      <a:pos x="23" y="64"/>
                    </a:cxn>
                    <a:cxn ang="0">
                      <a:pos x="0" y="46"/>
                    </a:cxn>
                    <a:cxn ang="0">
                      <a:pos x="17" y="29"/>
                    </a:cxn>
                    <a:cxn ang="0">
                      <a:pos x="29" y="6"/>
                    </a:cxn>
                    <a:cxn ang="0">
                      <a:pos x="46" y="0"/>
                    </a:cxn>
                  </a:cxnLst>
                  <a:rect l="0" t="0" r="r" b="b"/>
                  <a:pathLst>
                    <a:path w="104" h="87">
                      <a:moveTo>
                        <a:pt x="46" y="0"/>
                      </a:moveTo>
                      <a:lnTo>
                        <a:pt x="63" y="12"/>
                      </a:lnTo>
                      <a:lnTo>
                        <a:pt x="86" y="6"/>
                      </a:lnTo>
                      <a:lnTo>
                        <a:pt x="98" y="12"/>
                      </a:lnTo>
                      <a:lnTo>
                        <a:pt x="104" y="23"/>
                      </a:lnTo>
                      <a:lnTo>
                        <a:pt x="92" y="58"/>
                      </a:lnTo>
                      <a:lnTo>
                        <a:pt x="92" y="75"/>
                      </a:lnTo>
                      <a:lnTo>
                        <a:pt x="86" y="87"/>
                      </a:lnTo>
                      <a:lnTo>
                        <a:pt x="52" y="81"/>
                      </a:lnTo>
                      <a:lnTo>
                        <a:pt x="23" y="64"/>
                      </a:lnTo>
                      <a:lnTo>
                        <a:pt x="0" y="46"/>
                      </a:lnTo>
                      <a:lnTo>
                        <a:pt x="17" y="29"/>
                      </a:lnTo>
                      <a:lnTo>
                        <a:pt x="29" y="6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0" name="Freeform 33">
                  <a:extLst>
                    <a:ext uri="{FF2B5EF4-FFF2-40B4-BE49-F238E27FC236}">
                      <a16:creationId xmlns:a16="http://schemas.microsoft.com/office/drawing/2014/main" id="{7374CA3D-A80D-4CCA-AA33-C1DD2AEF1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8" y="2540"/>
                  <a:ext cx="68" cy="78"/>
                </a:xfrm>
                <a:custGeom>
                  <a:avLst/>
                  <a:gdLst/>
                  <a:ahLst/>
                  <a:cxnLst>
                    <a:cxn ang="0">
                      <a:pos x="0" y="35"/>
                    </a:cxn>
                    <a:cxn ang="0">
                      <a:pos x="0" y="18"/>
                    </a:cxn>
                    <a:cxn ang="0">
                      <a:pos x="12" y="12"/>
                    </a:cxn>
                    <a:cxn ang="0">
                      <a:pos x="35" y="18"/>
                    </a:cxn>
                    <a:cxn ang="0">
                      <a:pos x="63" y="0"/>
                    </a:cxn>
                    <a:cxn ang="0">
                      <a:pos x="75" y="23"/>
                    </a:cxn>
                    <a:cxn ang="0">
                      <a:pos x="58" y="52"/>
                    </a:cxn>
                    <a:cxn ang="0">
                      <a:pos x="52" y="75"/>
                    </a:cxn>
                    <a:cxn ang="0">
                      <a:pos x="35" y="87"/>
                    </a:cxn>
                    <a:cxn ang="0">
                      <a:pos x="17" y="75"/>
                    </a:cxn>
                    <a:cxn ang="0">
                      <a:pos x="6" y="52"/>
                    </a:cxn>
                    <a:cxn ang="0">
                      <a:pos x="0" y="35"/>
                    </a:cxn>
                  </a:cxnLst>
                  <a:rect l="0" t="0" r="r" b="b"/>
                  <a:pathLst>
                    <a:path w="75" h="87">
                      <a:moveTo>
                        <a:pt x="0" y="35"/>
                      </a:moveTo>
                      <a:lnTo>
                        <a:pt x="0" y="18"/>
                      </a:lnTo>
                      <a:lnTo>
                        <a:pt x="12" y="12"/>
                      </a:lnTo>
                      <a:lnTo>
                        <a:pt x="35" y="18"/>
                      </a:lnTo>
                      <a:lnTo>
                        <a:pt x="63" y="0"/>
                      </a:lnTo>
                      <a:lnTo>
                        <a:pt x="75" y="23"/>
                      </a:lnTo>
                      <a:lnTo>
                        <a:pt x="58" y="52"/>
                      </a:lnTo>
                      <a:lnTo>
                        <a:pt x="52" y="75"/>
                      </a:lnTo>
                      <a:lnTo>
                        <a:pt x="35" y="87"/>
                      </a:lnTo>
                      <a:lnTo>
                        <a:pt x="17" y="75"/>
                      </a:lnTo>
                      <a:lnTo>
                        <a:pt x="6" y="52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1" name="Freeform 34">
                  <a:extLst>
                    <a:ext uri="{FF2B5EF4-FFF2-40B4-BE49-F238E27FC236}">
                      <a16:creationId xmlns:a16="http://schemas.microsoft.com/office/drawing/2014/main" id="{8A5D7AF0-7180-4414-BEE3-445C4AD52C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9" y="2477"/>
                  <a:ext cx="108" cy="188"/>
                </a:xfrm>
                <a:custGeom>
                  <a:avLst/>
                  <a:gdLst/>
                  <a:ahLst/>
                  <a:cxnLst>
                    <a:cxn ang="0">
                      <a:pos x="0" y="58"/>
                    </a:cxn>
                    <a:cxn ang="0">
                      <a:pos x="11" y="35"/>
                    </a:cxn>
                    <a:cxn ang="0">
                      <a:pos x="28" y="41"/>
                    </a:cxn>
                    <a:cxn ang="0">
                      <a:pos x="46" y="35"/>
                    </a:cxn>
                    <a:cxn ang="0">
                      <a:pos x="51" y="18"/>
                    </a:cxn>
                    <a:cxn ang="0">
                      <a:pos x="63" y="0"/>
                    </a:cxn>
                    <a:cxn ang="0">
                      <a:pos x="80" y="12"/>
                    </a:cxn>
                    <a:cxn ang="0">
                      <a:pos x="86" y="35"/>
                    </a:cxn>
                    <a:cxn ang="0">
                      <a:pos x="103" y="58"/>
                    </a:cxn>
                    <a:cxn ang="0">
                      <a:pos x="92" y="87"/>
                    </a:cxn>
                    <a:cxn ang="0">
                      <a:pos x="86" y="115"/>
                    </a:cxn>
                    <a:cxn ang="0">
                      <a:pos x="86" y="127"/>
                    </a:cxn>
                    <a:cxn ang="0">
                      <a:pos x="92" y="127"/>
                    </a:cxn>
                    <a:cxn ang="0">
                      <a:pos x="115" y="127"/>
                    </a:cxn>
                    <a:cxn ang="0">
                      <a:pos x="120" y="138"/>
                    </a:cxn>
                    <a:cxn ang="0">
                      <a:pos x="120" y="161"/>
                    </a:cxn>
                    <a:cxn ang="0">
                      <a:pos x="115" y="196"/>
                    </a:cxn>
                    <a:cxn ang="0">
                      <a:pos x="97" y="208"/>
                    </a:cxn>
                    <a:cxn ang="0">
                      <a:pos x="74" y="208"/>
                    </a:cxn>
                    <a:cxn ang="0">
                      <a:pos x="57" y="202"/>
                    </a:cxn>
                    <a:cxn ang="0">
                      <a:pos x="40" y="190"/>
                    </a:cxn>
                    <a:cxn ang="0">
                      <a:pos x="11" y="179"/>
                    </a:cxn>
                    <a:cxn ang="0">
                      <a:pos x="0" y="161"/>
                    </a:cxn>
                    <a:cxn ang="0">
                      <a:pos x="11" y="144"/>
                    </a:cxn>
                    <a:cxn ang="0">
                      <a:pos x="23" y="133"/>
                    </a:cxn>
                    <a:cxn ang="0">
                      <a:pos x="23" y="115"/>
                    </a:cxn>
                    <a:cxn ang="0">
                      <a:pos x="34" y="87"/>
                    </a:cxn>
                    <a:cxn ang="0">
                      <a:pos x="17" y="69"/>
                    </a:cxn>
                    <a:cxn ang="0">
                      <a:pos x="5" y="64"/>
                    </a:cxn>
                    <a:cxn ang="0">
                      <a:pos x="0" y="58"/>
                    </a:cxn>
                  </a:cxnLst>
                  <a:rect l="0" t="0" r="r" b="b"/>
                  <a:pathLst>
                    <a:path w="120" h="208">
                      <a:moveTo>
                        <a:pt x="0" y="58"/>
                      </a:moveTo>
                      <a:lnTo>
                        <a:pt x="11" y="35"/>
                      </a:lnTo>
                      <a:lnTo>
                        <a:pt x="28" y="41"/>
                      </a:lnTo>
                      <a:lnTo>
                        <a:pt x="46" y="35"/>
                      </a:lnTo>
                      <a:lnTo>
                        <a:pt x="51" y="18"/>
                      </a:lnTo>
                      <a:lnTo>
                        <a:pt x="63" y="0"/>
                      </a:lnTo>
                      <a:lnTo>
                        <a:pt x="80" y="12"/>
                      </a:lnTo>
                      <a:lnTo>
                        <a:pt x="86" y="35"/>
                      </a:lnTo>
                      <a:lnTo>
                        <a:pt x="103" y="58"/>
                      </a:lnTo>
                      <a:lnTo>
                        <a:pt x="92" y="87"/>
                      </a:lnTo>
                      <a:lnTo>
                        <a:pt x="86" y="115"/>
                      </a:lnTo>
                      <a:lnTo>
                        <a:pt x="86" y="127"/>
                      </a:lnTo>
                      <a:lnTo>
                        <a:pt x="92" y="127"/>
                      </a:lnTo>
                      <a:lnTo>
                        <a:pt x="115" y="127"/>
                      </a:lnTo>
                      <a:lnTo>
                        <a:pt x="120" y="138"/>
                      </a:lnTo>
                      <a:lnTo>
                        <a:pt x="120" y="161"/>
                      </a:lnTo>
                      <a:lnTo>
                        <a:pt x="115" y="196"/>
                      </a:lnTo>
                      <a:lnTo>
                        <a:pt x="97" y="208"/>
                      </a:lnTo>
                      <a:lnTo>
                        <a:pt x="74" y="208"/>
                      </a:lnTo>
                      <a:lnTo>
                        <a:pt x="57" y="202"/>
                      </a:lnTo>
                      <a:lnTo>
                        <a:pt x="40" y="190"/>
                      </a:lnTo>
                      <a:lnTo>
                        <a:pt x="11" y="179"/>
                      </a:lnTo>
                      <a:lnTo>
                        <a:pt x="0" y="161"/>
                      </a:lnTo>
                      <a:lnTo>
                        <a:pt x="11" y="144"/>
                      </a:lnTo>
                      <a:lnTo>
                        <a:pt x="23" y="133"/>
                      </a:lnTo>
                      <a:lnTo>
                        <a:pt x="23" y="115"/>
                      </a:lnTo>
                      <a:lnTo>
                        <a:pt x="34" y="87"/>
                      </a:lnTo>
                      <a:lnTo>
                        <a:pt x="17" y="69"/>
                      </a:lnTo>
                      <a:lnTo>
                        <a:pt x="5" y="64"/>
                      </a:lnTo>
                      <a:lnTo>
                        <a:pt x="0" y="5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2" name="Freeform 35">
                  <a:extLst>
                    <a:ext uri="{FF2B5EF4-FFF2-40B4-BE49-F238E27FC236}">
                      <a16:creationId xmlns:a16="http://schemas.microsoft.com/office/drawing/2014/main" id="{9C2C303D-659F-48E6-9C71-3610A8139D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" y="2654"/>
                  <a:ext cx="145" cy="150"/>
                </a:xfrm>
                <a:custGeom>
                  <a:avLst/>
                  <a:gdLst/>
                  <a:ahLst/>
                  <a:cxnLst>
                    <a:cxn ang="0">
                      <a:pos x="69" y="6"/>
                    </a:cxn>
                    <a:cxn ang="0">
                      <a:pos x="81" y="17"/>
                    </a:cxn>
                    <a:cxn ang="0">
                      <a:pos x="93" y="29"/>
                    </a:cxn>
                    <a:cxn ang="0">
                      <a:pos x="116" y="40"/>
                    </a:cxn>
                    <a:cxn ang="0">
                      <a:pos x="133" y="58"/>
                    </a:cxn>
                    <a:cxn ang="0">
                      <a:pos x="144" y="86"/>
                    </a:cxn>
                    <a:cxn ang="0">
                      <a:pos x="162" y="132"/>
                    </a:cxn>
                    <a:cxn ang="0">
                      <a:pos x="156" y="155"/>
                    </a:cxn>
                    <a:cxn ang="0">
                      <a:pos x="139" y="167"/>
                    </a:cxn>
                    <a:cxn ang="0">
                      <a:pos x="121" y="155"/>
                    </a:cxn>
                    <a:cxn ang="0">
                      <a:pos x="110" y="138"/>
                    </a:cxn>
                    <a:cxn ang="0">
                      <a:pos x="98" y="115"/>
                    </a:cxn>
                    <a:cxn ang="0">
                      <a:pos x="81" y="109"/>
                    </a:cxn>
                    <a:cxn ang="0">
                      <a:pos x="69" y="104"/>
                    </a:cxn>
                    <a:cxn ang="0">
                      <a:pos x="64" y="92"/>
                    </a:cxn>
                    <a:cxn ang="0">
                      <a:pos x="46" y="75"/>
                    </a:cxn>
                    <a:cxn ang="0">
                      <a:pos x="23" y="69"/>
                    </a:cxn>
                    <a:cxn ang="0">
                      <a:pos x="12" y="58"/>
                    </a:cxn>
                    <a:cxn ang="0">
                      <a:pos x="18" y="35"/>
                    </a:cxn>
                    <a:cxn ang="0">
                      <a:pos x="6" y="23"/>
                    </a:cxn>
                    <a:cxn ang="0">
                      <a:pos x="0" y="12"/>
                    </a:cxn>
                    <a:cxn ang="0">
                      <a:pos x="18" y="0"/>
                    </a:cxn>
                    <a:cxn ang="0">
                      <a:pos x="35" y="12"/>
                    </a:cxn>
                    <a:cxn ang="0">
                      <a:pos x="46" y="17"/>
                    </a:cxn>
                    <a:cxn ang="0">
                      <a:pos x="69" y="6"/>
                    </a:cxn>
                  </a:cxnLst>
                  <a:rect l="0" t="0" r="r" b="b"/>
                  <a:pathLst>
                    <a:path w="162" h="167">
                      <a:moveTo>
                        <a:pt x="69" y="6"/>
                      </a:moveTo>
                      <a:lnTo>
                        <a:pt x="81" y="17"/>
                      </a:lnTo>
                      <a:lnTo>
                        <a:pt x="93" y="29"/>
                      </a:lnTo>
                      <a:lnTo>
                        <a:pt x="116" y="40"/>
                      </a:lnTo>
                      <a:lnTo>
                        <a:pt x="133" y="58"/>
                      </a:lnTo>
                      <a:lnTo>
                        <a:pt x="144" y="86"/>
                      </a:lnTo>
                      <a:lnTo>
                        <a:pt x="162" y="132"/>
                      </a:lnTo>
                      <a:lnTo>
                        <a:pt x="156" y="155"/>
                      </a:lnTo>
                      <a:lnTo>
                        <a:pt x="139" y="167"/>
                      </a:lnTo>
                      <a:lnTo>
                        <a:pt x="121" y="155"/>
                      </a:lnTo>
                      <a:lnTo>
                        <a:pt x="110" y="138"/>
                      </a:lnTo>
                      <a:lnTo>
                        <a:pt x="98" y="115"/>
                      </a:lnTo>
                      <a:lnTo>
                        <a:pt x="81" y="109"/>
                      </a:lnTo>
                      <a:lnTo>
                        <a:pt x="69" y="104"/>
                      </a:lnTo>
                      <a:lnTo>
                        <a:pt x="64" y="92"/>
                      </a:lnTo>
                      <a:lnTo>
                        <a:pt x="46" y="75"/>
                      </a:lnTo>
                      <a:lnTo>
                        <a:pt x="23" y="69"/>
                      </a:lnTo>
                      <a:lnTo>
                        <a:pt x="12" y="58"/>
                      </a:lnTo>
                      <a:lnTo>
                        <a:pt x="18" y="35"/>
                      </a:lnTo>
                      <a:lnTo>
                        <a:pt x="6" y="23"/>
                      </a:lnTo>
                      <a:lnTo>
                        <a:pt x="0" y="12"/>
                      </a:lnTo>
                      <a:lnTo>
                        <a:pt x="18" y="0"/>
                      </a:lnTo>
                      <a:lnTo>
                        <a:pt x="35" y="12"/>
                      </a:lnTo>
                      <a:lnTo>
                        <a:pt x="46" y="17"/>
                      </a:lnTo>
                      <a:lnTo>
                        <a:pt x="69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3" name="Freeform 36">
                  <a:extLst>
                    <a:ext uri="{FF2B5EF4-FFF2-40B4-BE49-F238E27FC236}">
                      <a16:creationId xmlns:a16="http://schemas.microsoft.com/office/drawing/2014/main" id="{9C3B7903-C252-49B8-BC83-B668D4CF75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74" y="1389"/>
                  <a:ext cx="73" cy="166"/>
                </a:xfrm>
                <a:custGeom>
                  <a:avLst/>
                  <a:gdLst/>
                  <a:ahLst/>
                  <a:cxnLst>
                    <a:cxn ang="0">
                      <a:pos x="18" y="161"/>
                    </a:cxn>
                    <a:cxn ang="0">
                      <a:pos x="35" y="115"/>
                    </a:cxn>
                    <a:cxn ang="0">
                      <a:pos x="35" y="92"/>
                    </a:cxn>
                    <a:cxn ang="0">
                      <a:pos x="41" y="69"/>
                    </a:cxn>
                    <a:cxn ang="0">
                      <a:pos x="58" y="52"/>
                    </a:cxn>
                    <a:cxn ang="0">
                      <a:pos x="69" y="35"/>
                    </a:cxn>
                    <a:cxn ang="0">
                      <a:pos x="81" y="12"/>
                    </a:cxn>
                    <a:cxn ang="0">
                      <a:pos x="64" y="0"/>
                    </a:cxn>
                    <a:cxn ang="0">
                      <a:pos x="58" y="6"/>
                    </a:cxn>
                    <a:cxn ang="0">
                      <a:pos x="46" y="17"/>
                    </a:cxn>
                    <a:cxn ang="0">
                      <a:pos x="29" y="35"/>
                    </a:cxn>
                    <a:cxn ang="0">
                      <a:pos x="23" y="58"/>
                    </a:cxn>
                    <a:cxn ang="0">
                      <a:pos x="23" y="75"/>
                    </a:cxn>
                    <a:cxn ang="0">
                      <a:pos x="12" y="109"/>
                    </a:cxn>
                    <a:cxn ang="0">
                      <a:pos x="0" y="144"/>
                    </a:cxn>
                    <a:cxn ang="0">
                      <a:pos x="0" y="167"/>
                    </a:cxn>
                    <a:cxn ang="0">
                      <a:pos x="12" y="184"/>
                    </a:cxn>
                    <a:cxn ang="0">
                      <a:pos x="18" y="173"/>
                    </a:cxn>
                    <a:cxn ang="0">
                      <a:pos x="18" y="161"/>
                    </a:cxn>
                  </a:cxnLst>
                  <a:rect l="0" t="0" r="r" b="b"/>
                  <a:pathLst>
                    <a:path w="81" h="184">
                      <a:moveTo>
                        <a:pt x="18" y="161"/>
                      </a:moveTo>
                      <a:lnTo>
                        <a:pt x="35" y="115"/>
                      </a:lnTo>
                      <a:lnTo>
                        <a:pt x="35" y="92"/>
                      </a:lnTo>
                      <a:lnTo>
                        <a:pt x="41" y="69"/>
                      </a:lnTo>
                      <a:lnTo>
                        <a:pt x="58" y="52"/>
                      </a:lnTo>
                      <a:lnTo>
                        <a:pt x="69" y="35"/>
                      </a:lnTo>
                      <a:lnTo>
                        <a:pt x="81" y="12"/>
                      </a:lnTo>
                      <a:lnTo>
                        <a:pt x="64" y="0"/>
                      </a:lnTo>
                      <a:lnTo>
                        <a:pt x="58" y="6"/>
                      </a:lnTo>
                      <a:lnTo>
                        <a:pt x="46" y="17"/>
                      </a:lnTo>
                      <a:lnTo>
                        <a:pt x="29" y="35"/>
                      </a:lnTo>
                      <a:lnTo>
                        <a:pt x="23" y="58"/>
                      </a:lnTo>
                      <a:lnTo>
                        <a:pt x="23" y="75"/>
                      </a:lnTo>
                      <a:lnTo>
                        <a:pt x="12" y="109"/>
                      </a:lnTo>
                      <a:lnTo>
                        <a:pt x="0" y="144"/>
                      </a:lnTo>
                      <a:lnTo>
                        <a:pt x="0" y="167"/>
                      </a:lnTo>
                      <a:lnTo>
                        <a:pt x="12" y="184"/>
                      </a:lnTo>
                      <a:lnTo>
                        <a:pt x="18" y="173"/>
                      </a:lnTo>
                      <a:lnTo>
                        <a:pt x="18" y="161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4" name="Freeform 37">
                  <a:extLst>
                    <a:ext uri="{FF2B5EF4-FFF2-40B4-BE49-F238E27FC236}">
                      <a16:creationId xmlns:a16="http://schemas.microsoft.com/office/drawing/2014/main" id="{8FB758D3-995F-4913-827E-587C688068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1" y="1327"/>
                  <a:ext cx="384" cy="477"/>
                </a:xfrm>
                <a:custGeom>
                  <a:avLst/>
                  <a:gdLst/>
                  <a:ahLst/>
                  <a:cxnLst>
                    <a:cxn ang="0">
                      <a:pos x="103" y="6"/>
                    </a:cxn>
                    <a:cxn ang="0">
                      <a:pos x="74" y="35"/>
                    </a:cxn>
                    <a:cxn ang="0">
                      <a:pos x="40" y="109"/>
                    </a:cxn>
                    <a:cxn ang="0">
                      <a:pos x="34" y="138"/>
                    </a:cxn>
                    <a:cxn ang="0">
                      <a:pos x="63" y="138"/>
                    </a:cxn>
                    <a:cxn ang="0">
                      <a:pos x="74" y="92"/>
                    </a:cxn>
                    <a:cxn ang="0">
                      <a:pos x="98" y="92"/>
                    </a:cxn>
                    <a:cxn ang="0">
                      <a:pos x="98" y="132"/>
                    </a:cxn>
                    <a:cxn ang="0">
                      <a:pos x="138" y="104"/>
                    </a:cxn>
                    <a:cxn ang="0">
                      <a:pos x="178" y="138"/>
                    </a:cxn>
                    <a:cxn ang="0">
                      <a:pos x="230" y="207"/>
                    </a:cxn>
                    <a:cxn ang="0">
                      <a:pos x="207" y="242"/>
                    </a:cxn>
                    <a:cxn ang="0">
                      <a:pos x="167" y="202"/>
                    </a:cxn>
                    <a:cxn ang="0">
                      <a:pos x="155" y="167"/>
                    </a:cxn>
                    <a:cxn ang="0">
                      <a:pos x="109" y="173"/>
                    </a:cxn>
                    <a:cxn ang="0">
                      <a:pos x="46" y="167"/>
                    </a:cxn>
                    <a:cxn ang="0">
                      <a:pos x="28" y="184"/>
                    </a:cxn>
                    <a:cxn ang="0">
                      <a:pos x="51" y="213"/>
                    </a:cxn>
                    <a:cxn ang="0">
                      <a:pos x="74" y="242"/>
                    </a:cxn>
                    <a:cxn ang="0">
                      <a:pos x="57" y="259"/>
                    </a:cxn>
                    <a:cxn ang="0">
                      <a:pos x="17" y="230"/>
                    </a:cxn>
                    <a:cxn ang="0">
                      <a:pos x="0" y="259"/>
                    </a:cxn>
                    <a:cxn ang="0">
                      <a:pos x="11" y="311"/>
                    </a:cxn>
                    <a:cxn ang="0">
                      <a:pos x="57" y="328"/>
                    </a:cxn>
                    <a:cxn ang="0">
                      <a:pos x="51" y="369"/>
                    </a:cxn>
                    <a:cxn ang="0">
                      <a:pos x="5" y="374"/>
                    </a:cxn>
                    <a:cxn ang="0">
                      <a:pos x="11" y="443"/>
                    </a:cxn>
                    <a:cxn ang="0">
                      <a:pos x="74" y="484"/>
                    </a:cxn>
                    <a:cxn ang="0">
                      <a:pos x="138" y="512"/>
                    </a:cxn>
                    <a:cxn ang="0">
                      <a:pos x="178" y="530"/>
                    </a:cxn>
                    <a:cxn ang="0">
                      <a:pos x="195" y="507"/>
                    </a:cxn>
                    <a:cxn ang="0">
                      <a:pos x="184" y="461"/>
                    </a:cxn>
                    <a:cxn ang="0">
                      <a:pos x="201" y="420"/>
                    </a:cxn>
                    <a:cxn ang="0">
                      <a:pos x="253" y="415"/>
                    </a:cxn>
                    <a:cxn ang="0">
                      <a:pos x="299" y="409"/>
                    </a:cxn>
                    <a:cxn ang="0">
                      <a:pos x="334" y="392"/>
                    </a:cxn>
                    <a:cxn ang="0">
                      <a:pos x="351" y="409"/>
                    </a:cxn>
                    <a:cxn ang="0">
                      <a:pos x="357" y="466"/>
                    </a:cxn>
                    <a:cxn ang="0">
                      <a:pos x="397" y="472"/>
                    </a:cxn>
                    <a:cxn ang="0">
                      <a:pos x="426" y="415"/>
                    </a:cxn>
                    <a:cxn ang="0">
                      <a:pos x="391" y="374"/>
                    </a:cxn>
                    <a:cxn ang="0">
                      <a:pos x="357" y="328"/>
                    </a:cxn>
                    <a:cxn ang="0">
                      <a:pos x="316" y="322"/>
                    </a:cxn>
                    <a:cxn ang="0">
                      <a:pos x="282" y="265"/>
                    </a:cxn>
                    <a:cxn ang="0">
                      <a:pos x="316" y="202"/>
                    </a:cxn>
                    <a:cxn ang="0">
                      <a:pos x="357" y="138"/>
                    </a:cxn>
                    <a:cxn ang="0">
                      <a:pos x="339" y="121"/>
                    </a:cxn>
                    <a:cxn ang="0">
                      <a:pos x="241" y="127"/>
                    </a:cxn>
                    <a:cxn ang="0">
                      <a:pos x="155" y="69"/>
                    </a:cxn>
                    <a:cxn ang="0">
                      <a:pos x="190" y="23"/>
                    </a:cxn>
                    <a:cxn ang="0">
                      <a:pos x="155" y="0"/>
                    </a:cxn>
                    <a:cxn ang="0">
                      <a:pos x="121" y="17"/>
                    </a:cxn>
                  </a:cxnLst>
                  <a:rect l="0" t="0" r="r" b="b"/>
                  <a:pathLst>
                    <a:path w="426" h="530">
                      <a:moveTo>
                        <a:pt x="121" y="17"/>
                      </a:moveTo>
                      <a:lnTo>
                        <a:pt x="103" y="6"/>
                      </a:lnTo>
                      <a:lnTo>
                        <a:pt x="86" y="17"/>
                      </a:lnTo>
                      <a:lnTo>
                        <a:pt x="74" y="35"/>
                      </a:lnTo>
                      <a:lnTo>
                        <a:pt x="57" y="86"/>
                      </a:lnTo>
                      <a:lnTo>
                        <a:pt x="40" y="109"/>
                      </a:lnTo>
                      <a:lnTo>
                        <a:pt x="28" y="127"/>
                      </a:lnTo>
                      <a:lnTo>
                        <a:pt x="34" y="138"/>
                      </a:lnTo>
                      <a:lnTo>
                        <a:pt x="46" y="144"/>
                      </a:lnTo>
                      <a:lnTo>
                        <a:pt x="63" y="138"/>
                      </a:lnTo>
                      <a:lnTo>
                        <a:pt x="69" y="115"/>
                      </a:lnTo>
                      <a:lnTo>
                        <a:pt x="74" y="92"/>
                      </a:lnTo>
                      <a:lnTo>
                        <a:pt x="92" y="75"/>
                      </a:lnTo>
                      <a:lnTo>
                        <a:pt x="98" y="92"/>
                      </a:lnTo>
                      <a:lnTo>
                        <a:pt x="92" y="121"/>
                      </a:lnTo>
                      <a:lnTo>
                        <a:pt x="98" y="132"/>
                      </a:lnTo>
                      <a:lnTo>
                        <a:pt x="115" y="115"/>
                      </a:lnTo>
                      <a:lnTo>
                        <a:pt x="138" y="104"/>
                      </a:lnTo>
                      <a:lnTo>
                        <a:pt x="161" y="115"/>
                      </a:lnTo>
                      <a:lnTo>
                        <a:pt x="178" y="138"/>
                      </a:lnTo>
                      <a:lnTo>
                        <a:pt x="213" y="173"/>
                      </a:lnTo>
                      <a:lnTo>
                        <a:pt x="230" y="207"/>
                      </a:lnTo>
                      <a:lnTo>
                        <a:pt x="224" y="230"/>
                      </a:lnTo>
                      <a:lnTo>
                        <a:pt x="207" y="242"/>
                      </a:lnTo>
                      <a:lnTo>
                        <a:pt x="184" y="230"/>
                      </a:lnTo>
                      <a:lnTo>
                        <a:pt x="167" y="202"/>
                      </a:lnTo>
                      <a:lnTo>
                        <a:pt x="161" y="184"/>
                      </a:lnTo>
                      <a:lnTo>
                        <a:pt x="155" y="167"/>
                      </a:lnTo>
                      <a:lnTo>
                        <a:pt x="126" y="155"/>
                      </a:lnTo>
                      <a:lnTo>
                        <a:pt x="109" y="173"/>
                      </a:lnTo>
                      <a:lnTo>
                        <a:pt x="92" y="184"/>
                      </a:lnTo>
                      <a:lnTo>
                        <a:pt x="46" y="167"/>
                      </a:lnTo>
                      <a:lnTo>
                        <a:pt x="34" y="173"/>
                      </a:lnTo>
                      <a:lnTo>
                        <a:pt x="28" y="184"/>
                      </a:lnTo>
                      <a:lnTo>
                        <a:pt x="34" y="202"/>
                      </a:lnTo>
                      <a:lnTo>
                        <a:pt x="51" y="213"/>
                      </a:lnTo>
                      <a:lnTo>
                        <a:pt x="69" y="225"/>
                      </a:lnTo>
                      <a:lnTo>
                        <a:pt x="74" y="242"/>
                      </a:lnTo>
                      <a:lnTo>
                        <a:pt x="74" y="253"/>
                      </a:lnTo>
                      <a:lnTo>
                        <a:pt x="57" y="259"/>
                      </a:lnTo>
                      <a:lnTo>
                        <a:pt x="40" y="248"/>
                      </a:lnTo>
                      <a:lnTo>
                        <a:pt x="17" y="230"/>
                      </a:lnTo>
                      <a:lnTo>
                        <a:pt x="0" y="242"/>
                      </a:lnTo>
                      <a:lnTo>
                        <a:pt x="0" y="259"/>
                      </a:lnTo>
                      <a:lnTo>
                        <a:pt x="0" y="288"/>
                      </a:lnTo>
                      <a:lnTo>
                        <a:pt x="11" y="311"/>
                      </a:lnTo>
                      <a:lnTo>
                        <a:pt x="46" y="322"/>
                      </a:lnTo>
                      <a:lnTo>
                        <a:pt x="57" y="328"/>
                      </a:lnTo>
                      <a:lnTo>
                        <a:pt x="63" y="340"/>
                      </a:lnTo>
                      <a:lnTo>
                        <a:pt x="51" y="369"/>
                      </a:lnTo>
                      <a:lnTo>
                        <a:pt x="28" y="374"/>
                      </a:lnTo>
                      <a:lnTo>
                        <a:pt x="5" y="374"/>
                      </a:lnTo>
                      <a:lnTo>
                        <a:pt x="5" y="415"/>
                      </a:lnTo>
                      <a:lnTo>
                        <a:pt x="11" y="443"/>
                      </a:lnTo>
                      <a:lnTo>
                        <a:pt x="23" y="461"/>
                      </a:lnTo>
                      <a:lnTo>
                        <a:pt x="74" y="484"/>
                      </a:lnTo>
                      <a:lnTo>
                        <a:pt x="109" y="489"/>
                      </a:lnTo>
                      <a:lnTo>
                        <a:pt x="138" y="512"/>
                      </a:lnTo>
                      <a:lnTo>
                        <a:pt x="155" y="524"/>
                      </a:lnTo>
                      <a:lnTo>
                        <a:pt x="178" y="530"/>
                      </a:lnTo>
                      <a:lnTo>
                        <a:pt x="190" y="518"/>
                      </a:lnTo>
                      <a:lnTo>
                        <a:pt x="195" y="507"/>
                      </a:lnTo>
                      <a:lnTo>
                        <a:pt x="190" y="484"/>
                      </a:lnTo>
                      <a:lnTo>
                        <a:pt x="184" y="461"/>
                      </a:lnTo>
                      <a:lnTo>
                        <a:pt x="190" y="438"/>
                      </a:lnTo>
                      <a:lnTo>
                        <a:pt x="201" y="420"/>
                      </a:lnTo>
                      <a:lnTo>
                        <a:pt x="241" y="392"/>
                      </a:lnTo>
                      <a:lnTo>
                        <a:pt x="253" y="415"/>
                      </a:lnTo>
                      <a:lnTo>
                        <a:pt x="265" y="426"/>
                      </a:lnTo>
                      <a:lnTo>
                        <a:pt x="299" y="409"/>
                      </a:lnTo>
                      <a:lnTo>
                        <a:pt x="311" y="397"/>
                      </a:lnTo>
                      <a:lnTo>
                        <a:pt x="334" y="392"/>
                      </a:lnTo>
                      <a:lnTo>
                        <a:pt x="345" y="397"/>
                      </a:lnTo>
                      <a:lnTo>
                        <a:pt x="351" y="409"/>
                      </a:lnTo>
                      <a:lnTo>
                        <a:pt x="351" y="443"/>
                      </a:lnTo>
                      <a:lnTo>
                        <a:pt x="357" y="466"/>
                      </a:lnTo>
                      <a:lnTo>
                        <a:pt x="380" y="478"/>
                      </a:lnTo>
                      <a:lnTo>
                        <a:pt x="397" y="472"/>
                      </a:lnTo>
                      <a:lnTo>
                        <a:pt x="414" y="455"/>
                      </a:lnTo>
                      <a:lnTo>
                        <a:pt x="426" y="415"/>
                      </a:lnTo>
                      <a:lnTo>
                        <a:pt x="414" y="392"/>
                      </a:lnTo>
                      <a:lnTo>
                        <a:pt x="391" y="374"/>
                      </a:lnTo>
                      <a:lnTo>
                        <a:pt x="374" y="351"/>
                      </a:lnTo>
                      <a:lnTo>
                        <a:pt x="357" y="328"/>
                      </a:lnTo>
                      <a:lnTo>
                        <a:pt x="334" y="328"/>
                      </a:lnTo>
                      <a:lnTo>
                        <a:pt x="316" y="322"/>
                      </a:lnTo>
                      <a:lnTo>
                        <a:pt x="288" y="299"/>
                      </a:lnTo>
                      <a:lnTo>
                        <a:pt x="282" y="265"/>
                      </a:lnTo>
                      <a:lnTo>
                        <a:pt x="293" y="225"/>
                      </a:lnTo>
                      <a:lnTo>
                        <a:pt x="316" y="202"/>
                      </a:lnTo>
                      <a:lnTo>
                        <a:pt x="345" y="173"/>
                      </a:lnTo>
                      <a:lnTo>
                        <a:pt x="357" y="138"/>
                      </a:lnTo>
                      <a:lnTo>
                        <a:pt x="351" y="127"/>
                      </a:lnTo>
                      <a:lnTo>
                        <a:pt x="339" y="121"/>
                      </a:lnTo>
                      <a:lnTo>
                        <a:pt x="305" y="115"/>
                      </a:lnTo>
                      <a:lnTo>
                        <a:pt x="241" y="127"/>
                      </a:lnTo>
                      <a:lnTo>
                        <a:pt x="190" y="109"/>
                      </a:lnTo>
                      <a:lnTo>
                        <a:pt x="155" y="69"/>
                      </a:lnTo>
                      <a:lnTo>
                        <a:pt x="178" y="52"/>
                      </a:lnTo>
                      <a:lnTo>
                        <a:pt x="190" y="23"/>
                      </a:lnTo>
                      <a:lnTo>
                        <a:pt x="178" y="6"/>
                      </a:lnTo>
                      <a:lnTo>
                        <a:pt x="155" y="0"/>
                      </a:lnTo>
                      <a:lnTo>
                        <a:pt x="138" y="6"/>
                      </a:lnTo>
                      <a:lnTo>
                        <a:pt x="121" y="1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5" name="Freeform 38">
                  <a:extLst>
                    <a:ext uri="{FF2B5EF4-FFF2-40B4-BE49-F238E27FC236}">
                      <a16:creationId xmlns:a16="http://schemas.microsoft.com/office/drawing/2014/main" id="{5C85F047-8668-47B4-A5B8-254CB19C72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1861"/>
                  <a:ext cx="280" cy="347"/>
                </a:xfrm>
                <a:custGeom>
                  <a:avLst/>
                  <a:gdLst/>
                  <a:ahLst/>
                  <a:cxnLst>
                    <a:cxn ang="0">
                      <a:pos x="63" y="69"/>
                    </a:cxn>
                    <a:cxn ang="0">
                      <a:pos x="40" y="29"/>
                    </a:cxn>
                    <a:cxn ang="0">
                      <a:pos x="34" y="12"/>
                    </a:cxn>
                    <a:cxn ang="0">
                      <a:pos x="17" y="0"/>
                    </a:cxn>
                    <a:cxn ang="0">
                      <a:pos x="5" y="6"/>
                    </a:cxn>
                    <a:cxn ang="0">
                      <a:pos x="0" y="17"/>
                    </a:cxn>
                    <a:cxn ang="0">
                      <a:pos x="17" y="52"/>
                    </a:cxn>
                    <a:cxn ang="0">
                      <a:pos x="29" y="63"/>
                    </a:cxn>
                    <a:cxn ang="0">
                      <a:pos x="34" y="81"/>
                    </a:cxn>
                    <a:cxn ang="0">
                      <a:pos x="23" y="121"/>
                    </a:cxn>
                    <a:cxn ang="0">
                      <a:pos x="11" y="161"/>
                    </a:cxn>
                    <a:cxn ang="0">
                      <a:pos x="23" y="173"/>
                    </a:cxn>
                    <a:cxn ang="0">
                      <a:pos x="40" y="167"/>
                    </a:cxn>
                    <a:cxn ang="0">
                      <a:pos x="52" y="156"/>
                    </a:cxn>
                    <a:cxn ang="0">
                      <a:pos x="63" y="167"/>
                    </a:cxn>
                    <a:cxn ang="0">
                      <a:pos x="69" y="190"/>
                    </a:cxn>
                    <a:cxn ang="0">
                      <a:pos x="86" y="190"/>
                    </a:cxn>
                    <a:cxn ang="0">
                      <a:pos x="98" y="184"/>
                    </a:cxn>
                    <a:cxn ang="0">
                      <a:pos x="103" y="167"/>
                    </a:cxn>
                    <a:cxn ang="0">
                      <a:pos x="115" y="156"/>
                    </a:cxn>
                    <a:cxn ang="0">
                      <a:pos x="126" y="144"/>
                    </a:cxn>
                    <a:cxn ang="0">
                      <a:pos x="155" y="150"/>
                    </a:cxn>
                    <a:cxn ang="0">
                      <a:pos x="178" y="167"/>
                    </a:cxn>
                    <a:cxn ang="0">
                      <a:pos x="190" y="190"/>
                    </a:cxn>
                    <a:cxn ang="0">
                      <a:pos x="196" y="219"/>
                    </a:cxn>
                    <a:cxn ang="0">
                      <a:pos x="190" y="253"/>
                    </a:cxn>
                    <a:cxn ang="0">
                      <a:pos x="167" y="271"/>
                    </a:cxn>
                    <a:cxn ang="0">
                      <a:pos x="155" y="265"/>
                    </a:cxn>
                    <a:cxn ang="0">
                      <a:pos x="144" y="248"/>
                    </a:cxn>
                    <a:cxn ang="0">
                      <a:pos x="138" y="230"/>
                    </a:cxn>
                    <a:cxn ang="0">
                      <a:pos x="121" y="225"/>
                    </a:cxn>
                    <a:cxn ang="0">
                      <a:pos x="109" y="225"/>
                    </a:cxn>
                    <a:cxn ang="0">
                      <a:pos x="109" y="242"/>
                    </a:cxn>
                    <a:cxn ang="0">
                      <a:pos x="115" y="276"/>
                    </a:cxn>
                    <a:cxn ang="0">
                      <a:pos x="126" y="311"/>
                    </a:cxn>
                    <a:cxn ang="0">
                      <a:pos x="115" y="328"/>
                    </a:cxn>
                    <a:cxn ang="0">
                      <a:pos x="92" y="346"/>
                    </a:cxn>
                    <a:cxn ang="0">
                      <a:pos x="69" y="357"/>
                    </a:cxn>
                    <a:cxn ang="0">
                      <a:pos x="63" y="374"/>
                    </a:cxn>
                    <a:cxn ang="0">
                      <a:pos x="75" y="386"/>
                    </a:cxn>
                    <a:cxn ang="0">
                      <a:pos x="92" y="386"/>
                    </a:cxn>
                    <a:cxn ang="0">
                      <a:pos x="149" y="369"/>
                    </a:cxn>
                    <a:cxn ang="0">
                      <a:pos x="161" y="374"/>
                    </a:cxn>
                    <a:cxn ang="0">
                      <a:pos x="224" y="340"/>
                    </a:cxn>
                    <a:cxn ang="0">
                      <a:pos x="276" y="357"/>
                    </a:cxn>
                    <a:cxn ang="0">
                      <a:pos x="299" y="351"/>
                    </a:cxn>
                    <a:cxn ang="0">
                      <a:pos x="311" y="340"/>
                    </a:cxn>
                    <a:cxn ang="0">
                      <a:pos x="305" y="317"/>
                    </a:cxn>
                    <a:cxn ang="0">
                      <a:pos x="305" y="288"/>
                    </a:cxn>
                    <a:cxn ang="0">
                      <a:pos x="299" y="265"/>
                    </a:cxn>
                    <a:cxn ang="0">
                      <a:pos x="288" y="248"/>
                    </a:cxn>
                    <a:cxn ang="0">
                      <a:pos x="253" y="219"/>
                    </a:cxn>
                    <a:cxn ang="0">
                      <a:pos x="213" y="173"/>
                    </a:cxn>
                    <a:cxn ang="0">
                      <a:pos x="172" y="138"/>
                    </a:cxn>
                    <a:cxn ang="0">
                      <a:pos x="109" y="109"/>
                    </a:cxn>
                    <a:cxn ang="0">
                      <a:pos x="63" y="69"/>
                    </a:cxn>
                  </a:cxnLst>
                  <a:rect l="0" t="0" r="r" b="b"/>
                  <a:pathLst>
                    <a:path w="311" h="386">
                      <a:moveTo>
                        <a:pt x="63" y="69"/>
                      </a:moveTo>
                      <a:lnTo>
                        <a:pt x="40" y="29"/>
                      </a:lnTo>
                      <a:lnTo>
                        <a:pt x="34" y="12"/>
                      </a:lnTo>
                      <a:lnTo>
                        <a:pt x="17" y="0"/>
                      </a:lnTo>
                      <a:lnTo>
                        <a:pt x="5" y="6"/>
                      </a:lnTo>
                      <a:lnTo>
                        <a:pt x="0" y="17"/>
                      </a:lnTo>
                      <a:lnTo>
                        <a:pt x="17" y="52"/>
                      </a:lnTo>
                      <a:lnTo>
                        <a:pt x="29" y="63"/>
                      </a:lnTo>
                      <a:lnTo>
                        <a:pt x="34" y="81"/>
                      </a:lnTo>
                      <a:lnTo>
                        <a:pt x="23" y="121"/>
                      </a:lnTo>
                      <a:lnTo>
                        <a:pt x="11" y="161"/>
                      </a:lnTo>
                      <a:lnTo>
                        <a:pt x="23" y="173"/>
                      </a:lnTo>
                      <a:lnTo>
                        <a:pt x="40" y="167"/>
                      </a:lnTo>
                      <a:lnTo>
                        <a:pt x="52" y="156"/>
                      </a:lnTo>
                      <a:lnTo>
                        <a:pt x="63" y="167"/>
                      </a:lnTo>
                      <a:lnTo>
                        <a:pt x="69" y="190"/>
                      </a:lnTo>
                      <a:lnTo>
                        <a:pt x="86" y="190"/>
                      </a:lnTo>
                      <a:lnTo>
                        <a:pt x="98" y="184"/>
                      </a:lnTo>
                      <a:lnTo>
                        <a:pt x="103" y="167"/>
                      </a:lnTo>
                      <a:lnTo>
                        <a:pt x="115" y="156"/>
                      </a:lnTo>
                      <a:lnTo>
                        <a:pt x="126" y="144"/>
                      </a:lnTo>
                      <a:lnTo>
                        <a:pt x="155" y="150"/>
                      </a:lnTo>
                      <a:lnTo>
                        <a:pt x="178" y="167"/>
                      </a:lnTo>
                      <a:lnTo>
                        <a:pt x="190" y="190"/>
                      </a:lnTo>
                      <a:lnTo>
                        <a:pt x="196" y="219"/>
                      </a:lnTo>
                      <a:lnTo>
                        <a:pt x="190" y="253"/>
                      </a:lnTo>
                      <a:lnTo>
                        <a:pt x="167" y="271"/>
                      </a:lnTo>
                      <a:lnTo>
                        <a:pt x="155" y="265"/>
                      </a:lnTo>
                      <a:lnTo>
                        <a:pt x="144" y="248"/>
                      </a:lnTo>
                      <a:lnTo>
                        <a:pt x="138" y="230"/>
                      </a:lnTo>
                      <a:lnTo>
                        <a:pt x="121" y="225"/>
                      </a:lnTo>
                      <a:lnTo>
                        <a:pt x="109" y="225"/>
                      </a:lnTo>
                      <a:lnTo>
                        <a:pt x="109" y="242"/>
                      </a:lnTo>
                      <a:lnTo>
                        <a:pt x="115" y="276"/>
                      </a:lnTo>
                      <a:lnTo>
                        <a:pt x="126" y="311"/>
                      </a:lnTo>
                      <a:lnTo>
                        <a:pt x="115" y="328"/>
                      </a:lnTo>
                      <a:lnTo>
                        <a:pt x="92" y="346"/>
                      </a:lnTo>
                      <a:lnTo>
                        <a:pt x="69" y="357"/>
                      </a:lnTo>
                      <a:lnTo>
                        <a:pt x="63" y="374"/>
                      </a:lnTo>
                      <a:lnTo>
                        <a:pt x="75" y="386"/>
                      </a:lnTo>
                      <a:lnTo>
                        <a:pt x="92" y="386"/>
                      </a:lnTo>
                      <a:lnTo>
                        <a:pt x="149" y="369"/>
                      </a:lnTo>
                      <a:lnTo>
                        <a:pt x="161" y="374"/>
                      </a:lnTo>
                      <a:lnTo>
                        <a:pt x="224" y="340"/>
                      </a:lnTo>
                      <a:lnTo>
                        <a:pt x="276" y="357"/>
                      </a:lnTo>
                      <a:lnTo>
                        <a:pt x="299" y="351"/>
                      </a:lnTo>
                      <a:lnTo>
                        <a:pt x="311" y="340"/>
                      </a:lnTo>
                      <a:lnTo>
                        <a:pt x="305" y="317"/>
                      </a:lnTo>
                      <a:lnTo>
                        <a:pt x="305" y="288"/>
                      </a:lnTo>
                      <a:lnTo>
                        <a:pt x="299" y="265"/>
                      </a:lnTo>
                      <a:lnTo>
                        <a:pt x="288" y="248"/>
                      </a:lnTo>
                      <a:lnTo>
                        <a:pt x="253" y="219"/>
                      </a:lnTo>
                      <a:lnTo>
                        <a:pt x="213" y="173"/>
                      </a:lnTo>
                      <a:lnTo>
                        <a:pt x="172" y="138"/>
                      </a:lnTo>
                      <a:lnTo>
                        <a:pt x="109" y="109"/>
                      </a:lnTo>
                      <a:lnTo>
                        <a:pt x="63" y="69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9525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6" name="Freeform 39">
                  <a:extLst>
                    <a:ext uri="{FF2B5EF4-FFF2-40B4-BE49-F238E27FC236}">
                      <a16:creationId xmlns:a16="http://schemas.microsoft.com/office/drawing/2014/main" id="{44A913DF-37C6-4D31-AB49-6F93720882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7" y="1575"/>
                  <a:ext cx="855" cy="622"/>
                </a:xfrm>
                <a:custGeom>
                  <a:avLst/>
                  <a:gdLst/>
                  <a:ahLst/>
                  <a:cxnLst>
                    <a:cxn ang="0">
                      <a:pos x="150" y="254"/>
                    </a:cxn>
                    <a:cxn ang="0">
                      <a:pos x="138" y="271"/>
                    </a:cxn>
                    <a:cxn ang="0">
                      <a:pos x="92" y="334"/>
                    </a:cxn>
                    <a:cxn ang="0">
                      <a:pos x="23" y="403"/>
                    </a:cxn>
                    <a:cxn ang="0">
                      <a:pos x="6" y="444"/>
                    </a:cxn>
                    <a:cxn ang="0">
                      <a:pos x="6" y="478"/>
                    </a:cxn>
                    <a:cxn ang="0">
                      <a:pos x="35" y="507"/>
                    </a:cxn>
                    <a:cxn ang="0">
                      <a:pos x="81" y="484"/>
                    </a:cxn>
                    <a:cxn ang="0">
                      <a:pos x="138" y="496"/>
                    </a:cxn>
                    <a:cxn ang="0">
                      <a:pos x="161" y="519"/>
                    </a:cxn>
                    <a:cxn ang="0">
                      <a:pos x="202" y="559"/>
                    </a:cxn>
                    <a:cxn ang="0">
                      <a:pos x="248" y="547"/>
                    </a:cxn>
                    <a:cxn ang="0">
                      <a:pos x="317" y="507"/>
                    </a:cxn>
                    <a:cxn ang="0">
                      <a:pos x="380" y="484"/>
                    </a:cxn>
                    <a:cxn ang="0">
                      <a:pos x="438" y="490"/>
                    </a:cxn>
                    <a:cxn ang="0">
                      <a:pos x="489" y="490"/>
                    </a:cxn>
                    <a:cxn ang="0">
                      <a:pos x="530" y="536"/>
                    </a:cxn>
                    <a:cxn ang="0">
                      <a:pos x="541" y="611"/>
                    </a:cxn>
                    <a:cxn ang="0">
                      <a:pos x="593" y="622"/>
                    </a:cxn>
                    <a:cxn ang="0">
                      <a:pos x="610" y="634"/>
                    </a:cxn>
                    <a:cxn ang="0">
                      <a:pos x="662" y="645"/>
                    </a:cxn>
                    <a:cxn ang="0">
                      <a:pos x="679" y="622"/>
                    </a:cxn>
                    <a:cxn ang="0">
                      <a:pos x="697" y="582"/>
                    </a:cxn>
                    <a:cxn ang="0">
                      <a:pos x="743" y="588"/>
                    </a:cxn>
                    <a:cxn ang="0">
                      <a:pos x="795" y="559"/>
                    </a:cxn>
                    <a:cxn ang="0">
                      <a:pos x="835" y="605"/>
                    </a:cxn>
                    <a:cxn ang="0">
                      <a:pos x="875" y="674"/>
                    </a:cxn>
                    <a:cxn ang="0">
                      <a:pos x="893" y="691"/>
                    </a:cxn>
                    <a:cxn ang="0">
                      <a:pos x="910" y="645"/>
                    </a:cxn>
                    <a:cxn ang="0">
                      <a:pos x="944" y="628"/>
                    </a:cxn>
                    <a:cxn ang="0">
                      <a:pos x="939" y="593"/>
                    </a:cxn>
                    <a:cxn ang="0">
                      <a:pos x="904" y="542"/>
                    </a:cxn>
                    <a:cxn ang="0">
                      <a:pos x="852" y="496"/>
                    </a:cxn>
                    <a:cxn ang="0">
                      <a:pos x="858" y="438"/>
                    </a:cxn>
                    <a:cxn ang="0">
                      <a:pos x="852" y="380"/>
                    </a:cxn>
                    <a:cxn ang="0">
                      <a:pos x="812" y="346"/>
                    </a:cxn>
                    <a:cxn ang="0">
                      <a:pos x="760" y="340"/>
                    </a:cxn>
                    <a:cxn ang="0">
                      <a:pos x="691" y="369"/>
                    </a:cxn>
                    <a:cxn ang="0">
                      <a:pos x="668" y="403"/>
                    </a:cxn>
                    <a:cxn ang="0">
                      <a:pos x="628" y="403"/>
                    </a:cxn>
                    <a:cxn ang="0">
                      <a:pos x="628" y="346"/>
                    </a:cxn>
                    <a:cxn ang="0">
                      <a:pos x="605" y="317"/>
                    </a:cxn>
                    <a:cxn ang="0">
                      <a:pos x="530" y="277"/>
                    </a:cxn>
                    <a:cxn ang="0">
                      <a:pos x="426" y="202"/>
                    </a:cxn>
                    <a:cxn ang="0">
                      <a:pos x="392" y="144"/>
                    </a:cxn>
                    <a:cxn ang="0">
                      <a:pos x="386" y="98"/>
                    </a:cxn>
                    <a:cxn ang="0">
                      <a:pos x="357" y="87"/>
                    </a:cxn>
                    <a:cxn ang="0">
                      <a:pos x="357" y="41"/>
                    </a:cxn>
                    <a:cxn ang="0">
                      <a:pos x="380" y="18"/>
                    </a:cxn>
                    <a:cxn ang="0">
                      <a:pos x="345" y="0"/>
                    </a:cxn>
                    <a:cxn ang="0">
                      <a:pos x="322" y="18"/>
                    </a:cxn>
                    <a:cxn ang="0">
                      <a:pos x="259" y="69"/>
                    </a:cxn>
                    <a:cxn ang="0">
                      <a:pos x="196" y="127"/>
                    </a:cxn>
                    <a:cxn ang="0">
                      <a:pos x="173" y="150"/>
                    </a:cxn>
                    <a:cxn ang="0">
                      <a:pos x="144" y="196"/>
                    </a:cxn>
                  </a:cxnLst>
                  <a:rect l="0" t="0" r="r" b="b"/>
                  <a:pathLst>
                    <a:path w="950" h="691">
                      <a:moveTo>
                        <a:pt x="132" y="225"/>
                      </a:moveTo>
                      <a:lnTo>
                        <a:pt x="150" y="254"/>
                      </a:lnTo>
                      <a:lnTo>
                        <a:pt x="144" y="265"/>
                      </a:lnTo>
                      <a:lnTo>
                        <a:pt x="138" y="271"/>
                      </a:lnTo>
                      <a:lnTo>
                        <a:pt x="115" y="283"/>
                      </a:lnTo>
                      <a:lnTo>
                        <a:pt x="92" y="334"/>
                      </a:lnTo>
                      <a:lnTo>
                        <a:pt x="63" y="380"/>
                      </a:lnTo>
                      <a:lnTo>
                        <a:pt x="23" y="403"/>
                      </a:lnTo>
                      <a:lnTo>
                        <a:pt x="17" y="426"/>
                      </a:lnTo>
                      <a:lnTo>
                        <a:pt x="6" y="444"/>
                      </a:lnTo>
                      <a:lnTo>
                        <a:pt x="0" y="461"/>
                      </a:lnTo>
                      <a:lnTo>
                        <a:pt x="6" y="478"/>
                      </a:lnTo>
                      <a:lnTo>
                        <a:pt x="23" y="496"/>
                      </a:lnTo>
                      <a:lnTo>
                        <a:pt x="35" y="507"/>
                      </a:lnTo>
                      <a:lnTo>
                        <a:pt x="58" y="496"/>
                      </a:lnTo>
                      <a:lnTo>
                        <a:pt x="81" y="484"/>
                      </a:lnTo>
                      <a:lnTo>
                        <a:pt x="104" y="501"/>
                      </a:lnTo>
                      <a:lnTo>
                        <a:pt x="138" y="496"/>
                      </a:lnTo>
                      <a:lnTo>
                        <a:pt x="150" y="501"/>
                      </a:lnTo>
                      <a:lnTo>
                        <a:pt x="161" y="519"/>
                      </a:lnTo>
                      <a:lnTo>
                        <a:pt x="184" y="547"/>
                      </a:lnTo>
                      <a:lnTo>
                        <a:pt x="202" y="559"/>
                      </a:lnTo>
                      <a:lnTo>
                        <a:pt x="219" y="565"/>
                      </a:lnTo>
                      <a:lnTo>
                        <a:pt x="248" y="547"/>
                      </a:lnTo>
                      <a:lnTo>
                        <a:pt x="276" y="519"/>
                      </a:lnTo>
                      <a:lnTo>
                        <a:pt x="317" y="507"/>
                      </a:lnTo>
                      <a:lnTo>
                        <a:pt x="345" y="490"/>
                      </a:lnTo>
                      <a:lnTo>
                        <a:pt x="380" y="484"/>
                      </a:lnTo>
                      <a:lnTo>
                        <a:pt x="415" y="496"/>
                      </a:lnTo>
                      <a:lnTo>
                        <a:pt x="438" y="490"/>
                      </a:lnTo>
                      <a:lnTo>
                        <a:pt x="466" y="478"/>
                      </a:lnTo>
                      <a:lnTo>
                        <a:pt x="489" y="490"/>
                      </a:lnTo>
                      <a:lnTo>
                        <a:pt x="501" y="513"/>
                      </a:lnTo>
                      <a:lnTo>
                        <a:pt x="530" y="536"/>
                      </a:lnTo>
                      <a:lnTo>
                        <a:pt x="512" y="582"/>
                      </a:lnTo>
                      <a:lnTo>
                        <a:pt x="541" y="611"/>
                      </a:lnTo>
                      <a:lnTo>
                        <a:pt x="570" y="628"/>
                      </a:lnTo>
                      <a:lnTo>
                        <a:pt x="593" y="622"/>
                      </a:lnTo>
                      <a:lnTo>
                        <a:pt x="605" y="628"/>
                      </a:lnTo>
                      <a:lnTo>
                        <a:pt x="610" y="634"/>
                      </a:lnTo>
                      <a:lnTo>
                        <a:pt x="633" y="651"/>
                      </a:lnTo>
                      <a:lnTo>
                        <a:pt x="662" y="645"/>
                      </a:lnTo>
                      <a:lnTo>
                        <a:pt x="674" y="634"/>
                      </a:lnTo>
                      <a:lnTo>
                        <a:pt x="679" y="622"/>
                      </a:lnTo>
                      <a:lnTo>
                        <a:pt x="685" y="599"/>
                      </a:lnTo>
                      <a:lnTo>
                        <a:pt x="697" y="582"/>
                      </a:lnTo>
                      <a:lnTo>
                        <a:pt x="720" y="593"/>
                      </a:lnTo>
                      <a:lnTo>
                        <a:pt x="743" y="588"/>
                      </a:lnTo>
                      <a:lnTo>
                        <a:pt x="760" y="576"/>
                      </a:lnTo>
                      <a:lnTo>
                        <a:pt x="795" y="559"/>
                      </a:lnTo>
                      <a:lnTo>
                        <a:pt x="823" y="570"/>
                      </a:lnTo>
                      <a:lnTo>
                        <a:pt x="835" y="605"/>
                      </a:lnTo>
                      <a:lnTo>
                        <a:pt x="864" y="645"/>
                      </a:lnTo>
                      <a:lnTo>
                        <a:pt x="875" y="674"/>
                      </a:lnTo>
                      <a:lnTo>
                        <a:pt x="881" y="686"/>
                      </a:lnTo>
                      <a:lnTo>
                        <a:pt x="893" y="691"/>
                      </a:lnTo>
                      <a:lnTo>
                        <a:pt x="898" y="668"/>
                      </a:lnTo>
                      <a:lnTo>
                        <a:pt x="910" y="645"/>
                      </a:lnTo>
                      <a:lnTo>
                        <a:pt x="933" y="634"/>
                      </a:lnTo>
                      <a:lnTo>
                        <a:pt x="944" y="628"/>
                      </a:lnTo>
                      <a:lnTo>
                        <a:pt x="950" y="616"/>
                      </a:lnTo>
                      <a:lnTo>
                        <a:pt x="939" y="593"/>
                      </a:lnTo>
                      <a:lnTo>
                        <a:pt x="921" y="576"/>
                      </a:lnTo>
                      <a:lnTo>
                        <a:pt x="904" y="542"/>
                      </a:lnTo>
                      <a:lnTo>
                        <a:pt x="864" y="513"/>
                      </a:lnTo>
                      <a:lnTo>
                        <a:pt x="852" y="496"/>
                      </a:lnTo>
                      <a:lnTo>
                        <a:pt x="846" y="473"/>
                      </a:lnTo>
                      <a:lnTo>
                        <a:pt x="858" y="438"/>
                      </a:lnTo>
                      <a:lnTo>
                        <a:pt x="864" y="398"/>
                      </a:lnTo>
                      <a:lnTo>
                        <a:pt x="852" y="380"/>
                      </a:lnTo>
                      <a:lnTo>
                        <a:pt x="829" y="369"/>
                      </a:lnTo>
                      <a:lnTo>
                        <a:pt x="812" y="346"/>
                      </a:lnTo>
                      <a:lnTo>
                        <a:pt x="795" y="334"/>
                      </a:lnTo>
                      <a:lnTo>
                        <a:pt x="760" y="340"/>
                      </a:lnTo>
                      <a:lnTo>
                        <a:pt x="731" y="363"/>
                      </a:lnTo>
                      <a:lnTo>
                        <a:pt x="691" y="369"/>
                      </a:lnTo>
                      <a:lnTo>
                        <a:pt x="674" y="392"/>
                      </a:lnTo>
                      <a:lnTo>
                        <a:pt x="668" y="403"/>
                      </a:lnTo>
                      <a:lnTo>
                        <a:pt x="656" y="409"/>
                      </a:lnTo>
                      <a:lnTo>
                        <a:pt x="628" y="403"/>
                      </a:lnTo>
                      <a:lnTo>
                        <a:pt x="622" y="375"/>
                      </a:lnTo>
                      <a:lnTo>
                        <a:pt x="628" y="346"/>
                      </a:lnTo>
                      <a:lnTo>
                        <a:pt x="622" y="329"/>
                      </a:lnTo>
                      <a:lnTo>
                        <a:pt x="605" y="317"/>
                      </a:lnTo>
                      <a:lnTo>
                        <a:pt x="564" y="306"/>
                      </a:lnTo>
                      <a:lnTo>
                        <a:pt x="530" y="277"/>
                      </a:lnTo>
                      <a:lnTo>
                        <a:pt x="501" y="248"/>
                      </a:lnTo>
                      <a:lnTo>
                        <a:pt x="426" y="202"/>
                      </a:lnTo>
                      <a:lnTo>
                        <a:pt x="403" y="179"/>
                      </a:lnTo>
                      <a:lnTo>
                        <a:pt x="392" y="144"/>
                      </a:lnTo>
                      <a:lnTo>
                        <a:pt x="392" y="110"/>
                      </a:lnTo>
                      <a:lnTo>
                        <a:pt x="386" y="98"/>
                      </a:lnTo>
                      <a:lnTo>
                        <a:pt x="374" y="93"/>
                      </a:lnTo>
                      <a:lnTo>
                        <a:pt x="357" y="87"/>
                      </a:lnTo>
                      <a:lnTo>
                        <a:pt x="351" y="75"/>
                      </a:lnTo>
                      <a:lnTo>
                        <a:pt x="357" y="41"/>
                      </a:lnTo>
                      <a:lnTo>
                        <a:pt x="374" y="29"/>
                      </a:lnTo>
                      <a:lnTo>
                        <a:pt x="380" y="18"/>
                      </a:lnTo>
                      <a:lnTo>
                        <a:pt x="369" y="0"/>
                      </a:lnTo>
                      <a:lnTo>
                        <a:pt x="345" y="0"/>
                      </a:lnTo>
                      <a:lnTo>
                        <a:pt x="328" y="6"/>
                      </a:lnTo>
                      <a:lnTo>
                        <a:pt x="322" y="18"/>
                      </a:lnTo>
                      <a:lnTo>
                        <a:pt x="311" y="41"/>
                      </a:lnTo>
                      <a:lnTo>
                        <a:pt x="259" y="69"/>
                      </a:lnTo>
                      <a:lnTo>
                        <a:pt x="219" y="121"/>
                      </a:lnTo>
                      <a:lnTo>
                        <a:pt x="196" y="127"/>
                      </a:lnTo>
                      <a:lnTo>
                        <a:pt x="179" y="133"/>
                      </a:lnTo>
                      <a:lnTo>
                        <a:pt x="173" y="150"/>
                      </a:lnTo>
                      <a:lnTo>
                        <a:pt x="167" y="173"/>
                      </a:lnTo>
                      <a:lnTo>
                        <a:pt x="144" y="196"/>
                      </a:lnTo>
                      <a:lnTo>
                        <a:pt x="132" y="225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>
                  <a:solidFill>
                    <a:srgbClr val="C0C0C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7" name="Freeform 40">
                  <a:extLst>
                    <a:ext uri="{FF2B5EF4-FFF2-40B4-BE49-F238E27FC236}">
                      <a16:creationId xmlns:a16="http://schemas.microsoft.com/office/drawing/2014/main" id="{ADDF4D42-F2A0-4C50-9485-4330CF1305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32" y="1690"/>
                  <a:ext cx="94" cy="93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52" y="0"/>
                    </a:cxn>
                    <a:cxn ang="0">
                      <a:pos x="58" y="12"/>
                    </a:cxn>
                    <a:cxn ang="0">
                      <a:pos x="64" y="46"/>
                    </a:cxn>
                    <a:cxn ang="0">
                      <a:pos x="92" y="69"/>
                    </a:cxn>
                    <a:cxn ang="0">
                      <a:pos x="104" y="92"/>
                    </a:cxn>
                    <a:cxn ang="0">
                      <a:pos x="87" y="104"/>
                    </a:cxn>
                    <a:cxn ang="0">
                      <a:pos x="81" y="98"/>
                    </a:cxn>
                    <a:cxn ang="0">
                      <a:pos x="69" y="86"/>
                    </a:cxn>
                    <a:cxn ang="0">
                      <a:pos x="52" y="81"/>
                    </a:cxn>
                    <a:cxn ang="0">
                      <a:pos x="41" y="63"/>
                    </a:cxn>
                    <a:cxn ang="0">
                      <a:pos x="17" y="58"/>
                    </a:cxn>
                    <a:cxn ang="0">
                      <a:pos x="6" y="46"/>
                    </a:cxn>
                    <a:cxn ang="0">
                      <a:pos x="0" y="29"/>
                    </a:cxn>
                    <a:cxn ang="0">
                      <a:pos x="12" y="17"/>
                    </a:cxn>
                    <a:cxn ang="0">
                      <a:pos x="29" y="17"/>
                    </a:cxn>
                    <a:cxn ang="0">
                      <a:pos x="29" y="6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104" h="104">
                      <a:moveTo>
                        <a:pt x="41" y="0"/>
                      </a:moveTo>
                      <a:lnTo>
                        <a:pt x="52" y="0"/>
                      </a:lnTo>
                      <a:lnTo>
                        <a:pt x="58" y="12"/>
                      </a:lnTo>
                      <a:lnTo>
                        <a:pt x="64" y="46"/>
                      </a:lnTo>
                      <a:lnTo>
                        <a:pt x="92" y="69"/>
                      </a:lnTo>
                      <a:lnTo>
                        <a:pt x="104" y="92"/>
                      </a:lnTo>
                      <a:lnTo>
                        <a:pt x="87" y="104"/>
                      </a:lnTo>
                      <a:lnTo>
                        <a:pt x="81" y="98"/>
                      </a:lnTo>
                      <a:lnTo>
                        <a:pt x="69" y="86"/>
                      </a:lnTo>
                      <a:lnTo>
                        <a:pt x="52" y="81"/>
                      </a:lnTo>
                      <a:lnTo>
                        <a:pt x="41" y="63"/>
                      </a:lnTo>
                      <a:lnTo>
                        <a:pt x="17" y="58"/>
                      </a:lnTo>
                      <a:lnTo>
                        <a:pt x="6" y="46"/>
                      </a:lnTo>
                      <a:lnTo>
                        <a:pt x="0" y="29"/>
                      </a:lnTo>
                      <a:lnTo>
                        <a:pt x="12" y="17"/>
                      </a:lnTo>
                      <a:lnTo>
                        <a:pt x="29" y="17"/>
                      </a:lnTo>
                      <a:lnTo>
                        <a:pt x="29" y="6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8" name="Freeform 41">
                  <a:extLst>
                    <a:ext uri="{FF2B5EF4-FFF2-40B4-BE49-F238E27FC236}">
                      <a16:creationId xmlns:a16="http://schemas.microsoft.com/office/drawing/2014/main" id="{9A48131B-7F5B-472D-A777-1A53E16126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29" y="1913"/>
                  <a:ext cx="115" cy="62"/>
                </a:xfrm>
                <a:custGeom>
                  <a:avLst/>
                  <a:gdLst/>
                  <a:ahLst/>
                  <a:cxnLst>
                    <a:cxn ang="0">
                      <a:pos x="29" y="17"/>
                    </a:cxn>
                    <a:cxn ang="0">
                      <a:pos x="52" y="0"/>
                    </a:cxn>
                    <a:cxn ang="0">
                      <a:pos x="63" y="5"/>
                    </a:cxn>
                    <a:cxn ang="0">
                      <a:pos x="75" y="17"/>
                    </a:cxn>
                    <a:cxn ang="0">
                      <a:pos x="86" y="28"/>
                    </a:cxn>
                    <a:cxn ang="0">
                      <a:pos x="109" y="28"/>
                    </a:cxn>
                    <a:cxn ang="0">
                      <a:pos x="115" y="28"/>
                    </a:cxn>
                    <a:cxn ang="0">
                      <a:pos x="127" y="46"/>
                    </a:cxn>
                    <a:cxn ang="0">
                      <a:pos x="121" y="57"/>
                    </a:cxn>
                    <a:cxn ang="0">
                      <a:pos x="104" y="69"/>
                    </a:cxn>
                    <a:cxn ang="0">
                      <a:pos x="86" y="69"/>
                    </a:cxn>
                    <a:cxn ang="0">
                      <a:pos x="63" y="57"/>
                    </a:cxn>
                    <a:cxn ang="0">
                      <a:pos x="40" y="57"/>
                    </a:cxn>
                    <a:cxn ang="0">
                      <a:pos x="29" y="51"/>
                    </a:cxn>
                    <a:cxn ang="0">
                      <a:pos x="17" y="34"/>
                    </a:cxn>
                    <a:cxn ang="0">
                      <a:pos x="0" y="23"/>
                    </a:cxn>
                    <a:cxn ang="0">
                      <a:pos x="17" y="11"/>
                    </a:cxn>
                    <a:cxn ang="0">
                      <a:pos x="29" y="17"/>
                    </a:cxn>
                  </a:cxnLst>
                  <a:rect l="0" t="0" r="r" b="b"/>
                  <a:pathLst>
                    <a:path w="127" h="69">
                      <a:moveTo>
                        <a:pt x="29" y="17"/>
                      </a:moveTo>
                      <a:lnTo>
                        <a:pt x="52" y="0"/>
                      </a:lnTo>
                      <a:lnTo>
                        <a:pt x="63" y="5"/>
                      </a:lnTo>
                      <a:lnTo>
                        <a:pt x="75" y="17"/>
                      </a:lnTo>
                      <a:lnTo>
                        <a:pt x="86" y="28"/>
                      </a:lnTo>
                      <a:lnTo>
                        <a:pt x="109" y="28"/>
                      </a:lnTo>
                      <a:lnTo>
                        <a:pt x="115" y="28"/>
                      </a:lnTo>
                      <a:lnTo>
                        <a:pt x="127" y="46"/>
                      </a:lnTo>
                      <a:lnTo>
                        <a:pt x="121" y="57"/>
                      </a:lnTo>
                      <a:lnTo>
                        <a:pt x="104" y="69"/>
                      </a:lnTo>
                      <a:lnTo>
                        <a:pt x="86" y="69"/>
                      </a:lnTo>
                      <a:lnTo>
                        <a:pt x="63" y="57"/>
                      </a:lnTo>
                      <a:lnTo>
                        <a:pt x="40" y="57"/>
                      </a:lnTo>
                      <a:lnTo>
                        <a:pt x="29" y="51"/>
                      </a:lnTo>
                      <a:lnTo>
                        <a:pt x="17" y="34"/>
                      </a:lnTo>
                      <a:lnTo>
                        <a:pt x="0" y="23"/>
                      </a:lnTo>
                      <a:lnTo>
                        <a:pt x="17" y="11"/>
                      </a:lnTo>
                      <a:lnTo>
                        <a:pt x="29" y="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C0C0C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69" name="Freeform 42">
                  <a:extLst>
                    <a:ext uri="{FF2B5EF4-FFF2-40B4-BE49-F238E27FC236}">
                      <a16:creationId xmlns:a16="http://schemas.microsoft.com/office/drawing/2014/main" id="{6A3CDD5A-6848-4BF2-8504-23FE84BD28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3" y="3742"/>
                  <a:ext cx="47" cy="42"/>
                </a:xfrm>
                <a:custGeom>
                  <a:avLst/>
                  <a:gdLst/>
                  <a:ahLst/>
                  <a:cxnLst>
                    <a:cxn ang="0">
                      <a:pos x="34" y="6"/>
                    </a:cxn>
                    <a:cxn ang="0">
                      <a:pos x="11" y="0"/>
                    </a:cxn>
                    <a:cxn ang="0">
                      <a:pos x="0" y="12"/>
                    </a:cxn>
                    <a:cxn ang="0">
                      <a:pos x="11" y="23"/>
                    </a:cxn>
                    <a:cxn ang="0">
                      <a:pos x="17" y="35"/>
                    </a:cxn>
                    <a:cxn ang="0">
                      <a:pos x="17" y="46"/>
                    </a:cxn>
                    <a:cxn ang="0">
                      <a:pos x="23" y="46"/>
                    </a:cxn>
                    <a:cxn ang="0">
                      <a:pos x="34" y="40"/>
                    </a:cxn>
                    <a:cxn ang="0">
                      <a:pos x="40" y="29"/>
                    </a:cxn>
                    <a:cxn ang="0">
                      <a:pos x="52" y="17"/>
                    </a:cxn>
                    <a:cxn ang="0">
                      <a:pos x="34" y="6"/>
                    </a:cxn>
                  </a:cxnLst>
                  <a:rect l="0" t="0" r="r" b="b"/>
                  <a:pathLst>
                    <a:path w="52" h="46">
                      <a:moveTo>
                        <a:pt x="34" y="6"/>
                      </a:moveTo>
                      <a:lnTo>
                        <a:pt x="11" y="0"/>
                      </a:lnTo>
                      <a:lnTo>
                        <a:pt x="0" y="12"/>
                      </a:lnTo>
                      <a:lnTo>
                        <a:pt x="11" y="23"/>
                      </a:lnTo>
                      <a:lnTo>
                        <a:pt x="17" y="35"/>
                      </a:lnTo>
                      <a:lnTo>
                        <a:pt x="17" y="46"/>
                      </a:lnTo>
                      <a:lnTo>
                        <a:pt x="23" y="46"/>
                      </a:lnTo>
                      <a:lnTo>
                        <a:pt x="34" y="40"/>
                      </a:lnTo>
                      <a:lnTo>
                        <a:pt x="40" y="29"/>
                      </a:lnTo>
                      <a:lnTo>
                        <a:pt x="52" y="17"/>
                      </a:lnTo>
                      <a:lnTo>
                        <a:pt x="34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0" name="Freeform 43">
                  <a:extLst>
                    <a:ext uri="{FF2B5EF4-FFF2-40B4-BE49-F238E27FC236}">
                      <a16:creationId xmlns:a16="http://schemas.microsoft.com/office/drawing/2014/main" id="{B3F05B9C-A584-4F8F-BCDC-C8628AC6A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0" y="3975"/>
                  <a:ext cx="67" cy="73"/>
                </a:xfrm>
                <a:custGeom>
                  <a:avLst/>
                  <a:gdLst/>
                  <a:ahLst/>
                  <a:cxnLst>
                    <a:cxn ang="0">
                      <a:pos x="51" y="0"/>
                    </a:cxn>
                    <a:cxn ang="0">
                      <a:pos x="23" y="0"/>
                    </a:cxn>
                    <a:cxn ang="0">
                      <a:pos x="5" y="6"/>
                    </a:cxn>
                    <a:cxn ang="0">
                      <a:pos x="0" y="18"/>
                    </a:cxn>
                    <a:cxn ang="0">
                      <a:pos x="11" y="41"/>
                    </a:cxn>
                    <a:cxn ang="0">
                      <a:pos x="0" y="64"/>
                    </a:cxn>
                    <a:cxn ang="0">
                      <a:pos x="11" y="75"/>
                    </a:cxn>
                    <a:cxn ang="0">
                      <a:pos x="28" y="81"/>
                    </a:cxn>
                    <a:cxn ang="0">
                      <a:pos x="46" y="69"/>
                    </a:cxn>
                    <a:cxn ang="0">
                      <a:pos x="69" y="64"/>
                    </a:cxn>
                    <a:cxn ang="0">
                      <a:pos x="74" y="46"/>
                    </a:cxn>
                    <a:cxn ang="0">
                      <a:pos x="69" y="23"/>
                    </a:cxn>
                    <a:cxn ang="0">
                      <a:pos x="51" y="0"/>
                    </a:cxn>
                  </a:cxnLst>
                  <a:rect l="0" t="0" r="r" b="b"/>
                  <a:pathLst>
                    <a:path w="74" h="81">
                      <a:moveTo>
                        <a:pt x="51" y="0"/>
                      </a:moveTo>
                      <a:lnTo>
                        <a:pt x="23" y="0"/>
                      </a:lnTo>
                      <a:lnTo>
                        <a:pt x="5" y="6"/>
                      </a:lnTo>
                      <a:lnTo>
                        <a:pt x="0" y="18"/>
                      </a:lnTo>
                      <a:lnTo>
                        <a:pt x="11" y="41"/>
                      </a:lnTo>
                      <a:lnTo>
                        <a:pt x="0" y="64"/>
                      </a:lnTo>
                      <a:lnTo>
                        <a:pt x="11" y="75"/>
                      </a:lnTo>
                      <a:lnTo>
                        <a:pt x="28" y="81"/>
                      </a:lnTo>
                      <a:lnTo>
                        <a:pt x="46" y="69"/>
                      </a:lnTo>
                      <a:lnTo>
                        <a:pt x="69" y="64"/>
                      </a:lnTo>
                      <a:lnTo>
                        <a:pt x="74" y="46"/>
                      </a:lnTo>
                      <a:lnTo>
                        <a:pt x="69" y="23"/>
                      </a:lnTo>
                      <a:lnTo>
                        <a:pt x="5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1" name="Freeform 44">
                  <a:extLst>
                    <a:ext uri="{FF2B5EF4-FFF2-40B4-BE49-F238E27FC236}">
                      <a16:creationId xmlns:a16="http://schemas.microsoft.com/office/drawing/2014/main" id="{5AB8A318-40CE-4B10-9304-D7C07FB751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70" y="3633"/>
                  <a:ext cx="146" cy="109"/>
                </a:xfrm>
                <a:custGeom>
                  <a:avLst/>
                  <a:gdLst/>
                  <a:ahLst/>
                  <a:cxnLst>
                    <a:cxn ang="0">
                      <a:pos x="121" y="35"/>
                    </a:cxn>
                    <a:cxn ang="0">
                      <a:pos x="127" y="23"/>
                    </a:cxn>
                    <a:cxn ang="0">
                      <a:pos x="127" y="12"/>
                    </a:cxn>
                    <a:cxn ang="0">
                      <a:pos x="121" y="0"/>
                    </a:cxn>
                    <a:cxn ang="0">
                      <a:pos x="116" y="0"/>
                    </a:cxn>
                    <a:cxn ang="0">
                      <a:pos x="98" y="12"/>
                    </a:cxn>
                    <a:cxn ang="0">
                      <a:pos x="64" y="6"/>
                    </a:cxn>
                    <a:cxn ang="0">
                      <a:pos x="46" y="6"/>
                    </a:cxn>
                    <a:cxn ang="0">
                      <a:pos x="18" y="0"/>
                    </a:cxn>
                    <a:cxn ang="0">
                      <a:pos x="0" y="12"/>
                    </a:cxn>
                    <a:cxn ang="0">
                      <a:pos x="0" y="35"/>
                    </a:cxn>
                    <a:cxn ang="0">
                      <a:pos x="12" y="46"/>
                    </a:cxn>
                    <a:cxn ang="0">
                      <a:pos x="23" y="41"/>
                    </a:cxn>
                    <a:cxn ang="0">
                      <a:pos x="35" y="58"/>
                    </a:cxn>
                    <a:cxn ang="0">
                      <a:pos x="23" y="81"/>
                    </a:cxn>
                    <a:cxn ang="0">
                      <a:pos x="29" y="104"/>
                    </a:cxn>
                    <a:cxn ang="0">
                      <a:pos x="41" y="110"/>
                    </a:cxn>
                    <a:cxn ang="0">
                      <a:pos x="81" y="121"/>
                    </a:cxn>
                    <a:cxn ang="0">
                      <a:pos x="92" y="121"/>
                    </a:cxn>
                    <a:cxn ang="0">
                      <a:pos x="110" y="115"/>
                    </a:cxn>
                    <a:cxn ang="0">
                      <a:pos x="139" y="104"/>
                    </a:cxn>
                    <a:cxn ang="0">
                      <a:pos x="162" y="69"/>
                    </a:cxn>
                    <a:cxn ang="0">
                      <a:pos x="150" y="64"/>
                    </a:cxn>
                    <a:cxn ang="0">
                      <a:pos x="127" y="58"/>
                    </a:cxn>
                    <a:cxn ang="0">
                      <a:pos x="121" y="58"/>
                    </a:cxn>
                    <a:cxn ang="0">
                      <a:pos x="116" y="46"/>
                    </a:cxn>
                    <a:cxn ang="0">
                      <a:pos x="121" y="35"/>
                    </a:cxn>
                  </a:cxnLst>
                  <a:rect l="0" t="0" r="r" b="b"/>
                  <a:pathLst>
                    <a:path w="162" h="121">
                      <a:moveTo>
                        <a:pt x="121" y="35"/>
                      </a:moveTo>
                      <a:lnTo>
                        <a:pt x="127" y="23"/>
                      </a:lnTo>
                      <a:lnTo>
                        <a:pt x="127" y="12"/>
                      </a:lnTo>
                      <a:lnTo>
                        <a:pt x="121" y="0"/>
                      </a:lnTo>
                      <a:lnTo>
                        <a:pt x="116" y="0"/>
                      </a:lnTo>
                      <a:lnTo>
                        <a:pt x="98" y="12"/>
                      </a:lnTo>
                      <a:lnTo>
                        <a:pt x="64" y="6"/>
                      </a:lnTo>
                      <a:lnTo>
                        <a:pt x="46" y="6"/>
                      </a:lnTo>
                      <a:lnTo>
                        <a:pt x="18" y="0"/>
                      </a:lnTo>
                      <a:lnTo>
                        <a:pt x="0" y="12"/>
                      </a:lnTo>
                      <a:lnTo>
                        <a:pt x="0" y="35"/>
                      </a:lnTo>
                      <a:lnTo>
                        <a:pt x="12" y="46"/>
                      </a:lnTo>
                      <a:lnTo>
                        <a:pt x="23" y="41"/>
                      </a:lnTo>
                      <a:lnTo>
                        <a:pt x="35" y="58"/>
                      </a:lnTo>
                      <a:lnTo>
                        <a:pt x="23" y="81"/>
                      </a:lnTo>
                      <a:lnTo>
                        <a:pt x="29" y="104"/>
                      </a:lnTo>
                      <a:lnTo>
                        <a:pt x="41" y="110"/>
                      </a:lnTo>
                      <a:lnTo>
                        <a:pt x="81" y="121"/>
                      </a:lnTo>
                      <a:lnTo>
                        <a:pt x="92" y="121"/>
                      </a:lnTo>
                      <a:lnTo>
                        <a:pt x="110" y="115"/>
                      </a:lnTo>
                      <a:lnTo>
                        <a:pt x="139" y="104"/>
                      </a:lnTo>
                      <a:lnTo>
                        <a:pt x="162" y="69"/>
                      </a:lnTo>
                      <a:lnTo>
                        <a:pt x="150" y="64"/>
                      </a:lnTo>
                      <a:lnTo>
                        <a:pt x="127" y="58"/>
                      </a:lnTo>
                      <a:lnTo>
                        <a:pt x="121" y="58"/>
                      </a:lnTo>
                      <a:lnTo>
                        <a:pt x="116" y="46"/>
                      </a:lnTo>
                      <a:lnTo>
                        <a:pt x="121" y="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2" name="Freeform 45">
                  <a:extLst>
                    <a:ext uri="{FF2B5EF4-FFF2-40B4-BE49-F238E27FC236}">
                      <a16:creationId xmlns:a16="http://schemas.microsoft.com/office/drawing/2014/main" id="{394A8410-99C9-490B-8327-EA284422B5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64" y="3623"/>
                  <a:ext cx="67" cy="10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1" y="6"/>
                    </a:cxn>
                    <a:cxn ang="0">
                      <a:pos x="11" y="17"/>
                    </a:cxn>
                    <a:cxn ang="0">
                      <a:pos x="0" y="52"/>
                    </a:cxn>
                    <a:cxn ang="0">
                      <a:pos x="11" y="63"/>
                    </a:cxn>
                    <a:cxn ang="0">
                      <a:pos x="34" y="69"/>
                    </a:cxn>
                    <a:cxn ang="0">
                      <a:pos x="57" y="86"/>
                    </a:cxn>
                    <a:cxn ang="0">
                      <a:pos x="75" y="115"/>
                    </a:cxn>
                  </a:cxnLst>
                  <a:rect l="0" t="0" r="r" b="b"/>
                  <a:pathLst>
                    <a:path w="75" h="115">
                      <a:moveTo>
                        <a:pt x="0" y="0"/>
                      </a:moveTo>
                      <a:lnTo>
                        <a:pt x="11" y="6"/>
                      </a:lnTo>
                      <a:lnTo>
                        <a:pt x="11" y="17"/>
                      </a:lnTo>
                      <a:lnTo>
                        <a:pt x="0" y="52"/>
                      </a:lnTo>
                      <a:lnTo>
                        <a:pt x="11" y="63"/>
                      </a:lnTo>
                      <a:lnTo>
                        <a:pt x="34" y="69"/>
                      </a:lnTo>
                      <a:lnTo>
                        <a:pt x="57" y="86"/>
                      </a:lnTo>
                      <a:lnTo>
                        <a:pt x="75" y="115"/>
                      </a:lnTo>
                    </a:path>
                  </a:pathLst>
                </a:custGeom>
                <a:noFill/>
                <a:ln w="19050">
                  <a:solidFill>
                    <a:srgbClr val="80808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3" name="Oval 46">
                  <a:extLst>
                    <a:ext uri="{FF2B5EF4-FFF2-40B4-BE49-F238E27FC236}">
                      <a16:creationId xmlns:a16="http://schemas.microsoft.com/office/drawing/2014/main" id="{8E069B77-EF1A-4739-84C5-7F7D630E7B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50" y="3693"/>
                  <a:ext cx="40" cy="40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4" name="Oval 48">
                  <a:extLst>
                    <a:ext uri="{FF2B5EF4-FFF2-40B4-BE49-F238E27FC236}">
                      <a16:creationId xmlns:a16="http://schemas.microsoft.com/office/drawing/2014/main" id="{1E1C8F98-3EA3-42FE-90BE-F8BD0380A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91" y="3804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5" name="Oval 49">
                  <a:extLst>
                    <a:ext uri="{FF2B5EF4-FFF2-40B4-BE49-F238E27FC236}">
                      <a16:creationId xmlns:a16="http://schemas.microsoft.com/office/drawing/2014/main" id="{41549860-8E83-41CD-84FF-5020B5C2197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42" y="3885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6" name="Oval 50">
                  <a:extLst>
                    <a:ext uri="{FF2B5EF4-FFF2-40B4-BE49-F238E27FC236}">
                      <a16:creationId xmlns:a16="http://schemas.microsoft.com/office/drawing/2014/main" id="{35FB7506-D81A-4109-8AD4-D138BF50FF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3" y="3686"/>
                  <a:ext cx="82" cy="8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77" name="Text Box 52">
                  <a:extLst>
                    <a:ext uri="{FF2B5EF4-FFF2-40B4-BE49-F238E27FC236}">
                      <a16:creationId xmlns:a16="http://schemas.microsoft.com/office/drawing/2014/main" id="{ABF6FDFA-B507-4564-A157-578300E2CF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904" y="3831"/>
                  <a:ext cx="18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Beeskow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78" name="Text Box 53">
                  <a:extLst>
                    <a:ext uri="{FF2B5EF4-FFF2-40B4-BE49-F238E27FC236}">
                      <a16:creationId xmlns:a16="http://schemas.microsoft.com/office/drawing/2014/main" id="{7EB877C8-02E3-407A-9386-9617DD66BA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3" y="3589"/>
                  <a:ext cx="437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b="1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Fürstenwalde/Spree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79" name="Oval 54">
                  <a:extLst>
                    <a:ext uri="{FF2B5EF4-FFF2-40B4-BE49-F238E27FC236}">
                      <a16:creationId xmlns:a16="http://schemas.microsoft.com/office/drawing/2014/main" id="{D2F93479-134B-4F80-9E1C-2D84EEB2BB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41" y="4080"/>
                  <a:ext cx="41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80" name="Oval 55">
                  <a:extLst>
                    <a:ext uri="{FF2B5EF4-FFF2-40B4-BE49-F238E27FC236}">
                      <a16:creationId xmlns:a16="http://schemas.microsoft.com/office/drawing/2014/main" id="{F6ECD7AA-431B-46CF-A86E-03B59D1A18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88" y="1981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81" name="Oval 56">
                  <a:extLst>
                    <a:ext uri="{FF2B5EF4-FFF2-40B4-BE49-F238E27FC236}">
                      <a16:creationId xmlns:a16="http://schemas.microsoft.com/office/drawing/2014/main" id="{BE6967ED-6AA4-42F6-AAF8-28092D62A2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7" y="1601"/>
                  <a:ext cx="41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82" name="Oval 57">
                  <a:extLst>
                    <a:ext uri="{FF2B5EF4-FFF2-40B4-BE49-F238E27FC236}">
                      <a16:creationId xmlns:a16="http://schemas.microsoft.com/office/drawing/2014/main" id="{9A9A3E77-9C4D-4508-B512-483A24D35D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1942"/>
                  <a:ext cx="41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83" name="Oval 58">
                  <a:extLst>
                    <a:ext uri="{FF2B5EF4-FFF2-40B4-BE49-F238E27FC236}">
                      <a16:creationId xmlns:a16="http://schemas.microsoft.com/office/drawing/2014/main" id="{179A2CD2-EB32-4C77-9C91-DD19012493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51" y="1809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84" name="Text Box 60">
                  <a:extLst>
                    <a:ext uri="{FF2B5EF4-FFF2-40B4-BE49-F238E27FC236}">
                      <a16:creationId xmlns:a16="http://schemas.microsoft.com/office/drawing/2014/main" id="{3D562A66-6A4E-4C80-B9D0-5B4AAEA68A4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353" y="1979"/>
                  <a:ext cx="218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Neubukow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85" name="Text Box 61">
                  <a:extLst>
                    <a:ext uri="{FF2B5EF4-FFF2-40B4-BE49-F238E27FC236}">
                      <a16:creationId xmlns:a16="http://schemas.microsoft.com/office/drawing/2014/main" id="{7AC11B02-B8B0-4847-A0E1-4C78E365203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08" y="1758"/>
                  <a:ext cx="274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Plummendorf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86" name="Text Box 63">
                  <a:extLst>
                    <a:ext uri="{FF2B5EF4-FFF2-40B4-BE49-F238E27FC236}">
                      <a16:creationId xmlns:a16="http://schemas.microsoft.com/office/drawing/2014/main" id="{544E5E36-C6C6-4E13-806D-7901F67298E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45" y="1555"/>
                  <a:ext cx="149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Bergen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87" name="Text Box 64">
                  <a:extLst>
                    <a:ext uri="{FF2B5EF4-FFF2-40B4-BE49-F238E27FC236}">
                      <a16:creationId xmlns:a16="http://schemas.microsoft.com/office/drawing/2014/main" id="{4EDCF590-EE95-4A59-ADE0-E855D6D450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9" y="1891"/>
                  <a:ext cx="16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Wolgast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88" name="Text Box 65">
                  <a:extLst>
                    <a:ext uri="{FF2B5EF4-FFF2-40B4-BE49-F238E27FC236}">
                      <a16:creationId xmlns:a16="http://schemas.microsoft.com/office/drawing/2014/main" id="{3AFA437A-0D88-4958-B81F-066D34B4C2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04" y="4037"/>
                  <a:ext cx="179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Jüterbog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89" name="Oval 66">
                  <a:extLst>
                    <a:ext uri="{FF2B5EF4-FFF2-40B4-BE49-F238E27FC236}">
                      <a16:creationId xmlns:a16="http://schemas.microsoft.com/office/drawing/2014/main" id="{C5B61ACE-FA76-4136-948F-1638DC906E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4" y="2468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0" name="Oval 67">
                  <a:extLst>
                    <a:ext uri="{FF2B5EF4-FFF2-40B4-BE49-F238E27FC236}">
                      <a16:creationId xmlns:a16="http://schemas.microsoft.com/office/drawing/2014/main" id="{249BF175-C77E-4FDB-ACE0-6EDC0936A9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314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1" name="Oval 68">
                  <a:extLst>
                    <a:ext uri="{FF2B5EF4-FFF2-40B4-BE49-F238E27FC236}">
                      <a16:creationId xmlns:a16="http://schemas.microsoft.com/office/drawing/2014/main" id="{2840934D-94AF-476D-8E21-37482C2C1B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1" y="2657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2" name="Oval 69">
                  <a:extLst>
                    <a:ext uri="{FF2B5EF4-FFF2-40B4-BE49-F238E27FC236}">
                      <a16:creationId xmlns:a16="http://schemas.microsoft.com/office/drawing/2014/main" id="{71A96D73-6BB2-4B73-A739-8A19ADE8E4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83" y="2353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3" name="Oval 70">
                  <a:extLst>
                    <a:ext uri="{FF2B5EF4-FFF2-40B4-BE49-F238E27FC236}">
                      <a16:creationId xmlns:a16="http://schemas.microsoft.com/office/drawing/2014/main" id="{FC1A82EA-C6AA-4281-9B15-43C55F66E7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47" y="2717"/>
                  <a:ext cx="41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4" name="Oval 71">
                  <a:extLst>
                    <a:ext uri="{FF2B5EF4-FFF2-40B4-BE49-F238E27FC236}">
                      <a16:creationId xmlns:a16="http://schemas.microsoft.com/office/drawing/2014/main" id="{700A3416-1E3F-4995-B2BE-30D837DC78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12" y="3025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5" name="Oval 72">
                  <a:extLst>
                    <a:ext uri="{FF2B5EF4-FFF2-40B4-BE49-F238E27FC236}">
                      <a16:creationId xmlns:a16="http://schemas.microsoft.com/office/drawing/2014/main" id="{E3CCDF7E-AAB3-40D3-B1A1-6C026ACCF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8" y="3270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6" name="Oval 73">
                  <a:extLst>
                    <a:ext uri="{FF2B5EF4-FFF2-40B4-BE49-F238E27FC236}">
                      <a16:creationId xmlns:a16="http://schemas.microsoft.com/office/drawing/2014/main" id="{5FA5D592-890A-4D26-A275-7E8CCE0D49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9" y="3031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7" name="Oval 75">
                  <a:extLst>
                    <a:ext uri="{FF2B5EF4-FFF2-40B4-BE49-F238E27FC236}">
                      <a16:creationId xmlns:a16="http://schemas.microsoft.com/office/drawing/2014/main" id="{B44FBEF8-B7CF-4E09-9D0F-DCD375E60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47" y="3207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8" name="Oval 76">
                  <a:extLst>
                    <a:ext uri="{FF2B5EF4-FFF2-40B4-BE49-F238E27FC236}">
                      <a16:creationId xmlns:a16="http://schemas.microsoft.com/office/drawing/2014/main" id="{41EDA2D8-8F65-4027-8020-5F4D066E25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0" y="3419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99" name="Oval 77">
                  <a:extLst>
                    <a:ext uri="{FF2B5EF4-FFF2-40B4-BE49-F238E27FC236}">
                      <a16:creationId xmlns:a16="http://schemas.microsoft.com/office/drawing/2014/main" id="{CB7625B4-EA06-4302-904B-7FEEF6ABB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73" y="2883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0" name="Oval 78">
                  <a:extLst>
                    <a:ext uri="{FF2B5EF4-FFF2-40B4-BE49-F238E27FC236}">
                      <a16:creationId xmlns:a16="http://schemas.microsoft.com/office/drawing/2014/main" id="{3FFCDB15-7904-4D00-A6BF-69FE27BEE3B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20" y="3489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1" name="Oval 79">
                  <a:extLst>
                    <a:ext uri="{FF2B5EF4-FFF2-40B4-BE49-F238E27FC236}">
                      <a16:creationId xmlns:a16="http://schemas.microsoft.com/office/drawing/2014/main" id="{C8580660-A0E4-4B14-913C-AEA08568E75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7" y="3513"/>
                  <a:ext cx="41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2" name="Oval 81">
                  <a:extLst>
                    <a:ext uri="{FF2B5EF4-FFF2-40B4-BE49-F238E27FC236}">
                      <a16:creationId xmlns:a16="http://schemas.microsoft.com/office/drawing/2014/main" id="{6369511F-406D-4062-A4D1-CA3D7F2C91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29" y="3699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3" name="Oval 82">
                  <a:extLst>
                    <a:ext uri="{FF2B5EF4-FFF2-40B4-BE49-F238E27FC236}">
                      <a16:creationId xmlns:a16="http://schemas.microsoft.com/office/drawing/2014/main" id="{07D2C117-9DBC-434A-81F0-942F709828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41" y="3667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4" name="Oval 83">
                  <a:extLst>
                    <a:ext uri="{FF2B5EF4-FFF2-40B4-BE49-F238E27FC236}">
                      <a16:creationId xmlns:a16="http://schemas.microsoft.com/office/drawing/2014/main" id="{BA9968B3-516F-401E-A9B9-676F137B39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30" y="3951"/>
                  <a:ext cx="41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5" name="Oval 84">
                  <a:extLst>
                    <a:ext uri="{FF2B5EF4-FFF2-40B4-BE49-F238E27FC236}">
                      <a16:creationId xmlns:a16="http://schemas.microsoft.com/office/drawing/2014/main" id="{3BEA397B-5C0A-44F4-9CDD-C30520311B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58" y="3509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06" name="Text Box 85">
                  <a:extLst>
                    <a:ext uri="{FF2B5EF4-FFF2-40B4-BE49-F238E27FC236}">
                      <a16:creationId xmlns:a16="http://schemas.microsoft.com/office/drawing/2014/main" id="{CE37E2CB-0DCD-40E2-8D60-31FE12001C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79" y="2256"/>
                  <a:ext cx="159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Malchin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07" name="Text Box 86">
                  <a:extLst>
                    <a:ext uri="{FF2B5EF4-FFF2-40B4-BE49-F238E27FC236}">
                      <a16:creationId xmlns:a16="http://schemas.microsoft.com/office/drawing/2014/main" id="{37A2691E-6D4A-4C1A-98D9-108185DE5E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07" y="2608"/>
                  <a:ext cx="121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Röbel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08" name="Text Box 87">
                  <a:extLst>
                    <a:ext uri="{FF2B5EF4-FFF2-40B4-BE49-F238E27FC236}">
                      <a16:creationId xmlns:a16="http://schemas.microsoft.com/office/drawing/2014/main" id="{9F2D1B18-A30F-48C7-8921-395BD7E4606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35" y="2288"/>
                  <a:ext cx="255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Altentreptow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09" name="Text Box 88">
                  <a:extLst>
                    <a:ext uri="{FF2B5EF4-FFF2-40B4-BE49-F238E27FC236}">
                      <a16:creationId xmlns:a16="http://schemas.microsoft.com/office/drawing/2014/main" id="{EEE00E69-0318-4F50-B74A-DCE5D8589BA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54" y="2453"/>
                  <a:ext cx="189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Torgelow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0" name="Text Box 89">
                  <a:extLst>
                    <a:ext uri="{FF2B5EF4-FFF2-40B4-BE49-F238E27FC236}">
                      <a16:creationId xmlns:a16="http://schemas.microsoft.com/office/drawing/2014/main" id="{EED23C14-0AA6-47A5-9B49-4263D8AB5D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11" y="2669"/>
                  <a:ext cx="182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Prenzlau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1" name="Text Box 90">
                  <a:extLst>
                    <a:ext uri="{FF2B5EF4-FFF2-40B4-BE49-F238E27FC236}">
                      <a16:creationId xmlns:a16="http://schemas.microsoft.com/office/drawing/2014/main" id="{5B4A47F6-F705-4E5D-9278-27891A1FD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72" y="2973"/>
                  <a:ext cx="265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Angermünde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2" name="Text Box 91">
                  <a:extLst>
                    <a:ext uri="{FF2B5EF4-FFF2-40B4-BE49-F238E27FC236}">
                      <a16:creationId xmlns:a16="http://schemas.microsoft.com/office/drawing/2014/main" id="{FDFA649F-234F-4F55-9BE7-49716D179D0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05" y="3149"/>
                  <a:ext cx="40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Bad Freienwalde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3" name="Text Box 92">
                  <a:extLst>
                    <a:ext uri="{FF2B5EF4-FFF2-40B4-BE49-F238E27FC236}">
                      <a16:creationId xmlns:a16="http://schemas.microsoft.com/office/drawing/2014/main" id="{E9C6CF41-19FD-444E-BF99-189DC332DF4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42" y="2986"/>
                  <a:ext cx="17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Gransee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4" name="Text Box 94">
                  <a:extLst>
                    <a:ext uri="{FF2B5EF4-FFF2-40B4-BE49-F238E27FC236}">
                      <a16:creationId xmlns:a16="http://schemas.microsoft.com/office/drawing/2014/main" id="{AC30F5C2-D3B0-4748-A177-9EF3241B91C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10" y="3160"/>
                  <a:ext cx="32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Neustadt/Dosse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5" name="Text Box 95">
                  <a:extLst>
                    <a:ext uri="{FF2B5EF4-FFF2-40B4-BE49-F238E27FC236}">
                      <a16:creationId xmlns:a16="http://schemas.microsoft.com/office/drawing/2014/main" id="{99A419E3-AF21-4662-BDA7-2D4D1C6A68A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1" y="3369"/>
                  <a:ext cx="207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Rathenow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6" name="Text Box 96">
                  <a:extLst>
                    <a:ext uri="{FF2B5EF4-FFF2-40B4-BE49-F238E27FC236}">
                      <a16:creationId xmlns:a16="http://schemas.microsoft.com/office/drawing/2014/main" id="{E4A395AE-7C5C-4D38-BE9E-316D6A4999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9" y="2863"/>
                  <a:ext cx="285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Heiligengrabe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7" name="Text Box 97">
                  <a:extLst>
                    <a:ext uri="{FF2B5EF4-FFF2-40B4-BE49-F238E27FC236}">
                      <a16:creationId xmlns:a16="http://schemas.microsoft.com/office/drawing/2014/main" id="{0B9B9503-10FF-426A-BA94-1D487A71DB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24" y="3474"/>
                  <a:ext cx="213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Falkensee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8" name="Text Box 98">
                  <a:extLst>
                    <a:ext uri="{FF2B5EF4-FFF2-40B4-BE49-F238E27FC236}">
                      <a16:creationId xmlns:a16="http://schemas.microsoft.com/office/drawing/2014/main" id="{0D455C25-4155-44C1-AB57-9CCEB83658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79" y="3719"/>
                  <a:ext cx="151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Derwitz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19" name="Text Box 99">
                  <a:extLst>
                    <a:ext uri="{FF2B5EF4-FFF2-40B4-BE49-F238E27FC236}">
                      <a16:creationId xmlns:a16="http://schemas.microsoft.com/office/drawing/2014/main" id="{C130C47A-28A2-4C1F-914C-FC2213261F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889" y="3903"/>
                  <a:ext cx="220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Bad Belzig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0" name="Text Box 100">
                  <a:extLst>
                    <a:ext uri="{FF2B5EF4-FFF2-40B4-BE49-F238E27FC236}">
                      <a16:creationId xmlns:a16="http://schemas.microsoft.com/office/drawing/2014/main" id="{A03E740C-1EBA-40D8-9B1F-8BD361D9A5E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90" y="3757"/>
                  <a:ext cx="135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Teltow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1" name="Text Box 102">
                  <a:extLst>
                    <a:ext uri="{FF2B5EF4-FFF2-40B4-BE49-F238E27FC236}">
                      <a16:creationId xmlns:a16="http://schemas.microsoft.com/office/drawing/2014/main" id="{D76ED62D-5012-4448-859F-664A26F9B60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94" y="3464"/>
                  <a:ext cx="266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Neuenhagen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2" name="Text Box 103">
                  <a:extLst>
                    <a:ext uri="{FF2B5EF4-FFF2-40B4-BE49-F238E27FC236}">
                      <a16:creationId xmlns:a16="http://schemas.microsoft.com/office/drawing/2014/main" id="{6F6581FF-6BFD-49BF-8D09-7CDA570A62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14" y="3459"/>
                  <a:ext cx="151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Seelow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3" name="Text Box 104">
                  <a:extLst>
                    <a:ext uri="{FF2B5EF4-FFF2-40B4-BE49-F238E27FC236}">
                      <a16:creationId xmlns:a16="http://schemas.microsoft.com/office/drawing/2014/main" id="{10258F9A-D872-4965-9BDA-70E234566D8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439" y="3864"/>
                  <a:ext cx="411" cy="1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Königs Wusterhausen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4" name="Oval 105">
                  <a:extLst>
                    <a:ext uri="{FF2B5EF4-FFF2-40B4-BE49-F238E27FC236}">
                      <a16:creationId xmlns:a16="http://schemas.microsoft.com/office/drawing/2014/main" id="{51166C06-D649-4B75-98B1-10ECA1C285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36" y="2090"/>
                  <a:ext cx="61" cy="62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25" name="Text Box 106">
                  <a:extLst>
                    <a:ext uri="{FF2B5EF4-FFF2-40B4-BE49-F238E27FC236}">
                      <a16:creationId xmlns:a16="http://schemas.microsoft.com/office/drawing/2014/main" id="{450BDD4D-78CB-4975-AD18-1EE995ACEB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21" y="2056"/>
                  <a:ext cx="180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b="1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Demmin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6" name="Oval 107">
                  <a:extLst>
                    <a:ext uri="{FF2B5EF4-FFF2-40B4-BE49-F238E27FC236}">
                      <a16:creationId xmlns:a16="http://schemas.microsoft.com/office/drawing/2014/main" id="{A423B5E5-9F26-4D42-AC11-3F849C6AE4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3" y="3684"/>
                  <a:ext cx="61" cy="6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27" name="Text Box 108">
                  <a:extLst>
                    <a:ext uri="{FF2B5EF4-FFF2-40B4-BE49-F238E27FC236}">
                      <a16:creationId xmlns:a16="http://schemas.microsoft.com/office/drawing/2014/main" id="{DBD660C0-EA76-43EC-8241-BC3901171B9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60" y="3609"/>
                  <a:ext cx="194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b="1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Potsdam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28" name="Oval 109">
                  <a:extLst>
                    <a:ext uri="{FF2B5EF4-FFF2-40B4-BE49-F238E27FC236}">
                      <a16:creationId xmlns:a16="http://schemas.microsoft.com/office/drawing/2014/main" id="{C392F663-10B0-451C-B57D-97116C8125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39" y="2140"/>
                  <a:ext cx="40" cy="40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29" name="Oval 111">
                  <a:extLst>
                    <a:ext uri="{FF2B5EF4-FFF2-40B4-BE49-F238E27FC236}">
                      <a16:creationId xmlns:a16="http://schemas.microsoft.com/office/drawing/2014/main" id="{1C27075D-40DD-4E4D-8896-CF2C8A7E3D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0" y="2370"/>
                  <a:ext cx="62" cy="62"/>
                </a:xfrm>
                <a:prstGeom prst="ellipse">
                  <a:avLst/>
                </a:prstGeom>
                <a:solidFill>
                  <a:srgbClr val="C0C0C0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30" name="Text Box 112">
                  <a:extLst>
                    <a:ext uri="{FF2B5EF4-FFF2-40B4-BE49-F238E27FC236}">
                      <a16:creationId xmlns:a16="http://schemas.microsoft.com/office/drawing/2014/main" id="{7F2E7983-0CEF-4FB8-B025-6F61801A0EA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265" y="2388"/>
                  <a:ext cx="303" cy="57"/>
                </a:xfrm>
                <a:prstGeom prst="rect">
                  <a:avLst/>
                </a:prstGeom>
                <a:solidFill>
                  <a:srgbClr val="C0C0C0"/>
                </a:solidFill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</p:spPr>
              <p:txBody>
                <a:bodyPr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rgbClr val="000000"/>
                      </a:solidFill>
                      <a:latin typeface="Helvetica" pitchFamily="34" charset="0"/>
                    </a:rPr>
                    <a:t>Schwerin</a:t>
                  </a:r>
                  <a:endParaRPr lang="de-DE" sz="591" kern="0" dirty="0">
                    <a:solidFill>
                      <a:srgbClr val="000000"/>
                    </a:solidFill>
                    <a:latin typeface="Helvetica" pitchFamily="34" charset="0"/>
                  </a:endParaRPr>
                </a:p>
              </p:txBody>
            </p:sp>
            <p:sp>
              <p:nvSpPr>
                <p:cNvPr id="131" name="Oval 113">
                  <a:extLst>
                    <a:ext uri="{FF2B5EF4-FFF2-40B4-BE49-F238E27FC236}">
                      <a16:creationId xmlns:a16="http://schemas.microsoft.com/office/drawing/2014/main" id="{CC5D7E81-4E92-4324-901E-C28DE1FF22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17" y="3218"/>
                  <a:ext cx="40" cy="41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514325">
                    <a:defRPr/>
                  </a:pPr>
                  <a:endParaRPr lang="de-DE" sz="1125" kern="0" dirty="0">
                    <a:solidFill>
                      <a:sysClr val="windowText" lastClr="000000"/>
                    </a:solidFill>
                    <a:latin typeface="Arial"/>
                  </a:endParaRPr>
                </a:p>
              </p:txBody>
            </p:sp>
            <p:sp>
              <p:nvSpPr>
                <p:cNvPr id="132" name="Text Box 114">
                  <a:extLst>
                    <a:ext uri="{FF2B5EF4-FFF2-40B4-BE49-F238E27FC236}">
                      <a16:creationId xmlns:a16="http://schemas.microsoft.com/office/drawing/2014/main" id="{4C63E7BE-5169-467B-BE6D-23516C99B4A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365" y="3130"/>
                  <a:ext cx="240" cy="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>
                  <a:spAutoFit/>
                </a:bodyPr>
                <a:lstStyle/>
                <a:p>
                  <a:pPr defTabSz="514325" eaLnBrk="0" hangingPunct="0">
                    <a:defRPr/>
                  </a:pPr>
                  <a:r>
                    <a:rPr lang="de-DE" sz="506" kern="0" dirty="0">
                      <a:solidFill>
                        <a:sysClr val="windowText" lastClr="000000"/>
                      </a:solidFill>
                      <a:latin typeface="Helvetica" pitchFamily="34" charset="0"/>
                    </a:rPr>
                    <a:t>Eberswalde</a:t>
                  </a:r>
                  <a:endParaRPr lang="de-DE" sz="591" kern="0" dirty="0">
                    <a:solidFill>
                      <a:srgbClr val="F21C0A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9" name="Oval 84">
                <a:extLst>
                  <a:ext uri="{FF2B5EF4-FFF2-40B4-BE49-F238E27FC236}">
                    <a16:creationId xmlns:a16="http://schemas.microsoft.com/office/drawing/2014/main" id="{8AF19A63-8D80-4891-B8EF-C7CA8A75F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715822" y="5103890"/>
                <a:ext cx="78270" cy="8022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0" name="Text Box 103">
                <a:extLst>
                  <a:ext uri="{FF2B5EF4-FFF2-40B4-BE49-F238E27FC236}">
                    <a16:creationId xmlns:a16="http://schemas.microsoft.com/office/drawing/2014/main" id="{73FE1307-9321-4F0A-8F53-B6AA15D02D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835027" y="5006053"/>
                <a:ext cx="637647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Frankfurt (Oder)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11" name="Oval 82">
                <a:extLst>
                  <a:ext uri="{FF2B5EF4-FFF2-40B4-BE49-F238E27FC236}">
                    <a16:creationId xmlns:a16="http://schemas.microsoft.com/office/drawing/2014/main" id="{753F3D45-F8B1-47A3-81B7-D6749703B8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2966" y="4972310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2" name="Text Box 98">
                <a:extLst>
                  <a:ext uri="{FF2B5EF4-FFF2-40B4-BE49-F238E27FC236}">
                    <a16:creationId xmlns:a16="http://schemas.microsoft.com/office/drawing/2014/main" id="{4E3D37A0-02CB-4E02-843A-971C4E089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99382" y="4794679"/>
                <a:ext cx="834015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Brandenburg a. d. H.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13" name="Oval 81">
                <a:extLst>
                  <a:ext uri="{FF2B5EF4-FFF2-40B4-BE49-F238E27FC236}">
                    <a16:creationId xmlns:a16="http://schemas.microsoft.com/office/drawing/2014/main" id="{0E2A0567-4E8F-4229-944B-E87B1F142B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45995" y="5019951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4" name="Text Box 100">
                <a:extLst>
                  <a:ext uri="{FF2B5EF4-FFF2-40B4-BE49-F238E27FC236}">
                    <a16:creationId xmlns:a16="http://schemas.microsoft.com/office/drawing/2014/main" id="{C23963F4-C74B-4431-865A-447A81EB65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8044" y="4911321"/>
                <a:ext cx="522915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Blankenfelde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15" name="Oval 73">
                <a:extLst>
                  <a:ext uri="{FF2B5EF4-FFF2-40B4-BE49-F238E27FC236}">
                    <a16:creationId xmlns:a16="http://schemas.microsoft.com/office/drawing/2014/main" id="{E7839516-902C-4C00-90FA-3D50AF781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3249" y="4234246"/>
                <a:ext cx="80227" cy="8022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6" name="Text Box 92">
                <a:extLst>
                  <a:ext uri="{FF2B5EF4-FFF2-40B4-BE49-F238E27FC236}">
                    <a16:creationId xmlns:a16="http://schemas.microsoft.com/office/drawing/2014/main" id="{AA77A71C-E90B-4FAF-989A-EB6BD32676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9200" y="4345387"/>
                <a:ext cx="736934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Hohen Neuendorf 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17" name="Oval 73">
                <a:extLst>
                  <a:ext uri="{FF2B5EF4-FFF2-40B4-BE49-F238E27FC236}">
                    <a16:creationId xmlns:a16="http://schemas.microsoft.com/office/drawing/2014/main" id="{A38C85F2-8148-4ED4-95A5-1B2D5A41C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4376" y="3826152"/>
                <a:ext cx="80227" cy="80227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18" name="Text Box 92">
                <a:extLst>
                  <a:ext uri="{FF2B5EF4-FFF2-40B4-BE49-F238E27FC236}">
                    <a16:creationId xmlns:a16="http://schemas.microsoft.com/office/drawing/2014/main" id="{507094C3-24EF-4165-A26E-F36891AA7E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8181" y="3765714"/>
                <a:ext cx="417008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Neuruppin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19" name="Oval 58">
                <a:extLst>
                  <a:ext uri="{FF2B5EF4-FFF2-40B4-BE49-F238E27FC236}">
                    <a16:creationId xmlns:a16="http://schemas.microsoft.com/office/drawing/2014/main" id="{F5EA9404-9A05-4F5C-8DFC-CBDF60C5B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1652" y="1446641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0" name="Text Box 61">
                <a:extLst>
                  <a:ext uri="{FF2B5EF4-FFF2-40B4-BE49-F238E27FC236}">
                    <a16:creationId xmlns:a16="http://schemas.microsoft.com/office/drawing/2014/main" id="{9660C9EA-5B00-478C-A754-270428F0E87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4767" y="1402991"/>
                <a:ext cx="322132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Rostock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21" name="Oval 58">
                <a:extLst>
                  <a:ext uri="{FF2B5EF4-FFF2-40B4-BE49-F238E27FC236}">
                    <a16:creationId xmlns:a16="http://schemas.microsoft.com/office/drawing/2014/main" id="{1BB7F96D-C705-46B4-8A19-EEBEA65535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924052" y="1402991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2" name="Text Box 61">
                <a:extLst>
                  <a:ext uri="{FF2B5EF4-FFF2-40B4-BE49-F238E27FC236}">
                    <a16:creationId xmlns:a16="http://schemas.microsoft.com/office/drawing/2014/main" id="{F395EC81-D7EF-42F1-B9FB-D7D04297CD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1593" y="1455661"/>
                <a:ext cx="432453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Bentwisch 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23" name="Oval 66">
                <a:extLst>
                  <a:ext uri="{FF2B5EF4-FFF2-40B4-BE49-F238E27FC236}">
                    <a16:creationId xmlns:a16="http://schemas.microsoft.com/office/drawing/2014/main" id="{55E28587-BC8D-4C7B-85E6-0E933434E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79295" y="2501631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4" name="Text Box 88">
                <a:extLst>
                  <a:ext uri="{FF2B5EF4-FFF2-40B4-BE49-F238E27FC236}">
                    <a16:creationId xmlns:a16="http://schemas.microsoft.com/office/drawing/2014/main" id="{8D0D8C6A-505A-411A-AF4C-FCAF97E8B5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90081" y="2421898"/>
                <a:ext cx="401564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Friedland 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25" name="Text Box 110">
                <a:extLst>
                  <a:ext uri="{FF2B5EF4-FFF2-40B4-BE49-F238E27FC236}">
                    <a16:creationId xmlns:a16="http://schemas.microsoft.com/office/drawing/2014/main" id="{7F16D547-A118-44C8-972C-E2289FE2AB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56729" y="1850030"/>
                <a:ext cx="236085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Upahl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26" name="Oval 56">
                <a:extLst>
                  <a:ext uri="{FF2B5EF4-FFF2-40B4-BE49-F238E27FC236}">
                    <a16:creationId xmlns:a16="http://schemas.microsoft.com/office/drawing/2014/main" id="{B5268F89-6172-4C9B-9683-D2CAD1B181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6569" y="1121521"/>
                <a:ext cx="80227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7" name="Text Box 63">
                <a:extLst>
                  <a:ext uri="{FF2B5EF4-FFF2-40B4-BE49-F238E27FC236}">
                    <a16:creationId xmlns:a16="http://schemas.microsoft.com/office/drawing/2014/main" id="{48D47776-20A6-4A52-BBAB-28EE88FE6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82834" y="1160656"/>
                <a:ext cx="403770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Stralsund 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" name="Oval 66">
                <a:extLst>
                  <a:ext uri="{FF2B5EF4-FFF2-40B4-BE49-F238E27FC236}">
                    <a16:creationId xmlns:a16="http://schemas.microsoft.com/office/drawing/2014/main" id="{FFF2E5CA-799A-4536-B106-7189B9351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11128" y="2634459"/>
                <a:ext cx="78270" cy="7827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514325">
                  <a:defRPr/>
                </a:pPr>
                <a:endParaRPr lang="de-DE" sz="1125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" name="Text Box 88">
                <a:extLst>
                  <a:ext uri="{FF2B5EF4-FFF2-40B4-BE49-F238E27FC236}">
                    <a16:creationId xmlns:a16="http://schemas.microsoft.com/office/drawing/2014/main" id="{58A9C9D2-55E6-45DA-AF24-80CC63379D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83195" y="2654541"/>
                <a:ext cx="388325" cy="1111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514325" eaLnBrk="0" hangingPunct="0">
                  <a:defRPr/>
                </a:pPr>
                <a:r>
                  <a:rPr lang="de-DE" sz="506" kern="0" dirty="0">
                    <a:solidFill>
                      <a:sysClr val="windowText" lastClr="000000"/>
                    </a:solidFill>
                    <a:latin typeface="Helvetica" pitchFamily="34" charset="0"/>
                  </a:rPr>
                  <a:t>Strasburg</a:t>
                </a:r>
                <a:endParaRPr lang="de-DE" sz="591" kern="0" dirty="0">
                  <a:solidFill>
                    <a:srgbClr val="F21C0A"/>
                  </a:solidFill>
                  <a:latin typeface="Helvetica" pitchFamily="34" charset="0"/>
                </a:endParaRPr>
              </a:p>
            </p:txBody>
          </p:sp>
        </p:grpSp>
      </p:grpSp>
      <p:sp>
        <p:nvSpPr>
          <p:cNvPr id="173" name="Textfeld 172">
            <a:extLst>
              <a:ext uri="{FF2B5EF4-FFF2-40B4-BE49-F238E27FC236}">
                <a16:creationId xmlns:a16="http://schemas.microsoft.com/office/drawing/2014/main" id="{4AC3D803-A35D-4CD9-A940-63569AF25775}"/>
              </a:ext>
            </a:extLst>
          </p:cNvPr>
          <p:cNvSpPr txBox="1"/>
          <p:nvPr/>
        </p:nvSpPr>
        <p:spPr>
          <a:xfrm>
            <a:off x="697258" y="1182669"/>
            <a:ext cx="3753170" cy="32162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defTabSz="914378">
              <a:spcAft>
                <a:spcPts val="600"/>
              </a:spcAft>
              <a:defRPr/>
            </a:pPr>
            <a:r>
              <a:rPr lang="de-DE" sz="1200" b="1" dirty="0">
                <a:solidFill>
                  <a:srgbClr val="000000"/>
                </a:solidFill>
                <a:latin typeface="Arial"/>
              </a:rPr>
              <a:t>Netzgebiet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/Deutschland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Fläche			10 %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Bevölkerung			2,5 %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Onshore-Leistung		12 %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Max. </a:t>
            </a:r>
            <a:r>
              <a:rPr lang="de-DE" sz="1200" b="1" dirty="0">
                <a:solidFill>
                  <a:srgbClr val="000000"/>
                </a:solidFill>
                <a:latin typeface="Arial"/>
              </a:rPr>
              <a:t>Verbrauchslast		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2,5 GW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Installierte </a:t>
            </a:r>
            <a:r>
              <a:rPr lang="de-DE" sz="1200" b="1" dirty="0">
                <a:solidFill>
                  <a:srgbClr val="000000"/>
                </a:solidFill>
                <a:latin typeface="Arial"/>
              </a:rPr>
              <a:t>EE-Leistung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		16,5 GW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b="1" dirty="0">
                <a:solidFill>
                  <a:srgbClr val="000000"/>
                </a:solidFill>
                <a:latin typeface="Arial"/>
              </a:rPr>
              <a:t>Prognose 2033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Max. Verbrauchslast		5,4 GW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Installierte EE-Leistung		45 GW</a:t>
            </a:r>
          </a:p>
          <a:p>
            <a:pPr defTabSz="914378">
              <a:defRPr/>
            </a:pPr>
            <a:r>
              <a:rPr lang="de-DE" sz="1200" b="1" dirty="0">
                <a:solidFill>
                  <a:srgbClr val="000000"/>
                </a:solidFill>
                <a:latin typeface="Arial"/>
              </a:rPr>
              <a:t>Rückspeisung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/Bezug 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Übertragungsnetz (Arbeit)		11:1</a:t>
            </a:r>
          </a:p>
          <a:p>
            <a:pPr defTabSz="914378">
              <a:spcAft>
                <a:spcPts val="600"/>
              </a:spcAft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Bundesranking </a:t>
            </a:r>
            <a:r>
              <a:rPr lang="de-DE" sz="1200" b="1" dirty="0">
                <a:solidFill>
                  <a:srgbClr val="000000"/>
                </a:solidFill>
                <a:latin typeface="Arial"/>
              </a:rPr>
              <a:t>NNE</a:t>
            </a:r>
            <a:r>
              <a:rPr lang="de-DE" sz="1200" dirty="0">
                <a:solidFill>
                  <a:srgbClr val="000000"/>
                </a:solidFill>
                <a:latin typeface="Arial"/>
              </a:rPr>
              <a:t> Haushalt/Strom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Brandenburg			10.</a:t>
            </a:r>
          </a:p>
          <a:p>
            <a:pPr defTabSz="914378">
              <a:defRPr/>
            </a:pPr>
            <a:r>
              <a:rPr lang="de-DE" sz="1200" dirty="0">
                <a:solidFill>
                  <a:srgbClr val="000000"/>
                </a:solidFill>
                <a:latin typeface="Arial"/>
              </a:rPr>
              <a:t>Meckl.-Vorpommern		11.</a:t>
            </a:r>
          </a:p>
        </p:txBody>
      </p: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D41B6D5F-BD60-8713-C533-5F1B310BEC33}"/>
              </a:ext>
            </a:extLst>
          </p:cNvPr>
          <p:cNvGrpSpPr/>
          <p:nvPr/>
        </p:nvGrpSpPr>
        <p:grpSpPr>
          <a:xfrm>
            <a:off x="7841189" y="507833"/>
            <a:ext cx="1170081" cy="967239"/>
            <a:chOff x="7612653" y="326917"/>
            <a:chExt cx="1551126" cy="1282227"/>
          </a:xfrm>
        </p:grpSpPr>
        <p:sp>
          <p:nvSpPr>
            <p:cNvPr id="174" name="Abgerundete rechteckige Legende 15">
              <a:extLst>
                <a:ext uri="{FF2B5EF4-FFF2-40B4-BE49-F238E27FC236}">
                  <a16:creationId xmlns:a16="http://schemas.microsoft.com/office/drawing/2014/main" id="{F0333377-71FD-5F65-1C41-FE7BD5067E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12653" y="326917"/>
              <a:ext cx="996518" cy="956800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de-DE" sz="135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5" name="Abgerundete rechteckige Legende 15">
              <a:extLst>
                <a:ext uri="{FF2B5EF4-FFF2-40B4-BE49-F238E27FC236}">
                  <a16:creationId xmlns:a16="http://schemas.microsoft.com/office/drawing/2014/main" id="{4A74CEED-9DDB-214F-F87F-89E5CC2B55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4251" y="997869"/>
              <a:ext cx="636650" cy="611275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de-DE" sz="1350" b="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Abgerundete rechteckige Legende 15">
              <a:extLst>
                <a:ext uri="{FF2B5EF4-FFF2-40B4-BE49-F238E27FC236}">
                  <a16:creationId xmlns:a16="http://schemas.microsoft.com/office/drawing/2014/main" id="{F603ECC8-0031-F9CD-F721-2707325156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78022" y="798462"/>
              <a:ext cx="385757" cy="370382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>
                <a:defRPr/>
              </a:pPr>
              <a:endParaRPr lang="de-DE" sz="1350" b="1" dirty="0">
                <a:solidFill>
                  <a:srgbClr val="000000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7935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A7EF00-168E-B98F-784C-F1336E457A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ea typeface="+mn-ea"/>
                <a:cs typeface="+mn-cs"/>
              </a:rPr>
              <a:t>Sorgt für Wachstum</a:t>
            </a:r>
            <a:br>
              <a:rPr lang="de-DE" dirty="0">
                <a:ea typeface="+mn-ea"/>
                <a:cs typeface="+mn-cs"/>
              </a:rPr>
            </a:b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036565-0470-A900-B9C2-4D0C0553B0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Wachstum braucht Energie – und einen verlässlichen Partner, der sie punktgenau dort verfügbar macht, wo sie benötigt wird.</a:t>
            </a:r>
          </a:p>
          <a:p>
            <a:endParaRPr lang="de-DE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CDDD950-4802-6D4B-8CE8-0F7273079451}"/>
              </a:ext>
            </a:extLst>
          </p:cNvPr>
          <p:cNvGraphicFramePr>
            <a:graphicFrameLocks noGrp="1"/>
          </p:cNvGraphicFramePr>
          <p:nvPr/>
        </p:nvGraphicFramePr>
        <p:xfrm>
          <a:off x="4328315" y="77291"/>
          <a:ext cx="4091398" cy="498892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4954">
                  <a:extLst>
                    <a:ext uri="{9D8B030D-6E8A-4147-A177-3AD203B41FA5}">
                      <a16:colId xmlns:a16="http://schemas.microsoft.com/office/drawing/2014/main" val="946033984"/>
                    </a:ext>
                  </a:extLst>
                </a:gridCol>
                <a:gridCol w="222648">
                  <a:extLst>
                    <a:ext uri="{9D8B030D-6E8A-4147-A177-3AD203B41FA5}">
                      <a16:colId xmlns:a16="http://schemas.microsoft.com/office/drawing/2014/main" val="3993838090"/>
                    </a:ext>
                  </a:extLst>
                </a:gridCol>
                <a:gridCol w="1273796">
                  <a:extLst>
                    <a:ext uri="{9D8B030D-6E8A-4147-A177-3AD203B41FA5}">
                      <a16:colId xmlns:a16="http://schemas.microsoft.com/office/drawing/2014/main" val="1952178365"/>
                    </a:ext>
                  </a:extLst>
                </a:gridCol>
              </a:tblGrid>
              <a:tr h="601109">
                <a:tc>
                  <a:txBody>
                    <a:bodyPr/>
                    <a:lstStyle/>
                    <a:p>
                      <a:pPr marL="0" algn="l" defTabSz="1219170" rtl="0" eaLnBrk="1" latinLnBrk="0" hangingPunct="1"/>
                      <a:r>
                        <a:rPr kumimoji="0" lang="de-DE" sz="1200" b="0" i="0" u="none" strike="noStrike" kern="0" cap="none" spc="0" normalizeH="0" baseline="0">
                          <a:ln>
                            <a:noFill/>
                          </a:ln>
                          <a:solidFill>
                            <a:srgbClr val="00497A"/>
                          </a:solidFill>
                          <a:effectLst/>
                          <a:uLnTx/>
                          <a:uFillTx/>
                          <a:latin typeface="Polo 11 Basic Medium" panose="020B0500000000020000" pitchFamily="34" charset="77"/>
                        </a:rPr>
                        <a:t>Umsatz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1219170" rtl="0" eaLnBrk="1" latinLnBrk="0" hangingPunct="1"/>
                      <a:r>
                        <a:rPr kumimoji="0" lang="de-DE" sz="1200" b="0" i="0" u="none" strike="noStrike" kern="0" cap="none" spc="0" normalizeH="0" baseline="0">
                          <a:ln>
                            <a:noFill/>
                          </a:ln>
                          <a:solidFill>
                            <a:srgbClr val="00497A"/>
                          </a:solidFill>
                          <a:effectLst/>
                          <a:uLnTx/>
                          <a:uFillTx/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3,6 Mrd. EUR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1505233"/>
                  </a:ext>
                </a:extLst>
              </a:tr>
              <a:tr h="619401">
                <a:tc>
                  <a:txBody>
                    <a:bodyPr/>
                    <a:lstStyle/>
                    <a:p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Mitarbeiter</a:t>
                      </a:r>
                      <a:r>
                        <a:rPr lang="de-DE" sz="1200" b="0" i="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 E.DIS </a:t>
                      </a:r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davon Auszubildende</a:t>
                      </a:r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 kern="120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2 051  </a:t>
                      </a:r>
                      <a:br>
                        <a:rPr lang="de-DE" sz="1200" b="0" i="0" kern="120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</a:br>
                      <a:r>
                        <a:rPr lang="de-DE" sz="1200" b="0" i="0" kern="120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212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78143963"/>
                  </a:ext>
                </a:extLst>
              </a:tr>
              <a:tr h="534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Investitionen</a:t>
                      </a:r>
                      <a:endParaRPr lang="de-DE" sz="1200" b="0" i="0" kern="120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  <a:ea typeface="+mn-ea"/>
                        <a:cs typeface="+mn-cs"/>
                      </a:endParaRP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 kern="120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293 Mio. EUR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2440635"/>
                  </a:ext>
                </a:extLst>
              </a:tr>
              <a:tr h="534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Netzkunden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</a:rPr>
                        <a:t>1,5 Mio.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8124416"/>
                  </a:ext>
                </a:extLst>
              </a:tr>
              <a:tr h="540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Netzabsatz Strom / Gas 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</a:rPr>
                        <a:t>12,5 / 3,4 TWh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27126914"/>
                  </a:ext>
                </a:extLst>
              </a:tr>
              <a:tr h="556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Stromnetz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(Nieder- , Mittel- und Hochspannung)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 kern="120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83 000 km*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9585478"/>
                  </a:ext>
                </a:extLst>
              </a:tr>
              <a:tr h="534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… davon Hochspannung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</a:rPr>
                        <a:t>5 800 km*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8250313"/>
                  </a:ext>
                </a:extLst>
              </a:tr>
              <a:tr h="534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Gasnetz (Hoch- und Niederdruck)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 kern="120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  <a:ea typeface="+mn-ea"/>
                          <a:cs typeface="+mn-cs"/>
                        </a:rPr>
                        <a:t>5 100 km </a:t>
                      </a:r>
                    </a:p>
                  </a:txBody>
                  <a:tcPr marL="84710" marR="84710" marT="42356" marB="4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282778"/>
                  </a:ext>
                </a:extLst>
              </a:tr>
              <a:tr h="5343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i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Einwohner </a:t>
                      </a:r>
                      <a:r>
                        <a:rPr lang="de-DE" sz="1200" b="0" i="0" baseline="0">
                          <a:solidFill>
                            <a:srgbClr val="00497A"/>
                          </a:solidFill>
                          <a:latin typeface="Polo 11 Basic Medium" panose="020B0500000000020000" pitchFamily="34" charset="77"/>
                        </a:rPr>
                        <a:t>Netzgebiet</a:t>
                      </a:r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84710" marR="84710" marT="42356" marB="4235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DE" sz="1200" b="0" i="0">
                        <a:solidFill>
                          <a:srgbClr val="00497A"/>
                        </a:solidFill>
                        <a:latin typeface="Polo 11 Basic Medium" panose="020B0500000000020000" pitchFamily="34" charset="77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sz="1200" b="0" i="0">
                          <a:solidFill>
                            <a:srgbClr val="014F7D"/>
                          </a:solidFill>
                          <a:latin typeface="Polo 11 Basic Medium" panose="020B0500000000020000" pitchFamily="34" charset="77"/>
                        </a:rPr>
                        <a:t>2,3 Mio. </a:t>
                      </a:r>
                    </a:p>
                  </a:txBody>
                  <a:tcPr marL="84710" marR="84710" marT="42356" marB="42356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3678183"/>
                  </a:ext>
                </a:extLst>
              </a:tr>
            </a:tbl>
          </a:graphicData>
        </a:graphic>
      </p:graphicFrame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317A1DD2-AD80-1FED-9CE2-70CD71F70FC0}"/>
              </a:ext>
            </a:extLst>
          </p:cNvPr>
          <p:cNvGrpSpPr>
            <a:grpSpLocks noChangeAspect="1"/>
          </p:cNvGrpSpPr>
          <p:nvPr/>
        </p:nvGrpSpPr>
        <p:grpSpPr>
          <a:xfrm>
            <a:off x="1386646" y="2977092"/>
            <a:ext cx="703126" cy="675000"/>
            <a:chOff x="1839386" y="5099318"/>
            <a:chExt cx="750001" cy="720000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6D366CAC-A41B-CC15-B0A8-906583AA19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839386" y="5099318"/>
              <a:ext cx="750001" cy="720000"/>
            </a:xfrm>
            <a:prstGeom prst="rect">
              <a:avLst/>
            </a:prstGeom>
            <a:solidFill>
              <a:schemeClr val="accent3">
                <a:alpha val="94523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135000" rIns="0" bIns="0" rtlCol="0" anchor="t" anchorCtr="0"/>
            <a:lstStyle/>
            <a:p>
              <a:pPr defTabSz="342900"/>
              <a:endParaRPr lang="de-DE" sz="1875">
                <a:solidFill>
                  <a:srgbClr val="FFFFFF"/>
                </a:solidFill>
                <a:latin typeface="Polo 22 Basic" panose="020B0500000000020000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CFC833C-1A60-D870-5707-8E3D914F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064953" y="5279318"/>
              <a:ext cx="298866" cy="360000"/>
            </a:xfrm>
            <a:prstGeom prst="rect">
              <a:avLst/>
            </a:prstGeom>
          </p:spPr>
        </p:pic>
      </p:grpSp>
      <p:sp>
        <p:nvSpPr>
          <p:cNvPr id="28" name="Rectangle 50">
            <a:extLst>
              <a:ext uri="{FF2B5EF4-FFF2-40B4-BE49-F238E27FC236}">
                <a16:creationId xmlns:a16="http://schemas.microsoft.com/office/drawing/2014/main" id="{A445ABF9-BA4B-1007-5BAB-C3D979932F5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07975" y="4921230"/>
            <a:ext cx="2674169" cy="115416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square" lIns="0" tIns="0" rIns="0" bIns="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>
                <a:srgbClr val="F21C0A"/>
              </a:buClr>
              <a:buSzPct val="100000"/>
              <a:defRPr/>
            </a:pPr>
            <a:r>
              <a:rPr lang="de-DE" sz="750">
                <a:solidFill>
                  <a:srgbClr val="004979"/>
                </a:solidFill>
                <a:latin typeface="Polo 11 Basic" panose="020B0500000000020000" pitchFamily="34" charset="77"/>
              </a:rPr>
              <a:t>31.12.2024; Werte gerundet, * Werte zum 31.12.2023</a:t>
            </a:r>
          </a:p>
        </p:txBody>
      </p:sp>
    </p:spTree>
    <p:extLst>
      <p:ext uri="{BB962C8B-B14F-4D97-AF65-F5344CB8AC3E}">
        <p14:creationId xmlns:p14="http://schemas.microsoft.com/office/powerpoint/2010/main" val="252560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DAC498B-16B7-0503-17D7-E324AC44EE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>
                <a:solidFill>
                  <a:schemeClr val="bg1"/>
                </a:solidFill>
              </a:rPr>
              <a:t>Bringt mehr Spannung in </a:t>
            </a:r>
            <a:br>
              <a:rPr lang="de-DE">
                <a:solidFill>
                  <a:schemeClr val="bg1"/>
                </a:solidFill>
              </a:rPr>
            </a:br>
            <a:r>
              <a:rPr lang="de-DE">
                <a:solidFill>
                  <a:schemeClr val="bg1"/>
                </a:solidFill>
              </a:rPr>
              <a:t>Ihr Leben</a:t>
            </a:r>
            <a:br>
              <a:rPr lang="de-DE">
                <a:solidFill>
                  <a:schemeClr val="bg1"/>
                </a:solidFill>
              </a:rPr>
            </a:br>
            <a:endParaRPr lang="de-DE"/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E8D0622B-5BD8-C2D4-29A1-6ECB691A7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lnSpc>
                <a:spcPts val="1650"/>
              </a:lnSpc>
              <a:spcAft>
                <a:spcPts val="900"/>
              </a:spcAft>
              <a:buClr>
                <a:srgbClr val="31A93F"/>
              </a:buClr>
              <a:buSzPct val="100000"/>
            </a:pPr>
            <a:r>
              <a:rPr lang="de-DE" err="1">
                <a:solidFill>
                  <a:schemeClr val="bg1"/>
                </a:solidFill>
              </a:rPr>
              <a:t>e-dis.de</a:t>
            </a:r>
            <a:r>
              <a:rPr lang="de-DE">
                <a:solidFill>
                  <a:schemeClr val="bg1"/>
                </a:solidFill>
              </a:rPr>
              <a:t>/</a:t>
            </a:r>
            <a:r>
              <a:rPr lang="de-DE" err="1">
                <a:solidFill>
                  <a:schemeClr val="bg1"/>
                </a:solidFill>
              </a:rPr>
              <a:t>karriere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E1479C1D-F798-E2F4-5AEE-EC56A22C85D3}"/>
              </a:ext>
            </a:extLst>
          </p:cNvPr>
          <p:cNvSpPr>
            <a:spLocks noChangeArrowheads="1"/>
          </p:cNvSpPr>
          <p:nvPr/>
        </p:nvSpPr>
        <p:spPr bwMode="gray">
          <a:xfrm>
            <a:off x="6869596" y="4869175"/>
            <a:ext cx="883049" cy="115416"/>
          </a:xfrm>
          <a:prstGeom prst="rect">
            <a:avLst/>
          </a:prstGeom>
          <a:noFill/>
          <a:ln w="12700">
            <a:noFill/>
            <a:miter lim="800000"/>
            <a:headEnd/>
            <a:tailEnd type="none" w="med" len="lg"/>
          </a:ln>
        </p:spPr>
        <p:txBody>
          <a:bodyPr wrap="square" lIns="0" tIns="0" rIns="0" bIns="0">
            <a:spAutoFit/>
          </a:bodyPr>
          <a:lstStyle/>
          <a:p>
            <a:pPr defTabSz="342900">
              <a:buClr>
                <a:srgbClr val="F21C0A"/>
              </a:buClr>
              <a:buSzPct val="100000"/>
              <a:defRPr/>
            </a:pPr>
            <a:r>
              <a:rPr lang="de-DE" sz="750" kern="0">
                <a:solidFill>
                  <a:srgbClr val="00497A"/>
                </a:solidFill>
                <a:latin typeface="Polo 11 Basic" panose="020B0500000000020000" pitchFamily="34" charset="77"/>
              </a:rPr>
              <a:t>  Stand: 31.12.2023</a:t>
            </a:r>
          </a:p>
        </p:txBody>
      </p: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E3008EE8-3959-F63D-827A-311F2DC95430}"/>
              </a:ext>
            </a:extLst>
          </p:cNvPr>
          <p:cNvGrpSpPr/>
          <p:nvPr/>
        </p:nvGrpSpPr>
        <p:grpSpPr>
          <a:xfrm>
            <a:off x="3340339" y="1961237"/>
            <a:ext cx="4245866" cy="1350000"/>
            <a:chOff x="4453785" y="2612765"/>
            <a:chExt cx="5661155" cy="1800000"/>
          </a:xfrm>
        </p:grpSpPr>
        <p:grpSp>
          <p:nvGrpSpPr>
            <p:cNvPr id="3" name="Gruppieren 2">
              <a:extLst>
                <a:ext uri="{FF2B5EF4-FFF2-40B4-BE49-F238E27FC236}">
                  <a16:creationId xmlns:a16="http://schemas.microsoft.com/office/drawing/2014/main" id="{80455754-5FA8-355F-F7D4-A3F6CC42460F}"/>
                </a:ext>
              </a:extLst>
            </p:cNvPr>
            <p:cNvGrpSpPr/>
            <p:nvPr/>
          </p:nvGrpSpPr>
          <p:grpSpPr>
            <a:xfrm>
              <a:off x="4453785" y="2612765"/>
              <a:ext cx="1875003" cy="1800000"/>
              <a:chOff x="6047321" y="3779484"/>
              <a:chExt cx="1875003" cy="1800000"/>
            </a:xfrm>
          </p:grpSpPr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E26131FC-8C96-53BD-99D9-122B5AA86B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47321" y="3779484"/>
                <a:ext cx="1875003" cy="180000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2000" tIns="135000" rIns="0" bIns="0" rtlCol="0" anchor="t" anchorCtr="0"/>
              <a:lstStyle/>
              <a:p>
                <a:pPr defTabSz="342900"/>
                <a:endParaRPr lang="de-DE" sz="1875">
                  <a:solidFill>
                    <a:srgbClr val="FFFFFF"/>
                  </a:solidFill>
                  <a:latin typeface="Polo 22 Basic" panose="020B0500000000020000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367FB25-7F04-A4AD-DA53-D294B142A95D}"/>
                  </a:ext>
                </a:extLst>
              </p:cNvPr>
              <p:cNvSpPr txBox="1"/>
              <p:nvPr/>
            </p:nvSpPr>
            <p:spPr>
              <a:xfrm>
                <a:off x="6093501" y="4263849"/>
                <a:ext cx="1733006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500" dirty="0">
                    <a:solidFill>
                      <a:srgbClr val="FFFFFF"/>
                    </a:solidFill>
                    <a:latin typeface="Polo 22 Basic Medium" panose="020B0500000000020000" pitchFamily="34" charset="77"/>
                  </a:rPr>
                  <a:t>3.076</a:t>
                </a:r>
              </a:p>
              <a:p>
                <a:pPr marL="0" lvl="1" indent="-533400" defTabSz="342900">
                  <a:tabLst>
                    <a:tab pos="870347" algn="l"/>
                    <a:tab pos="4776788" algn="r"/>
                  </a:tabLst>
                  <a:defRPr/>
                </a:pPr>
                <a:r>
                  <a:rPr lang="de-DE" sz="1350" dirty="0">
                    <a:solidFill>
                      <a:srgbClr val="FFFFFF"/>
                    </a:solidFill>
                    <a:latin typeface="Polo 11 Basic Medium" panose="020B0500000000020000" pitchFamily="34" charset="77"/>
                  </a:rPr>
                  <a:t>Beschäftigte in </a:t>
                </a:r>
              </a:p>
              <a:p>
                <a:pPr marL="0" lvl="1" indent="-533400" defTabSz="342900">
                  <a:tabLst>
                    <a:tab pos="870347" algn="l"/>
                    <a:tab pos="4776788" algn="r"/>
                  </a:tabLst>
                  <a:defRPr/>
                </a:pPr>
                <a:r>
                  <a:rPr lang="de-DE" sz="900" dirty="0">
                    <a:solidFill>
                      <a:srgbClr val="FFFFFF"/>
                    </a:solidFill>
                    <a:latin typeface="Polo" panose="02000400000000000000" pitchFamily="2" charset="0"/>
                  </a:rPr>
                  <a:t>E.DIS- und Tochtergesellschaften in der Region </a:t>
                </a:r>
              </a:p>
            </p:txBody>
          </p:sp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EDD223A1-35AD-FD59-28BE-063E2A8B51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7165517" y="3927727"/>
                <a:ext cx="605210" cy="324000"/>
              </a:xfrm>
              <a:prstGeom prst="rect">
                <a:avLst/>
              </a:prstGeom>
            </p:spPr>
          </p:pic>
        </p:grpSp>
        <p:pic>
          <p:nvPicPr>
            <p:cNvPr id="20" name="Grafik 19" descr="Ein Bild, das Kleidung, draußen, Baum, Person enthält.&#10;&#10;KI-generierte Inhalte können fehlerhaft sein.">
              <a:extLst>
                <a:ext uri="{FF2B5EF4-FFF2-40B4-BE49-F238E27FC236}">
                  <a16:creationId xmlns:a16="http://schemas.microsoft.com/office/drawing/2014/main" id="{2403F427-E24D-F0C9-64C5-04D381B8F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4581" y="2612765"/>
              <a:ext cx="3790359" cy="1800000"/>
            </a:xfrm>
            <a:prstGeom prst="rect">
              <a:avLst/>
            </a:prstGeom>
          </p:spPr>
        </p:pic>
      </p:grpSp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A8401ECE-087E-5EA6-3C76-8F2C8745BE26}"/>
              </a:ext>
            </a:extLst>
          </p:cNvPr>
          <p:cNvGrpSpPr/>
          <p:nvPr/>
        </p:nvGrpSpPr>
        <p:grpSpPr>
          <a:xfrm>
            <a:off x="3340339" y="448728"/>
            <a:ext cx="4245866" cy="1350000"/>
            <a:chOff x="4453785" y="598304"/>
            <a:chExt cx="5661155" cy="1800000"/>
          </a:xfrm>
        </p:grpSpPr>
        <p:grpSp>
          <p:nvGrpSpPr>
            <p:cNvPr id="2" name="Gruppieren 1">
              <a:extLst>
                <a:ext uri="{FF2B5EF4-FFF2-40B4-BE49-F238E27FC236}">
                  <a16:creationId xmlns:a16="http://schemas.microsoft.com/office/drawing/2014/main" id="{D970988B-37E5-113B-593F-38766CE33B4B}"/>
                </a:ext>
              </a:extLst>
            </p:cNvPr>
            <p:cNvGrpSpPr/>
            <p:nvPr/>
          </p:nvGrpSpPr>
          <p:grpSpPr>
            <a:xfrm>
              <a:off x="4453785" y="598304"/>
              <a:ext cx="1875003" cy="1800000"/>
              <a:chOff x="3944201" y="3779485"/>
              <a:chExt cx="1875003" cy="1800000"/>
            </a:xfrm>
          </p:grpSpPr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86477D4C-96AC-39D9-A7E1-5EFBFCA707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44201" y="3779485"/>
                <a:ext cx="1875003" cy="1800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2000" tIns="135000" rIns="0" bIns="0" rtlCol="0" anchor="t" anchorCtr="0"/>
              <a:lstStyle/>
              <a:p>
                <a:pPr defTabSz="342900"/>
                <a:endParaRPr lang="de-DE" sz="1875">
                  <a:solidFill>
                    <a:srgbClr val="FFFFFF"/>
                  </a:solidFill>
                  <a:latin typeface="Polo 22 Basic" panose="020B0500000000020000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FC451BA0-4EF9-75A2-B0CC-A2C3F6A6852D}"/>
                  </a:ext>
                </a:extLst>
              </p:cNvPr>
              <p:cNvSpPr txBox="1"/>
              <p:nvPr/>
            </p:nvSpPr>
            <p:spPr>
              <a:xfrm>
                <a:off x="3990381" y="4263849"/>
                <a:ext cx="173300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500" dirty="0">
                    <a:solidFill>
                      <a:srgbClr val="FFFFFF"/>
                    </a:solidFill>
                    <a:latin typeface="Polo 22 Basic Medium" panose="020B0500000000020000" pitchFamily="34" charset="77"/>
                  </a:rPr>
                  <a:t>2.051</a:t>
                </a:r>
              </a:p>
              <a:p>
                <a:pPr marL="0" lvl="1" defTabSz="342900">
                  <a:tabLst>
                    <a:tab pos="870347" algn="l"/>
                    <a:tab pos="4776788" algn="r"/>
                  </a:tabLst>
                  <a:defRPr/>
                </a:pPr>
                <a:r>
                  <a:rPr lang="de-DE" sz="1350" dirty="0">
                    <a:solidFill>
                      <a:srgbClr val="FFFFFF"/>
                    </a:solidFill>
                    <a:latin typeface="Polo 11 Basic Medium" panose="020B0500000000020000" pitchFamily="34" charset="77"/>
                  </a:rPr>
                  <a:t>Beschäftigte</a:t>
                </a:r>
                <a:r>
                  <a:rPr lang="de-DE" sz="1050" dirty="0">
                    <a:solidFill>
                      <a:srgbClr val="FFFFFF"/>
                    </a:solidFill>
                    <a:latin typeface="Polo 11 Basic Medium" panose="020B0500000000020000" pitchFamily="34" charset="77"/>
                  </a:rPr>
                  <a:t> </a:t>
                </a:r>
              </a:p>
              <a:p>
                <a:pPr marL="0" lvl="1" defTabSz="342900">
                  <a:tabLst>
                    <a:tab pos="870347" algn="l"/>
                    <a:tab pos="4776788" algn="r"/>
                  </a:tabLst>
                  <a:defRPr/>
                </a:pPr>
                <a:r>
                  <a:rPr lang="de-DE" sz="900" dirty="0">
                    <a:solidFill>
                      <a:srgbClr val="FFFFFF"/>
                    </a:solidFill>
                    <a:latin typeface="Polo 11 Basic" panose="020B0500000000020000" pitchFamily="34" charset="77"/>
                  </a:rPr>
                  <a:t>(mit Auszubildenden)</a:t>
                </a:r>
              </a:p>
            </p:txBody>
          </p:sp>
          <p:pic>
            <p:nvPicPr>
              <p:cNvPr id="19" name="Grafik 18">
                <a:extLst>
                  <a:ext uri="{FF2B5EF4-FFF2-40B4-BE49-F238E27FC236}">
                    <a16:creationId xmlns:a16="http://schemas.microsoft.com/office/drawing/2014/main" id="{0412A66F-DE89-6934-EF5F-1F1F5C13E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140994" y="3937779"/>
                <a:ext cx="532529" cy="288000"/>
              </a:xfrm>
              <a:prstGeom prst="rect">
                <a:avLst/>
              </a:prstGeom>
            </p:spPr>
          </p:pic>
        </p:grpSp>
        <p:pic>
          <p:nvPicPr>
            <p:cNvPr id="26" name="Grafik 25" descr="Ein Bild, das Kleidung, Person, Im Haus, Menschliches Gesicht enthält.&#10;&#10;KI-generierte Inhalte können fehlerhaft sein.">
              <a:extLst>
                <a:ext uri="{FF2B5EF4-FFF2-40B4-BE49-F238E27FC236}">
                  <a16:creationId xmlns:a16="http://schemas.microsoft.com/office/drawing/2014/main" id="{30E16649-D16F-4F2C-856B-A441B140E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4581" y="598304"/>
              <a:ext cx="3790359" cy="1800000"/>
            </a:xfrm>
            <a:prstGeom prst="rect">
              <a:avLst/>
            </a:prstGeom>
          </p:spPr>
        </p:pic>
      </p:grpSp>
      <p:pic>
        <p:nvPicPr>
          <p:cNvPr id="28" name="Grafik 27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63E791A1-67D9-E91C-5B44-FFE1210461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383" y="3962667"/>
            <a:ext cx="675000" cy="893476"/>
          </a:xfrm>
          <a:prstGeom prst="rect">
            <a:avLst/>
          </a:prstGeom>
        </p:spPr>
      </p:pic>
      <p:pic>
        <p:nvPicPr>
          <p:cNvPr id="32" name="Grafik 31" descr="Ein Bild, das Text, Schrift, Symbol, Logo enthält.&#10;&#10;KI-generierte Inhalte können fehlerhaft sein.">
            <a:extLst>
              <a:ext uri="{FF2B5EF4-FFF2-40B4-BE49-F238E27FC236}">
                <a16:creationId xmlns:a16="http://schemas.microsoft.com/office/drawing/2014/main" id="{EB036528-E8CD-0DE0-1418-DA37D191C9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14" y="4148745"/>
            <a:ext cx="675000" cy="675000"/>
          </a:xfrm>
          <a:prstGeom prst="rect">
            <a:avLst/>
          </a:prstGeom>
        </p:spPr>
      </p:pic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F22CF7E2-B03E-DC08-4C81-9237A519C868}"/>
              </a:ext>
            </a:extLst>
          </p:cNvPr>
          <p:cNvGrpSpPr/>
          <p:nvPr/>
        </p:nvGrpSpPr>
        <p:grpSpPr>
          <a:xfrm>
            <a:off x="3340338" y="3473745"/>
            <a:ext cx="4245867" cy="1350000"/>
            <a:chOff x="4453784" y="4631660"/>
            <a:chExt cx="5661156" cy="1800000"/>
          </a:xfrm>
        </p:grpSpPr>
        <p:grpSp>
          <p:nvGrpSpPr>
            <p:cNvPr id="6" name="Gruppieren 5">
              <a:extLst>
                <a:ext uri="{FF2B5EF4-FFF2-40B4-BE49-F238E27FC236}">
                  <a16:creationId xmlns:a16="http://schemas.microsoft.com/office/drawing/2014/main" id="{3067B060-8D5B-3F75-E8A5-9375D08F1D57}"/>
                </a:ext>
              </a:extLst>
            </p:cNvPr>
            <p:cNvGrpSpPr/>
            <p:nvPr/>
          </p:nvGrpSpPr>
          <p:grpSpPr>
            <a:xfrm>
              <a:off x="4453784" y="4631660"/>
              <a:ext cx="1875003" cy="1800000"/>
              <a:chOff x="8150441" y="3787315"/>
              <a:chExt cx="1875003" cy="1800000"/>
            </a:xfrm>
          </p:grpSpPr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E7D734A5-0B15-6683-B96A-952706A2AC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150441" y="3787315"/>
                <a:ext cx="1875003" cy="18000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62000" tIns="135000" rIns="0" bIns="0" rtlCol="0" anchor="t" anchorCtr="0"/>
              <a:lstStyle/>
              <a:p>
                <a:pPr defTabSz="342900"/>
                <a:endParaRPr lang="de-DE" sz="1875">
                  <a:solidFill>
                    <a:srgbClr val="FFFFFF"/>
                  </a:solidFill>
                  <a:latin typeface="Polo 22 Basic" panose="020B0500000000020000" pitchFamily="34" charset="77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B81B224A-ECA6-9C0A-414F-0FCF979F3891}"/>
                  </a:ext>
                </a:extLst>
              </p:cNvPr>
              <p:cNvSpPr txBox="1"/>
              <p:nvPr/>
            </p:nvSpPr>
            <p:spPr>
              <a:xfrm>
                <a:off x="8196621" y="4263850"/>
                <a:ext cx="1733006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342900"/>
                <a:r>
                  <a:rPr lang="de-DE" sz="1500" dirty="0">
                    <a:solidFill>
                      <a:srgbClr val="FFFFFF"/>
                    </a:solidFill>
                    <a:latin typeface="Polo 22 Basic Medium" panose="020B0500000000020000" pitchFamily="34" charset="77"/>
                  </a:rPr>
                  <a:t>212</a:t>
                </a:r>
              </a:p>
              <a:p>
                <a:pPr marL="0" lvl="1" indent="-533400" defTabSz="342900">
                  <a:tabLst>
                    <a:tab pos="870347" algn="l"/>
                    <a:tab pos="4776788" algn="r"/>
                  </a:tabLst>
                  <a:defRPr/>
                </a:pPr>
                <a:r>
                  <a:rPr lang="de-DE" sz="1350" dirty="0">
                    <a:solidFill>
                      <a:srgbClr val="FFFFFF"/>
                    </a:solidFill>
                    <a:latin typeface="Polo 11 Basic Medium" panose="020B0500000000020000" pitchFamily="34" charset="77"/>
                  </a:rPr>
                  <a:t>Auszubildende </a:t>
                </a:r>
                <a:r>
                  <a:rPr lang="de-DE" sz="900" dirty="0">
                    <a:solidFill>
                      <a:srgbClr val="FFFFFF"/>
                    </a:solidFill>
                    <a:latin typeface="Polo 11 Basic" panose="020B0500000000020000" pitchFamily="34" charset="77"/>
                  </a:rPr>
                  <a:t>insgesamt</a:t>
                </a:r>
                <a:endParaRPr lang="de-DE" sz="1350" dirty="0">
                  <a:solidFill>
                    <a:srgbClr val="FFFFFF"/>
                  </a:solidFill>
                  <a:latin typeface="Polo 11 Basic" panose="020B0500000000020000" pitchFamily="34" charset="77"/>
                </a:endParaRPr>
              </a:p>
            </p:txBody>
          </p:sp>
          <p:pic>
            <p:nvPicPr>
              <p:cNvPr id="23" name="Grafik 22">
                <a:extLst>
                  <a:ext uri="{FF2B5EF4-FFF2-40B4-BE49-F238E27FC236}">
                    <a16:creationId xmlns:a16="http://schemas.microsoft.com/office/drawing/2014/main" id="{DED82A63-086B-46B6-D527-96ACF12B60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9464424" y="3937779"/>
                <a:ext cx="421134" cy="360000"/>
              </a:xfrm>
              <a:prstGeom prst="rect">
                <a:avLst/>
              </a:prstGeom>
            </p:spPr>
          </p:pic>
        </p:grpSp>
        <p:pic>
          <p:nvPicPr>
            <p:cNvPr id="34" name="Grafik 33" descr="Ein Bild, das Kleidung, Person, Mann, Jacke enthält.&#10;&#10;KI-generierte Inhalte können fehlerhaft sein.">
              <a:extLst>
                <a:ext uri="{FF2B5EF4-FFF2-40B4-BE49-F238E27FC236}">
                  <a16:creationId xmlns:a16="http://schemas.microsoft.com/office/drawing/2014/main" id="{CEF8642D-D859-235E-0794-8710C864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24581" y="4631660"/>
              <a:ext cx="3790359" cy="1800000"/>
            </a:xfrm>
            <a:prstGeom prst="rect">
              <a:avLst/>
            </a:prstGeom>
          </p:spPr>
        </p:pic>
      </p:grpSp>
      <p:pic>
        <p:nvPicPr>
          <p:cNvPr id="37" name="Grafik 36" descr="Ein Bild, das Text, Schrift, Screenshot, Logo enthält.&#10;&#10;KI-generierte Inhalte können fehlerhaft sein.">
            <a:extLst>
              <a:ext uri="{FF2B5EF4-FFF2-40B4-BE49-F238E27FC236}">
                <a16:creationId xmlns:a16="http://schemas.microsoft.com/office/drawing/2014/main" id="{22D9BBC5-74E3-E9FB-B1DE-4C83A6C6AE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652" y="3946434"/>
            <a:ext cx="675000" cy="8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897D5-09E0-50AB-F841-A501EF58C9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defTabSz="685783">
              <a:spcAft>
                <a:spcPts val="900"/>
              </a:spcAft>
            </a:pPr>
            <a:r>
              <a:rPr lang="de-DE" dirty="0"/>
              <a:t>Verteilnetz-betreiber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AD4ED97-319F-AB42-5E5F-1DFF34BD02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defTabSz="685783">
              <a:spcBef>
                <a:spcPts val="0"/>
              </a:spcBef>
              <a:buClr>
                <a:srgbClr val="31A93F"/>
              </a:buClr>
              <a:buSzPct val="100000"/>
            </a:pPr>
            <a:r>
              <a:rPr lang="de-DE"/>
              <a:t>Die Aufgaben der </a:t>
            </a:r>
          </a:p>
          <a:p>
            <a:pPr defTabSz="685783">
              <a:spcBef>
                <a:spcPts val="0"/>
              </a:spcBef>
              <a:buClr>
                <a:srgbClr val="31A93F"/>
              </a:buClr>
              <a:buSzPct val="100000"/>
            </a:pPr>
            <a:r>
              <a:rPr lang="de-DE"/>
              <a:t>verschiedenen Netzebenen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B45FE53-6A65-3308-BFEA-4D0BAF033096}"/>
              </a:ext>
            </a:extLst>
          </p:cNvPr>
          <p:cNvGrpSpPr/>
          <p:nvPr/>
        </p:nvGrpSpPr>
        <p:grpSpPr>
          <a:xfrm>
            <a:off x="3517136" y="0"/>
            <a:ext cx="5218080" cy="4781550"/>
            <a:chOff x="4124739" y="-110065"/>
            <a:chExt cx="6957439" cy="6375400"/>
          </a:xfrm>
        </p:grpSpPr>
        <p:pic>
          <p:nvPicPr>
            <p:cNvPr id="5" name="Grafik 4" descr="Ein Bild, das Screenshot, Text, Design enthält.&#10;&#10;KI-generierte Inhalte können fehlerhaft sein.">
              <a:extLst>
                <a:ext uri="{FF2B5EF4-FFF2-40B4-BE49-F238E27FC236}">
                  <a16:creationId xmlns:a16="http://schemas.microsoft.com/office/drawing/2014/main" id="{BF8231CA-F945-7283-948F-D0CA9BA2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739" y="-110065"/>
              <a:ext cx="5129009" cy="6375400"/>
            </a:xfrm>
            <a:prstGeom prst="rect">
              <a:avLst/>
            </a:prstGeom>
          </p:spPr>
        </p:pic>
        <p:sp>
          <p:nvSpPr>
            <p:cNvPr id="6" name="Textfeld 1">
              <a:extLst>
                <a:ext uri="{FF2B5EF4-FFF2-40B4-BE49-F238E27FC236}">
                  <a16:creationId xmlns:a16="http://schemas.microsoft.com/office/drawing/2014/main" id="{08D84C49-9C6C-3E07-CB67-FA1513FCE43D}"/>
                </a:ext>
              </a:extLst>
            </p:cNvPr>
            <p:cNvSpPr txBox="1"/>
            <p:nvPr/>
          </p:nvSpPr>
          <p:spPr>
            <a:xfrm>
              <a:off x="9781309" y="498762"/>
              <a:ext cx="1300869" cy="1331476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685783">
                <a:lnSpc>
                  <a:spcPts val="1800"/>
                </a:lnSpc>
                <a:buClr>
                  <a:srgbClr val="31A93F"/>
                </a:buClr>
                <a:buSzPct val="100000"/>
              </a:pPr>
              <a:r>
                <a:rPr lang="de-DE" sz="1200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50Hertz</a:t>
              </a:r>
            </a:p>
            <a:p>
              <a:pPr defTabSz="685783">
                <a:lnSpc>
                  <a:spcPts val="1800"/>
                </a:lnSpc>
                <a:buClr>
                  <a:srgbClr val="31A93F"/>
                </a:buClr>
                <a:buSzPct val="100000"/>
              </a:pPr>
              <a:r>
                <a:rPr lang="de-DE" sz="1200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TenneT </a:t>
              </a:r>
            </a:p>
            <a:p>
              <a:pPr defTabSz="685783">
                <a:lnSpc>
                  <a:spcPts val="1800"/>
                </a:lnSpc>
                <a:buClr>
                  <a:srgbClr val="31A93F"/>
                </a:buClr>
                <a:buSzPct val="100000"/>
              </a:pPr>
              <a:r>
                <a:rPr lang="de-DE" sz="1200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Amprion</a:t>
              </a:r>
            </a:p>
            <a:p>
              <a:pPr defTabSz="685783">
                <a:lnSpc>
                  <a:spcPts val="1800"/>
                </a:lnSpc>
                <a:buClr>
                  <a:srgbClr val="31A93F"/>
                </a:buClr>
                <a:buSzPct val="100000"/>
              </a:pPr>
              <a:r>
                <a:rPr lang="de-DE" sz="1200" err="1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Transnet</a:t>
              </a:r>
              <a:r>
                <a:rPr lang="de-DE" sz="1200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 BW</a:t>
              </a:r>
              <a:endParaRPr lang="de-DE" sz="1050">
                <a:solidFill>
                  <a:srgbClr val="004979"/>
                </a:solidFill>
                <a:latin typeface="Polo 11 Basic Medium" panose="020B0500000000020000" pitchFamily="34" charset="77"/>
              </a:endParaRPr>
            </a:p>
          </p:txBody>
        </p:sp>
        <p:sp>
          <p:nvSpPr>
            <p:cNvPr id="7" name="Textfeld 2">
              <a:extLst>
                <a:ext uri="{FF2B5EF4-FFF2-40B4-BE49-F238E27FC236}">
                  <a16:creationId xmlns:a16="http://schemas.microsoft.com/office/drawing/2014/main" id="{A1AC59B8-4A2A-F64E-6705-2EF3B9C0D79B}"/>
                </a:ext>
              </a:extLst>
            </p:cNvPr>
            <p:cNvSpPr txBox="1"/>
            <p:nvPr/>
          </p:nvSpPr>
          <p:spPr>
            <a:xfrm>
              <a:off x="9781309" y="3951790"/>
              <a:ext cx="669415" cy="408145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non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 defTabSz="685783">
                <a:lnSpc>
                  <a:spcPts val="1800"/>
                </a:lnSpc>
                <a:buClr>
                  <a:srgbClr val="31A93F"/>
                </a:buClr>
                <a:buSzPct val="100000"/>
              </a:pPr>
              <a:r>
                <a:rPr lang="de-DE" sz="1200">
                  <a:solidFill>
                    <a:srgbClr val="004979"/>
                  </a:solidFill>
                  <a:latin typeface="Polo 11 Basic Medium" panose="020B0500000000020000" pitchFamily="34" charset="77"/>
                </a:rPr>
                <a:t>E.DIS</a:t>
              </a:r>
            </a:p>
          </p:txBody>
        </p:sp>
        <p:sp>
          <p:nvSpPr>
            <p:cNvPr id="13" name="Geschweifte Klammer rechts 12">
              <a:extLst>
                <a:ext uri="{FF2B5EF4-FFF2-40B4-BE49-F238E27FC236}">
                  <a16:creationId xmlns:a16="http://schemas.microsoft.com/office/drawing/2014/main" id="{A55CE3A0-48B6-DDDD-076E-89FF6A9049FA}"/>
                </a:ext>
              </a:extLst>
            </p:cNvPr>
            <p:cNvSpPr/>
            <p:nvPr/>
          </p:nvSpPr>
          <p:spPr>
            <a:xfrm>
              <a:off x="9311460" y="1806812"/>
              <a:ext cx="444500" cy="4369870"/>
            </a:xfrm>
            <a:prstGeom prst="rightBrace">
              <a:avLst>
                <a:gd name="adj1" fmla="val 38842"/>
                <a:gd name="adj2" fmla="val 53475"/>
              </a:avLst>
            </a:prstGeom>
            <a:ln w="19050" cap="rnd">
              <a:rou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Geschweifte Klammer rechts 14">
              <a:extLst>
                <a:ext uri="{FF2B5EF4-FFF2-40B4-BE49-F238E27FC236}">
                  <a16:creationId xmlns:a16="http://schemas.microsoft.com/office/drawing/2014/main" id="{FB8C5B0D-D0AC-7E3C-B75B-9835765EF822}"/>
                </a:ext>
              </a:extLst>
            </p:cNvPr>
            <p:cNvSpPr/>
            <p:nvPr/>
          </p:nvSpPr>
          <p:spPr>
            <a:xfrm>
              <a:off x="9311460" y="564354"/>
              <a:ext cx="407205" cy="1176865"/>
            </a:xfrm>
            <a:prstGeom prst="rightBrace">
              <a:avLst>
                <a:gd name="adj1" fmla="val 38842"/>
                <a:gd name="adj2" fmla="val 53870"/>
              </a:avLst>
            </a:prstGeom>
            <a:ln w="19050" cap="rnd">
              <a:rou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783"/>
              <a:endParaRPr lang="de-DE" sz="135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8294C67-D7CF-2A9C-86BD-238F4FC165E5}"/>
              </a:ext>
            </a:extLst>
          </p:cNvPr>
          <p:cNvGrpSpPr>
            <a:grpSpLocks noChangeAspect="1"/>
          </p:cNvGrpSpPr>
          <p:nvPr/>
        </p:nvGrpSpPr>
        <p:grpSpPr>
          <a:xfrm>
            <a:off x="1428544" y="3771911"/>
            <a:ext cx="703126" cy="675000"/>
            <a:chOff x="1676264" y="5023118"/>
            <a:chExt cx="750001" cy="720000"/>
          </a:xfrm>
        </p:grpSpPr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9F8D352-1E4C-8E9B-0A4B-A216793EA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76264" y="5023118"/>
              <a:ext cx="750001" cy="72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" tIns="135000" rIns="0" bIns="0" rtlCol="0" anchor="t" anchorCtr="0"/>
            <a:lstStyle/>
            <a:p>
              <a:pPr defTabSz="342900"/>
              <a:endParaRPr lang="de-DE" sz="1875">
                <a:solidFill>
                  <a:srgbClr val="FFFFFF"/>
                </a:solidFill>
                <a:latin typeface="Polo 22 Basic" panose="020B0500000000020000" pitchFamily="34" charset="77"/>
                <a:cs typeface="Arial" panose="020B0604020202020204" pitchFamily="34" charset="0"/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4A90070D-3776-3F0E-7008-09ACC6E66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71264" y="5203118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79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9" name="Objekt 448" hidden="1">
            <a:extLst>
              <a:ext uri="{FF2B5EF4-FFF2-40B4-BE49-F238E27FC236}">
                <a16:creationId xmlns:a16="http://schemas.microsoft.com/office/drawing/2014/main" id="{240802E9-677C-4788-ADB1-5F92EC44E1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408" imgH="408" progId="TCLayout.ActiveDocument.1">
                  <p:embed/>
                </p:oleObj>
              </mc:Choice>
              <mc:Fallback>
                <p:oleObj name="think-cell Folie" r:id="rId3" imgW="408" imgH="408" progId="TCLayout.ActiveDocument.1">
                  <p:embed/>
                  <p:pic>
                    <p:nvPicPr>
                      <p:cNvPr id="449" name="Objekt 448" hidden="1">
                        <a:extLst>
                          <a:ext uri="{FF2B5EF4-FFF2-40B4-BE49-F238E27FC236}">
                            <a16:creationId xmlns:a16="http://schemas.microsoft.com/office/drawing/2014/main" id="{240802E9-677C-4788-ADB1-5F92EC44E1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8AD4B0AE-67B9-42B2-9DC0-C28E1642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000" y="378000"/>
            <a:ext cx="5508000" cy="720000"/>
          </a:xfrm>
        </p:spPr>
        <p:txBody>
          <a:bodyPr vert="horz"/>
          <a:lstStyle/>
          <a:p>
            <a:r>
              <a:rPr lang="de-DE" sz="2000" b="1" dirty="0">
                <a:sym typeface="Wingdings" panose="05000000000000000000" pitchFamily="2" charset="2"/>
              </a:rPr>
              <a:t>Energiesystem im Wandel</a:t>
            </a:r>
            <a:br>
              <a:rPr lang="de-DE" sz="2000" b="1" dirty="0"/>
            </a:br>
            <a:endParaRPr lang="de-DE" sz="2000" b="1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40E28BDE-5E51-4F1D-8220-1BADC54DF7F3}"/>
              </a:ext>
            </a:extLst>
          </p:cNvPr>
          <p:cNvGrpSpPr/>
          <p:nvPr/>
        </p:nvGrpSpPr>
        <p:grpSpPr>
          <a:xfrm>
            <a:off x="413717" y="895350"/>
            <a:ext cx="7873587" cy="2997200"/>
            <a:chOff x="683541" y="1176670"/>
            <a:chExt cx="8159284" cy="3205329"/>
          </a:xfrm>
        </p:grpSpPr>
        <p:sp>
          <p:nvSpPr>
            <p:cNvPr id="458" name="Pfeil: Fünfeck 457">
              <a:extLst>
                <a:ext uri="{FF2B5EF4-FFF2-40B4-BE49-F238E27FC236}">
                  <a16:creationId xmlns:a16="http://schemas.microsoft.com/office/drawing/2014/main" id="{394945FF-130C-49E9-8F83-4E60866CE8FB}"/>
                </a:ext>
              </a:extLst>
            </p:cNvPr>
            <p:cNvSpPr/>
            <p:nvPr/>
          </p:nvSpPr>
          <p:spPr>
            <a:xfrm flipH="1">
              <a:off x="1924580" y="1240484"/>
              <a:ext cx="1293648" cy="332242"/>
            </a:xfrm>
            <a:prstGeom prst="homePlat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leichschenkliges Dreieck 454">
              <a:extLst>
                <a:ext uri="{FF2B5EF4-FFF2-40B4-BE49-F238E27FC236}">
                  <a16:creationId xmlns:a16="http://schemas.microsoft.com/office/drawing/2014/main" id="{458EDDFC-B89E-4853-996D-599DECB85FD9}"/>
                </a:ext>
              </a:extLst>
            </p:cNvPr>
            <p:cNvSpPr/>
            <p:nvPr/>
          </p:nvSpPr>
          <p:spPr>
            <a:xfrm rot="15155266" flipH="1">
              <a:off x="4189992" y="-630146"/>
              <a:ext cx="1052225" cy="8065128"/>
            </a:xfrm>
            <a:prstGeom prst="triangle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30000">
                  <a:schemeClr val="accent3">
                    <a:lumMod val="20000"/>
                    <a:lumOff val="80000"/>
                  </a:schemeClr>
                </a:gs>
                <a:gs pos="100000">
                  <a:schemeClr val="accent6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Zylinder 451">
              <a:extLst>
                <a:ext uri="{FF2B5EF4-FFF2-40B4-BE49-F238E27FC236}">
                  <a16:creationId xmlns:a16="http://schemas.microsoft.com/office/drawing/2014/main" id="{11AB32F8-FEB9-48F0-938B-B1842A710F2D}"/>
                </a:ext>
              </a:extLst>
            </p:cNvPr>
            <p:cNvSpPr/>
            <p:nvPr/>
          </p:nvSpPr>
          <p:spPr>
            <a:xfrm>
              <a:off x="3231687" y="1176670"/>
              <a:ext cx="139837" cy="2623585"/>
            </a:xfrm>
            <a:prstGeom prst="can">
              <a:avLst/>
            </a:prstGeom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74000">
                  <a:schemeClr val="bg1">
                    <a:lumMod val="9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softEdge rad="12700"/>
            </a:effectLst>
            <a:scene3d>
              <a:camera prst="orthographicFront"/>
              <a:lightRig rig="flood" dir="t"/>
            </a:scene3d>
            <a:sp3d prstMaterial="plastic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Pfeil: Fünfeck 456">
              <a:extLst>
                <a:ext uri="{FF2B5EF4-FFF2-40B4-BE49-F238E27FC236}">
                  <a16:creationId xmlns:a16="http://schemas.microsoft.com/office/drawing/2014/main" id="{11EDC527-EB31-4C3D-858A-CF737A621829}"/>
                </a:ext>
              </a:extLst>
            </p:cNvPr>
            <p:cNvSpPr/>
            <p:nvPr/>
          </p:nvSpPr>
          <p:spPr>
            <a:xfrm>
              <a:off x="3371524" y="1233377"/>
              <a:ext cx="1306991" cy="332242"/>
            </a:xfrm>
            <a:prstGeom prst="homePlat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717C209-5006-4D13-99D4-A59373696495}"/>
                </a:ext>
              </a:extLst>
            </p:cNvPr>
            <p:cNvSpPr/>
            <p:nvPr/>
          </p:nvSpPr>
          <p:spPr>
            <a:xfrm>
              <a:off x="2182091" y="1288473"/>
              <a:ext cx="893618" cy="21474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Gestern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75B23923-C744-47B9-8A69-F24F9B85735D}"/>
                </a:ext>
              </a:extLst>
            </p:cNvPr>
            <p:cNvSpPr/>
            <p:nvPr/>
          </p:nvSpPr>
          <p:spPr>
            <a:xfrm>
              <a:off x="3577232" y="1288473"/>
              <a:ext cx="893618" cy="21474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Heute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4" name="Oval 7">
              <a:extLst>
                <a:ext uri="{FF2B5EF4-FFF2-40B4-BE49-F238E27FC236}">
                  <a16:creationId xmlns:a16="http://schemas.microsoft.com/office/drawing/2014/main" id="{FB0D0BA8-1B48-495B-A97F-9E7B3901C69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317748" y="2161310"/>
              <a:ext cx="4419253" cy="1940840"/>
            </a:xfrm>
            <a:prstGeom prst="ellipse">
              <a:avLst/>
            </a:prstGeom>
            <a:noFill/>
            <a:ln w="28575" algn="ctr">
              <a:solidFill>
                <a:srgbClr val="D5E0E7"/>
              </a:solidFill>
              <a:round/>
              <a:headEnd/>
              <a:tailEnd type="none" w="med" len="lg"/>
            </a:ln>
            <a:effectLst>
              <a:outerShdw dist="35921" dir="2700000" algn="ctr" rotWithShape="0">
                <a:srgbClr val="969696">
                  <a:alpha val="5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ON Brix Sans"/>
                <a:ea typeface="+mn-ea"/>
                <a:cs typeface="+mn-cs"/>
              </a:endParaRPr>
            </a:p>
          </p:txBody>
        </p:sp>
        <p:grpSp>
          <p:nvGrpSpPr>
            <p:cNvPr id="307" name="Gruppieren 18">
              <a:extLst>
                <a:ext uri="{FF2B5EF4-FFF2-40B4-BE49-F238E27FC236}">
                  <a16:creationId xmlns:a16="http://schemas.microsoft.com/office/drawing/2014/main" id="{60451DC0-40B4-4DD8-995F-DE1AE91B62FC}"/>
                </a:ext>
              </a:extLst>
            </p:cNvPr>
            <p:cNvGrpSpPr/>
            <p:nvPr/>
          </p:nvGrpSpPr>
          <p:grpSpPr>
            <a:xfrm>
              <a:off x="7612739" y="1772996"/>
              <a:ext cx="655341" cy="901627"/>
              <a:chOff x="6642642" y="1120266"/>
              <a:chExt cx="650795" cy="878093"/>
            </a:xfrm>
          </p:grpSpPr>
          <p:pic>
            <p:nvPicPr>
              <p:cNvPr id="308" name="Grafik 19">
                <a:extLst>
                  <a:ext uri="{FF2B5EF4-FFF2-40B4-BE49-F238E27FC236}">
                    <a16:creationId xmlns:a16="http://schemas.microsoft.com/office/drawing/2014/main" id="{2FE5604F-7227-4F4D-BB1C-7D55A4C9F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2642" y="1486672"/>
                <a:ext cx="310114" cy="511687"/>
              </a:xfrm>
              <a:prstGeom prst="rect">
                <a:avLst/>
              </a:prstGeom>
            </p:spPr>
          </p:pic>
          <p:pic>
            <p:nvPicPr>
              <p:cNvPr id="309" name="Grafik 20">
                <a:extLst>
                  <a:ext uri="{FF2B5EF4-FFF2-40B4-BE49-F238E27FC236}">
                    <a16:creationId xmlns:a16="http://schemas.microsoft.com/office/drawing/2014/main" id="{A6214318-1B0E-4252-A38D-52D42258C5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5983" y="1120266"/>
                <a:ext cx="310114" cy="511687"/>
              </a:xfrm>
              <a:prstGeom prst="rect">
                <a:avLst/>
              </a:prstGeom>
            </p:spPr>
          </p:pic>
          <p:pic>
            <p:nvPicPr>
              <p:cNvPr id="310" name="Grafik 21">
                <a:extLst>
                  <a:ext uri="{FF2B5EF4-FFF2-40B4-BE49-F238E27FC236}">
                    <a16:creationId xmlns:a16="http://schemas.microsoft.com/office/drawing/2014/main" id="{B06A59E7-559E-4875-B2B8-9F7F76CD42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3323" y="1223890"/>
                <a:ext cx="310114" cy="511687"/>
              </a:xfrm>
              <a:prstGeom prst="rect">
                <a:avLst/>
              </a:prstGeom>
            </p:spPr>
          </p:pic>
        </p:grpSp>
        <p:pic>
          <p:nvPicPr>
            <p:cNvPr id="311" name="Picture 17" descr="C:\Users\B11663\Pictures\E.ON Illu alle\EON-Illu_PV.png">
              <a:extLst>
                <a:ext uri="{FF2B5EF4-FFF2-40B4-BE49-F238E27FC236}">
                  <a16:creationId xmlns:a16="http://schemas.microsoft.com/office/drawing/2014/main" id="{E21B4AC7-C98B-40AA-9109-6ECC09CC1D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5747" y="1949618"/>
              <a:ext cx="835551" cy="4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2" name="Oval 9">
              <a:extLst>
                <a:ext uri="{FF2B5EF4-FFF2-40B4-BE49-F238E27FC236}">
                  <a16:creationId xmlns:a16="http://schemas.microsoft.com/office/drawing/2014/main" id="{513E9260-9F9E-4CC0-80C1-8E0110EE3C53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4031807" y="2551635"/>
              <a:ext cx="2686111" cy="915839"/>
            </a:xfrm>
            <a:prstGeom prst="ellipse">
              <a:avLst/>
            </a:prstGeom>
            <a:gradFill rotWithShape="1">
              <a:gsLst>
                <a:gs pos="0">
                  <a:sysClr val="window" lastClr="FFFFFF"/>
                </a:gs>
                <a:gs pos="100000">
                  <a:srgbClr val="C8C8C8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D5E0E7"/>
              </a:solidFill>
              <a:round/>
              <a:headEnd/>
              <a:tailEnd type="none" w="med" len="lg"/>
            </a:ln>
            <a:effectLst>
              <a:outerShdw dist="35921" dir="2700000" algn="ctr" rotWithShape="0">
                <a:srgbClr val="969696">
                  <a:alpha val="5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pPr marL="0" marR="0" lvl="0" indent="0" algn="ctr" defTabSz="12191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EON Brix Sans"/>
                <a:ea typeface="+mn-ea"/>
                <a:cs typeface="+mn-cs"/>
              </a:endParaRPr>
            </a:p>
          </p:txBody>
        </p:sp>
        <p:pic>
          <p:nvPicPr>
            <p:cNvPr id="314" name="Picture 14" descr="C:\Users\B11663\Pictures\E.ON Illu alle\EON-Illu_SFH_left.png">
              <a:extLst>
                <a:ext uri="{FF2B5EF4-FFF2-40B4-BE49-F238E27FC236}">
                  <a16:creationId xmlns:a16="http://schemas.microsoft.com/office/drawing/2014/main" id="{4291ED46-9F03-40FB-AC83-05819BDC5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6088" y="2729779"/>
              <a:ext cx="529041" cy="34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6" name="Picture 14" descr="C:\Users\B11663\Pictures\E.ON Illu alle\EON-Illu_SFH_left.png">
              <a:extLst>
                <a:ext uri="{FF2B5EF4-FFF2-40B4-BE49-F238E27FC236}">
                  <a16:creationId xmlns:a16="http://schemas.microsoft.com/office/drawing/2014/main" id="{08DC80DE-7345-4637-AAF1-CC38A1F843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1871" y="2587652"/>
              <a:ext cx="529041" cy="34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7" name="Picture 3" descr="C:\Users\B11663\Pictures\E.ON Illu alle\EON-Illu_e_car_station-right.png">
              <a:extLst>
                <a:ext uri="{FF2B5EF4-FFF2-40B4-BE49-F238E27FC236}">
                  <a16:creationId xmlns:a16="http://schemas.microsoft.com/office/drawing/2014/main" id="{BCB16E0C-E940-41BE-98CB-B3CB4D209B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119" y="3588463"/>
              <a:ext cx="586279" cy="316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9" name="Picture 4" descr="https://www.wandtattoos.de/images/product_images/original_images/2511_1_wandtattoo_strommasten.gif">
              <a:extLst>
                <a:ext uri="{FF2B5EF4-FFF2-40B4-BE49-F238E27FC236}">
                  <a16:creationId xmlns:a16="http://schemas.microsoft.com/office/drawing/2014/main" id="{488946FA-B6DB-48CA-9667-314D9DD380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rgbClr val="5CC1CB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508" y="2744593"/>
              <a:ext cx="1191730" cy="727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5" name="Picture 17" descr="C:\Users\B11663\Pictures\E.ON Illu alle\EON-Illu_PV.png">
              <a:extLst>
                <a:ext uri="{FF2B5EF4-FFF2-40B4-BE49-F238E27FC236}">
                  <a16:creationId xmlns:a16="http://schemas.microsoft.com/office/drawing/2014/main" id="{86232F0D-077C-4118-9AF8-59D44A5C11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374" y="3562100"/>
              <a:ext cx="399839" cy="1914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6" name="Grafik 151">
              <a:extLst>
                <a:ext uri="{FF2B5EF4-FFF2-40B4-BE49-F238E27FC236}">
                  <a16:creationId xmlns:a16="http://schemas.microsoft.com/office/drawing/2014/main" id="{6CF20687-78F3-4F8D-BA4F-2FA832AE8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38792" y="2536494"/>
              <a:ext cx="187303" cy="309047"/>
            </a:xfrm>
            <a:prstGeom prst="rect">
              <a:avLst/>
            </a:prstGeom>
          </p:spPr>
        </p:pic>
        <p:pic>
          <p:nvPicPr>
            <p:cNvPr id="427" name="Grafik 152">
              <a:extLst>
                <a:ext uri="{FF2B5EF4-FFF2-40B4-BE49-F238E27FC236}">
                  <a16:creationId xmlns:a16="http://schemas.microsoft.com/office/drawing/2014/main" id="{1B268C64-18DC-4F2E-BF9C-A1B6DDA4B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0698" y="2542056"/>
              <a:ext cx="187303" cy="309047"/>
            </a:xfrm>
            <a:prstGeom prst="rect">
              <a:avLst/>
            </a:prstGeom>
          </p:spPr>
        </p:pic>
        <p:grpSp>
          <p:nvGrpSpPr>
            <p:cNvPr id="428" name="Gruppieren 159">
              <a:extLst>
                <a:ext uri="{FF2B5EF4-FFF2-40B4-BE49-F238E27FC236}">
                  <a16:creationId xmlns:a16="http://schemas.microsoft.com/office/drawing/2014/main" id="{80179D84-3E31-4F6C-B5CE-20B3D731AFF0}"/>
                </a:ext>
              </a:extLst>
            </p:cNvPr>
            <p:cNvGrpSpPr/>
            <p:nvPr/>
          </p:nvGrpSpPr>
          <p:grpSpPr>
            <a:xfrm>
              <a:off x="7702389" y="2013211"/>
              <a:ext cx="655338" cy="901627"/>
              <a:chOff x="6642642" y="1120266"/>
              <a:chExt cx="650792" cy="878093"/>
            </a:xfrm>
          </p:grpSpPr>
          <p:pic>
            <p:nvPicPr>
              <p:cNvPr id="429" name="Grafik 160">
                <a:extLst>
                  <a:ext uri="{FF2B5EF4-FFF2-40B4-BE49-F238E27FC236}">
                    <a16:creationId xmlns:a16="http://schemas.microsoft.com/office/drawing/2014/main" id="{817344B6-4B69-4F65-8551-A8CFCA379D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2642" y="1486672"/>
                <a:ext cx="310114" cy="511687"/>
              </a:xfrm>
              <a:prstGeom prst="rect">
                <a:avLst/>
              </a:prstGeom>
            </p:spPr>
          </p:pic>
          <p:pic>
            <p:nvPicPr>
              <p:cNvPr id="430" name="Grafik 161">
                <a:extLst>
                  <a:ext uri="{FF2B5EF4-FFF2-40B4-BE49-F238E27FC236}">
                    <a16:creationId xmlns:a16="http://schemas.microsoft.com/office/drawing/2014/main" id="{C768242E-4F58-448B-9D2A-004CAB89DB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25986" y="1120266"/>
                <a:ext cx="310114" cy="511687"/>
              </a:xfrm>
              <a:prstGeom prst="rect">
                <a:avLst/>
              </a:prstGeom>
            </p:spPr>
          </p:pic>
          <p:pic>
            <p:nvPicPr>
              <p:cNvPr id="431" name="Grafik 162">
                <a:extLst>
                  <a:ext uri="{FF2B5EF4-FFF2-40B4-BE49-F238E27FC236}">
                    <a16:creationId xmlns:a16="http://schemas.microsoft.com/office/drawing/2014/main" id="{B79E567B-9CAD-4390-8F8E-2044E065B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83320" y="1223888"/>
                <a:ext cx="310114" cy="511687"/>
              </a:xfrm>
              <a:prstGeom prst="rect">
                <a:avLst/>
              </a:prstGeom>
            </p:spPr>
          </p:pic>
        </p:grpSp>
        <p:pic>
          <p:nvPicPr>
            <p:cNvPr id="432" name="Picture 17" descr="C:\Users\B11663\Pictures\E.ON Illu alle\EON-Illu_PV.png">
              <a:extLst>
                <a:ext uri="{FF2B5EF4-FFF2-40B4-BE49-F238E27FC236}">
                  <a16:creationId xmlns:a16="http://schemas.microsoft.com/office/drawing/2014/main" id="{78356F99-0435-4C1B-9038-AD713B00A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6258" y="2218410"/>
              <a:ext cx="835551" cy="40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5" name="Picture 7" descr="C:\Users\B11663\Pictures\E.ON Illu alle\EON-Illu_2SFH_e_car.png">
              <a:extLst>
                <a:ext uri="{FF2B5EF4-FFF2-40B4-BE49-F238E27FC236}">
                  <a16:creationId xmlns:a16="http://schemas.microsoft.com/office/drawing/2014/main" id="{98CC47E5-0582-4071-9ACF-1D8A4C419F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384" y="2670219"/>
              <a:ext cx="979456" cy="57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5" name="Picture 2" descr="C:\Users\B11663\Pictures\E.ON Illu alle\EON-Illu_SFH_HP.png">
              <a:extLst>
                <a:ext uri="{FF2B5EF4-FFF2-40B4-BE49-F238E27FC236}">
                  <a16:creationId xmlns:a16="http://schemas.microsoft.com/office/drawing/2014/main" id="{15958328-6EED-4CB9-8452-291CA9FC5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0930" y="3439519"/>
              <a:ext cx="1111413" cy="942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4" name="Textfeld 25">
              <a:extLst>
                <a:ext uri="{FF2B5EF4-FFF2-40B4-BE49-F238E27FC236}">
                  <a16:creationId xmlns:a16="http://schemas.microsoft.com/office/drawing/2014/main" id="{49A75F4D-067D-4B03-96D3-F22D154E6761}"/>
                </a:ext>
              </a:extLst>
            </p:cNvPr>
            <p:cNvSpPr txBox="1"/>
            <p:nvPr/>
          </p:nvSpPr>
          <p:spPr>
            <a:xfrm>
              <a:off x="5551542" y="3072658"/>
              <a:ext cx="480902" cy="261162"/>
            </a:xfrm>
            <a:prstGeom prst="rect">
              <a:avLst/>
            </a:prstGeom>
            <a:noFill/>
          </p:spPr>
          <p:txBody>
            <a:bodyPr wrap="none" lIns="0" tIns="45720" rIns="0" bIns="45720" rtlCol="0" anchor="t">
              <a:spAutoFit/>
            </a:bodyPr>
            <a:lstStyle>
              <a:defPPr>
                <a:defRPr lang="de-DE"/>
              </a:defPPr>
              <a:lvl1pPr algn="ctr" defTabSz="1219170" fontAlgn="base">
                <a:lnSpc>
                  <a:spcPct val="110000"/>
                </a:lnSpc>
                <a:spcBef>
                  <a:spcPct val="0"/>
                </a:spcBef>
                <a:spcAft>
                  <a:spcPts val="800"/>
                </a:spcAft>
                <a:defRPr sz="700" kern="0">
                  <a:solidFill>
                    <a:srgbClr val="B00402"/>
                  </a:solidFill>
                  <a:latin typeface="+mn-lt"/>
                </a:defRPr>
              </a:lvl1pPr>
            </a:lstStyle>
            <a:p>
              <a:pPr marL="0" marR="0" lvl="0" indent="0" algn="ctr" defTabSz="12191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Speicher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CCDCE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Textfeld 29">
              <a:extLst>
                <a:ext uri="{FF2B5EF4-FFF2-40B4-BE49-F238E27FC236}">
                  <a16:creationId xmlns:a16="http://schemas.microsoft.com/office/drawing/2014/main" id="{F3BE2542-BB73-4DFE-9E02-56F03C0458C7}"/>
                </a:ext>
              </a:extLst>
            </p:cNvPr>
            <p:cNvSpPr txBox="1"/>
            <p:nvPr/>
          </p:nvSpPr>
          <p:spPr>
            <a:xfrm>
              <a:off x="6734161" y="3827327"/>
              <a:ext cx="2108664" cy="34881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marR="0" lvl="0" indent="0" algn="ctr" defTabSz="1219170" fontAlgn="base">
                <a:lnSpc>
                  <a:spcPts val="2000"/>
                </a:lnSpc>
                <a:spcBef>
                  <a:spcPct val="0"/>
                </a:spcBef>
                <a:spcAft>
                  <a:spcPts val="800"/>
                </a:spcAft>
                <a:buNone/>
                <a:tabLst/>
                <a:defRPr b="1" kern="0">
                  <a:solidFill>
                    <a:srgbClr val="B00402"/>
                  </a:solidFill>
                  <a:latin typeface="EON Brix Sans"/>
                </a:defRPr>
              </a:lvl1pPr>
            </a:lstStyle>
            <a:p>
              <a:pPr marL="0" marR="0" lvl="0" indent="0" algn="ctr" defTabSz="1219170" rtl="0" eaLnBrk="1" fontAlgn="base" latinLnBrk="0" hangingPunct="1">
                <a:lnSpc>
                  <a:spcPts val="2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Sektorenkopplung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CCDCE5">
                    <a:lumMod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endParaRPr>
            </a:p>
          </p:txBody>
        </p:sp>
        <p:sp>
          <p:nvSpPr>
            <p:cNvPr id="438" name="Textfeld 30">
              <a:extLst>
                <a:ext uri="{FF2B5EF4-FFF2-40B4-BE49-F238E27FC236}">
                  <a16:creationId xmlns:a16="http://schemas.microsoft.com/office/drawing/2014/main" id="{DB5A03A8-5A13-4FEF-B5F8-0CF3166F838F}"/>
                </a:ext>
              </a:extLst>
            </p:cNvPr>
            <p:cNvSpPr txBox="1"/>
            <p:nvPr/>
          </p:nvSpPr>
          <p:spPr>
            <a:xfrm>
              <a:off x="4084773" y="3055273"/>
              <a:ext cx="593742" cy="438903"/>
            </a:xfrm>
            <a:prstGeom prst="rect">
              <a:avLst/>
            </a:prstGeom>
            <a:noFill/>
          </p:spPr>
          <p:txBody>
            <a:bodyPr wrap="square" lIns="0" tIns="45720" rIns="0" bIns="45720" rtlCol="0" anchor="t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Smart </a:t>
              </a: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Meter</a:t>
              </a:r>
              <a:endParaRPr kumimoji="0" lang="en-US" sz="1050" b="1" i="0" u="none" strike="noStrike" kern="0" cap="none" spc="0" normalizeH="0" baseline="0" noProof="0" dirty="0">
                <a:ln>
                  <a:noFill/>
                </a:ln>
                <a:solidFill>
                  <a:srgbClr val="CCDCE5">
                    <a:lumMod val="50000"/>
                  </a:srgbClr>
                </a:solidFill>
                <a:effectLst/>
                <a:uLnTx/>
                <a:uFillTx/>
                <a:latin typeface="EON Brix Sans"/>
                <a:ea typeface="+mn-ea"/>
                <a:cs typeface="+mn-cs"/>
              </a:endParaRPr>
            </a:p>
          </p:txBody>
        </p:sp>
        <p:sp>
          <p:nvSpPr>
            <p:cNvPr id="439" name="Textfeld 32">
              <a:extLst>
                <a:ext uri="{FF2B5EF4-FFF2-40B4-BE49-F238E27FC236}">
                  <a16:creationId xmlns:a16="http://schemas.microsoft.com/office/drawing/2014/main" id="{941BA812-A8B7-4894-A589-66D8D48E50E2}"/>
                </a:ext>
              </a:extLst>
            </p:cNvPr>
            <p:cNvSpPr txBox="1"/>
            <p:nvPr/>
          </p:nvSpPr>
          <p:spPr>
            <a:xfrm>
              <a:off x="4895814" y="3838784"/>
              <a:ext cx="1200970" cy="2333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ts val="1067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Wärmepumpe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CCDCE5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Textfeld 38">
              <a:extLst>
                <a:ext uri="{FF2B5EF4-FFF2-40B4-BE49-F238E27FC236}">
                  <a16:creationId xmlns:a16="http://schemas.microsoft.com/office/drawing/2014/main" id="{DDC53AC9-20FD-4683-84D9-FF9F525CE35C}"/>
                </a:ext>
              </a:extLst>
            </p:cNvPr>
            <p:cNvSpPr txBox="1"/>
            <p:nvPr/>
          </p:nvSpPr>
          <p:spPr>
            <a:xfrm>
              <a:off x="3457235" y="3633722"/>
              <a:ext cx="848054" cy="2802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7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CCDCE5">
                      <a:lumMod val="50000"/>
                    </a:srgbClr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E-mobility</a:t>
              </a:r>
            </a:p>
          </p:txBody>
        </p:sp>
        <p:sp>
          <p:nvSpPr>
            <p:cNvPr id="445" name="Textfeld 153">
              <a:extLst>
                <a:ext uri="{FF2B5EF4-FFF2-40B4-BE49-F238E27FC236}">
                  <a16:creationId xmlns:a16="http://schemas.microsoft.com/office/drawing/2014/main" id="{075E80D9-3320-42A2-BC99-87BB4506B093}"/>
                </a:ext>
              </a:extLst>
            </p:cNvPr>
            <p:cNvSpPr txBox="1"/>
            <p:nvPr/>
          </p:nvSpPr>
          <p:spPr>
            <a:xfrm>
              <a:off x="3310778" y="1949246"/>
              <a:ext cx="1680290" cy="37303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algn="ctr" fontAlgn="base">
                <a:lnSpc>
                  <a:spcPts val="1500"/>
                </a:lnSpc>
                <a:spcBef>
                  <a:spcPct val="0"/>
                </a:spcBef>
                <a:spcAft>
                  <a:spcPts val="600"/>
                </a:spcAft>
                <a:defRPr b="1">
                  <a:solidFill>
                    <a:schemeClr val="accent4">
                      <a:lumMod val="75000"/>
                    </a:schemeClr>
                  </a:solidFill>
                  <a:latin typeface="Calibri"/>
                </a:defRPr>
              </a:lvl1pPr>
            </a:lstStyle>
            <a:p>
              <a:pPr marL="0" marR="0" lvl="0" indent="0" algn="ctr" defTabSz="1219170" rtl="0" eaLnBrk="1" fontAlgn="base" latinLnBrk="0" hangingPunct="1">
                <a:lnSpc>
                  <a:spcPts val="2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47297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Digitalisierung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47297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6" name="Textfeld 147">
              <a:extLst>
                <a:ext uri="{FF2B5EF4-FFF2-40B4-BE49-F238E27FC236}">
                  <a16:creationId xmlns:a16="http://schemas.microsoft.com/office/drawing/2014/main" id="{78BC38DA-0718-434F-AA9D-9F3F63B387E5}"/>
                </a:ext>
              </a:extLst>
            </p:cNvPr>
            <p:cNvSpPr txBox="1"/>
            <p:nvPr/>
          </p:nvSpPr>
          <p:spPr>
            <a:xfrm>
              <a:off x="5345348" y="1565619"/>
              <a:ext cx="1567771" cy="64732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de-DE"/>
              </a:defPPr>
              <a:lvl1pPr marR="0" lvl="0" indent="0" algn="ctr" defTabSz="1219170" fontAlgn="base">
                <a:lnSpc>
                  <a:spcPts val="2000"/>
                </a:lnSpc>
                <a:spcBef>
                  <a:spcPct val="0"/>
                </a:spcBef>
                <a:spcAft>
                  <a:spcPts val="800"/>
                </a:spcAft>
                <a:buNone/>
                <a:tabLst/>
                <a:defRPr b="1" kern="0">
                  <a:solidFill>
                    <a:srgbClr val="B00402"/>
                  </a:solidFill>
                  <a:latin typeface="EON Brix Sans"/>
                </a:defRPr>
              </a:lvl1pPr>
            </a:lstStyle>
            <a:p>
              <a:pPr marL="0" marR="0" lvl="0" indent="0" algn="ctr" defTabSz="1219170" rtl="0" eaLnBrk="1" fontAlgn="base" latinLnBrk="0" hangingPunct="1">
                <a:lnSpc>
                  <a:spcPts val="2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47297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Erneuerbare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47297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347297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rPr>
                <a:t>Energien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47297"/>
                </a:solidFill>
                <a:effectLst/>
                <a:uLnTx/>
                <a:uFillTx/>
                <a:latin typeface="EON Brix Sans"/>
                <a:ea typeface="+mn-ea"/>
                <a:cs typeface="+mn-cs"/>
              </a:endParaRPr>
            </a:p>
          </p:txBody>
        </p:sp>
        <p:sp>
          <p:nvSpPr>
            <p:cNvPr id="461" name="Rechteck 460">
              <a:extLst>
                <a:ext uri="{FF2B5EF4-FFF2-40B4-BE49-F238E27FC236}">
                  <a16:creationId xmlns:a16="http://schemas.microsoft.com/office/drawing/2014/main" id="{5A799821-2CCA-4775-98AE-2A49ED3A66E6}"/>
                </a:ext>
              </a:extLst>
            </p:cNvPr>
            <p:cNvSpPr/>
            <p:nvPr/>
          </p:nvSpPr>
          <p:spPr>
            <a:xfrm>
              <a:off x="2025019" y="4135474"/>
              <a:ext cx="935182" cy="1432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Verbrauch</a:t>
              </a:r>
            </a:p>
          </p:txBody>
        </p:sp>
        <p:pic>
          <p:nvPicPr>
            <p:cNvPr id="462" name="Picture 7" descr="C:\Users\B11663\Pictures\E.ON Illu alle\EON-Illu_2SFH_e_car.png">
              <a:extLst>
                <a:ext uri="{FF2B5EF4-FFF2-40B4-BE49-F238E27FC236}">
                  <a16:creationId xmlns:a16="http://schemas.microsoft.com/office/drawing/2014/main" id="{8F29D376-B7AA-4F5D-8032-AF5286D46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875" y="3565969"/>
              <a:ext cx="979456" cy="574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63" name="Gruppieren 45">
              <a:extLst>
                <a:ext uri="{FF2B5EF4-FFF2-40B4-BE49-F238E27FC236}">
                  <a16:creationId xmlns:a16="http://schemas.microsoft.com/office/drawing/2014/main" id="{860D572B-444F-467E-8BAD-31D2A8AB08B7}"/>
                </a:ext>
              </a:extLst>
            </p:cNvPr>
            <p:cNvGrpSpPr/>
            <p:nvPr/>
          </p:nvGrpSpPr>
          <p:grpSpPr>
            <a:xfrm>
              <a:off x="5151799" y="1513964"/>
              <a:ext cx="425681" cy="780295"/>
              <a:chOff x="2527335" y="1975485"/>
              <a:chExt cx="287411" cy="760803"/>
            </a:xfrm>
          </p:grpSpPr>
          <p:grpSp>
            <p:nvGrpSpPr>
              <p:cNvPr id="464" name="Group 16">
                <a:extLst>
                  <a:ext uri="{FF2B5EF4-FFF2-40B4-BE49-F238E27FC236}">
                    <a16:creationId xmlns:a16="http://schemas.microsoft.com/office/drawing/2014/main" id="{7D531B97-1914-4378-81E0-FE4CDA90E15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527335" y="1975485"/>
                <a:ext cx="287411" cy="383964"/>
                <a:chOff x="1646" y="164"/>
                <a:chExt cx="2468" cy="3771"/>
              </a:xfrm>
            </p:grpSpPr>
            <p:grpSp>
              <p:nvGrpSpPr>
                <p:cNvPr id="466" name="Group 17">
                  <a:extLst>
                    <a:ext uri="{FF2B5EF4-FFF2-40B4-BE49-F238E27FC236}">
                      <a16:creationId xmlns:a16="http://schemas.microsoft.com/office/drawing/2014/main" id="{3C7FC754-42C9-4CF9-ABDF-4A3F988615C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 flipH="1">
                  <a:off x="2880" y="1593"/>
                  <a:ext cx="1234" cy="684"/>
                  <a:chOff x="1646" y="1593"/>
                  <a:chExt cx="1234" cy="684"/>
                </a:xfrm>
              </p:grpSpPr>
              <p:sp>
                <p:nvSpPr>
                  <p:cNvPr id="539" name="Freeform 18">
                    <a:extLst>
                      <a:ext uri="{FF2B5EF4-FFF2-40B4-BE49-F238E27FC236}">
                        <a16:creationId xmlns:a16="http://schemas.microsoft.com/office/drawing/2014/main" id="{10A0D684-9FCC-4E0C-984D-0AE6D21715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646" y="1593"/>
                    <a:ext cx="1234" cy="249"/>
                  </a:xfrm>
                  <a:custGeom>
                    <a:avLst/>
                    <a:gdLst>
                      <a:gd name="T0" fmla="*/ 1233 w 1234"/>
                      <a:gd name="T1" fmla="*/ 0 h 249"/>
                      <a:gd name="T2" fmla="*/ 1140 w 1234"/>
                      <a:gd name="T3" fmla="*/ 0 h 249"/>
                      <a:gd name="T4" fmla="*/ 0 w 1234"/>
                      <a:gd name="T5" fmla="*/ 249 h 249"/>
                      <a:gd name="T6" fmla="*/ 1234 w 1234"/>
                      <a:gd name="T7" fmla="*/ 249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34" h="249">
                        <a:moveTo>
                          <a:pt x="1233" y="0"/>
                        </a:moveTo>
                        <a:lnTo>
                          <a:pt x="1140" y="0"/>
                        </a:lnTo>
                        <a:lnTo>
                          <a:pt x="0" y="249"/>
                        </a:lnTo>
                        <a:lnTo>
                          <a:pt x="1234" y="249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0" name="Freeform 19">
                    <a:extLst>
                      <a:ext uri="{FF2B5EF4-FFF2-40B4-BE49-F238E27FC236}">
                        <a16:creationId xmlns:a16="http://schemas.microsoft.com/office/drawing/2014/main" id="{8C5BD6BA-C1E8-4618-88BA-582EAD5E69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89" y="1593"/>
                    <a:ext cx="895" cy="249"/>
                  </a:xfrm>
                  <a:custGeom>
                    <a:avLst/>
                    <a:gdLst>
                      <a:gd name="T0" fmla="*/ 895 w 895"/>
                      <a:gd name="T1" fmla="*/ 0 h 249"/>
                      <a:gd name="T2" fmla="*/ 519 w 895"/>
                      <a:gd name="T3" fmla="*/ 246 h 249"/>
                      <a:gd name="T4" fmla="*/ 519 w 895"/>
                      <a:gd name="T5" fmla="*/ 81 h 249"/>
                      <a:gd name="T6" fmla="*/ 168 w 895"/>
                      <a:gd name="T7" fmla="*/ 249 h 249"/>
                      <a:gd name="T8" fmla="*/ 0 w 895"/>
                      <a:gd name="T9" fmla="*/ 195 h 249"/>
                      <a:gd name="T10" fmla="*/ 0 w 895"/>
                      <a:gd name="T11" fmla="*/ 248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95" h="249">
                        <a:moveTo>
                          <a:pt x="895" y="0"/>
                        </a:moveTo>
                        <a:lnTo>
                          <a:pt x="519" y="246"/>
                        </a:lnTo>
                        <a:lnTo>
                          <a:pt x="519" y="81"/>
                        </a:lnTo>
                        <a:lnTo>
                          <a:pt x="168" y="249"/>
                        </a:lnTo>
                        <a:lnTo>
                          <a:pt x="0" y="195"/>
                        </a:lnTo>
                        <a:lnTo>
                          <a:pt x="0" y="248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1" name="Freeform 20">
                    <a:extLst>
                      <a:ext uri="{FF2B5EF4-FFF2-40B4-BE49-F238E27FC236}">
                        <a16:creationId xmlns:a16="http://schemas.microsoft.com/office/drawing/2014/main" id="{F6BCD34B-B87B-41D5-8181-03C1D04BD4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3" y="1713"/>
                    <a:ext cx="175" cy="128"/>
                  </a:xfrm>
                  <a:custGeom>
                    <a:avLst/>
                    <a:gdLst>
                      <a:gd name="T0" fmla="*/ 175 w 175"/>
                      <a:gd name="T1" fmla="*/ 128 h 128"/>
                      <a:gd name="T2" fmla="*/ 0 w 175"/>
                      <a:gd name="T3" fmla="*/ 0 h 128"/>
                      <a:gd name="T4" fmla="*/ 0 w 175"/>
                      <a:gd name="T5" fmla="*/ 128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5" h="128">
                        <a:moveTo>
                          <a:pt x="175" y="128"/>
                        </a:moveTo>
                        <a:lnTo>
                          <a:pt x="0" y="0"/>
                        </a:lnTo>
                        <a:lnTo>
                          <a:pt x="0" y="128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2" name="Line 21">
                    <a:extLst>
                      <a:ext uri="{FF2B5EF4-FFF2-40B4-BE49-F238E27FC236}">
                        <a16:creationId xmlns:a16="http://schemas.microsoft.com/office/drawing/2014/main" id="{2EAD6B34-3C26-4A6D-9E6E-332355B815B9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57" y="1752"/>
                    <a:ext cx="0" cy="90"/>
                  </a:xfrm>
                  <a:prstGeom prst="line">
                    <a:avLst/>
                  </a:prstGeom>
                  <a:noFill/>
                  <a:ln w="3175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3" name="Line 22">
                    <a:extLst>
                      <a:ext uri="{FF2B5EF4-FFF2-40B4-BE49-F238E27FC236}">
                        <a16:creationId xmlns:a16="http://schemas.microsoft.com/office/drawing/2014/main" id="{55A5B39F-B573-48F5-AF76-851CAE01B29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213" y="1767"/>
                    <a:ext cx="196" cy="72"/>
                  </a:xfrm>
                  <a:prstGeom prst="line">
                    <a:avLst/>
                  </a:prstGeom>
                  <a:noFill/>
                  <a:ln w="3175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4" name="Freeform 23">
                    <a:extLst>
                      <a:ext uri="{FF2B5EF4-FFF2-40B4-BE49-F238E27FC236}">
                        <a16:creationId xmlns:a16="http://schemas.microsoft.com/office/drawing/2014/main" id="{C274EFCB-3775-4BEE-A424-A8D1327E63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1841"/>
                    <a:ext cx="50" cy="348"/>
                  </a:xfrm>
                  <a:custGeom>
                    <a:avLst/>
                    <a:gdLst>
                      <a:gd name="T0" fmla="*/ 50 w 50"/>
                      <a:gd name="T1" fmla="*/ 1 h 348"/>
                      <a:gd name="T2" fmla="*/ 50 w 50"/>
                      <a:gd name="T3" fmla="*/ 348 h 348"/>
                      <a:gd name="T4" fmla="*/ 0 w 50"/>
                      <a:gd name="T5" fmla="*/ 348 h 348"/>
                      <a:gd name="T6" fmla="*/ 0 w 50"/>
                      <a:gd name="T7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348">
                        <a:moveTo>
                          <a:pt x="50" y="1"/>
                        </a:moveTo>
                        <a:lnTo>
                          <a:pt x="50" y="348"/>
                        </a:lnTo>
                        <a:lnTo>
                          <a:pt x="0" y="3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5" name="Freeform 24">
                    <a:extLst>
                      <a:ext uri="{FF2B5EF4-FFF2-40B4-BE49-F238E27FC236}">
                        <a16:creationId xmlns:a16="http://schemas.microsoft.com/office/drawing/2014/main" id="{C498F307-CE04-4C74-8FF9-DC97FAA80F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707" y="1841"/>
                    <a:ext cx="50" cy="348"/>
                  </a:xfrm>
                  <a:custGeom>
                    <a:avLst/>
                    <a:gdLst>
                      <a:gd name="T0" fmla="*/ 50 w 50"/>
                      <a:gd name="T1" fmla="*/ 1 h 348"/>
                      <a:gd name="T2" fmla="*/ 50 w 50"/>
                      <a:gd name="T3" fmla="*/ 348 h 348"/>
                      <a:gd name="T4" fmla="*/ 0 w 50"/>
                      <a:gd name="T5" fmla="*/ 348 h 348"/>
                      <a:gd name="T6" fmla="*/ 0 w 50"/>
                      <a:gd name="T7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348">
                        <a:moveTo>
                          <a:pt x="50" y="1"/>
                        </a:moveTo>
                        <a:lnTo>
                          <a:pt x="50" y="348"/>
                        </a:lnTo>
                        <a:lnTo>
                          <a:pt x="0" y="3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46" name="Freeform 25">
                    <a:extLst>
                      <a:ext uri="{FF2B5EF4-FFF2-40B4-BE49-F238E27FC236}">
                        <a16:creationId xmlns:a16="http://schemas.microsoft.com/office/drawing/2014/main" id="{07360048-8513-4EFB-947F-2A71E306FF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1769"/>
                    <a:ext cx="50" cy="73"/>
                  </a:xfrm>
                  <a:custGeom>
                    <a:avLst/>
                    <a:gdLst>
                      <a:gd name="T0" fmla="*/ 0 w 50"/>
                      <a:gd name="T1" fmla="*/ 72 h 73"/>
                      <a:gd name="T2" fmla="*/ 26 w 50"/>
                      <a:gd name="T3" fmla="*/ 0 h 73"/>
                      <a:gd name="T4" fmla="*/ 50 w 50"/>
                      <a:gd name="T5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0" h="73">
                        <a:moveTo>
                          <a:pt x="0" y="72"/>
                        </a:moveTo>
                        <a:lnTo>
                          <a:pt x="26" y="0"/>
                        </a:lnTo>
                        <a:lnTo>
                          <a:pt x="50" y="73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7" name="Group 26">
                    <a:extLst>
                      <a:ext uri="{FF2B5EF4-FFF2-40B4-BE49-F238E27FC236}">
                        <a16:creationId xmlns:a16="http://schemas.microsoft.com/office/drawing/2014/main" id="{68A40670-F655-4341-8F9E-2AD783A4373F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92" y="2192"/>
                    <a:ext cx="53" cy="85"/>
                    <a:chOff x="1703" y="2192"/>
                    <a:chExt cx="53" cy="85"/>
                  </a:xfrm>
                </p:grpSpPr>
                <p:grpSp>
                  <p:nvGrpSpPr>
                    <p:cNvPr id="557" name="Group 27">
                      <a:extLst>
                        <a:ext uri="{FF2B5EF4-FFF2-40B4-BE49-F238E27FC236}">
                          <a16:creationId xmlns:a16="http://schemas.microsoft.com/office/drawing/2014/main" id="{409D20BC-2863-4A8A-8531-9081A0D8F5C3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3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562" name="Line 28">
                        <a:extLst>
                          <a:ext uri="{FF2B5EF4-FFF2-40B4-BE49-F238E27FC236}">
                            <a16:creationId xmlns:a16="http://schemas.microsoft.com/office/drawing/2014/main" id="{76A8DD2F-E529-40AF-A107-F0A9A10C25D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3" name="Oval 29">
                        <a:extLst>
                          <a:ext uri="{FF2B5EF4-FFF2-40B4-BE49-F238E27FC236}">
                            <a16:creationId xmlns:a16="http://schemas.microsoft.com/office/drawing/2014/main" id="{2F9828BF-B844-4AE5-92D2-2C33A5E0696D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4" name="Oval 30">
                        <a:extLst>
                          <a:ext uri="{FF2B5EF4-FFF2-40B4-BE49-F238E27FC236}">
                            <a16:creationId xmlns:a16="http://schemas.microsoft.com/office/drawing/2014/main" id="{3AB6F59A-D56B-4FB2-B4C1-D706ADAD21C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58" name="Group 31">
                      <a:extLst>
                        <a:ext uri="{FF2B5EF4-FFF2-40B4-BE49-F238E27FC236}">
                          <a16:creationId xmlns:a16="http://schemas.microsoft.com/office/drawing/2014/main" id="{DF8A97A5-42A6-4BD1-86EF-3F0758064C8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0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559" name="Line 32">
                        <a:extLst>
                          <a:ext uri="{FF2B5EF4-FFF2-40B4-BE49-F238E27FC236}">
                            <a16:creationId xmlns:a16="http://schemas.microsoft.com/office/drawing/2014/main" id="{9867BBD1-74C7-41BD-BEBB-9E643AE71C81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0" name="Oval 33">
                        <a:extLst>
                          <a:ext uri="{FF2B5EF4-FFF2-40B4-BE49-F238E27FC236}">
                            <a16:creationId xmlns:a16="http://schemas.microsoft.com/office/drawing/2014/main" id="{FC86CFC7-FF5E-499C-B179-D03B8F97113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61" name="Oval 34">
                        <a:extLst>
                          <a:ext uri="{FF2B5EF4-FFF2-40B4-BE49-F238E27FC236}">
                            <a16:creationId xmlns:a16="http://schemas.microsoft.com/office/drawing/2014/main" id="{63DF83CC-187F-44E6-A800-D57286B5C527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548" name="Group 35">
                    <a:extLst>
                      <a:ext uri="{FF2B5EF4-FFF2-40B4-BE49-F238E27FC236}">
                        <a16:creationId xmlns:a16="http://schemas.microsoft.com/office/drawing/2014/main" id="{EF341638-CE3E-4ACC-841C-CD56C4E9A8B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03" y="2192"/>
                    <a:ext cx="53" cy="85"/>
                    <a:chOff x="1703" y="2192"/>
                    <a:chExt cx="53" cy="85"/>
                  </a:xfrm>
                </p:grpSpPr>
                <p:grpSp>
                  <p:nvGrpSpPr>
                    <p:cNvPr id="549" name="Group 36">
                      <a:extLst>
                        <a:ext uri="{FF2B5EF4-FFF2-40B4-BE49-F238E27FC236}">
                          <a16:creationId xmlns:a16="http://schemas.microsoft.com/office/drawing/2014/main" id="{982BF747-EBA1-4EC3-BC08-303D7A818A88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3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554" name="Line 37">
                        <a:extLst>
                          <a:ext uri="{FF2B5EF4-FFF2-40B4-BE49-F238E27FC236}">
                            <a16:creationId xmlns:a16="http://schemas.microsoft.com/office/drawing/2014/main" id="{A5DCFC8A-1AF4-4BCE-821C-30C5FC90BD4E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5" name="Oval 38">
                        <a:extLst>
                          <a:ext uri="{FF2B5EF4-FFF2-40B4-BE49-F238E27FC236}">
                            <a16:creationId xmlns:a16="http://schemas.microsoft.com/office/drawing/2014/main" id="{6014675F-76E4-4236-B823-387F35238A18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6" name="Oval 39">
                        <a:extLst>
                          <a:ext uri="{FF2B5EF4-FFF2-40B4-BE49-F238E27FC236}">
                            <a16:creationId xmlns:a16="http://schemas.microsoft.com/office/drawing/2014/main" id="{346D380C-BAA0-4F0C-99A4-259C569A18C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550" name="Group 40">
                      <a:extLst>
                        <a:ext uri="{FF2B5EF4-FFF2-40B4-BE49-F238E27FC236}">
                          <a16:creationId xmlns:a16="http://schemas.microsoft.com/office/drawing/2014/main" id="{883F7178-DA68-4DA1-B967-295CB43671FE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0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551" name="Line 41">
                        <a:extLst>
                          <a:ext uri="{FF2B5EF4-FFF2-40B4-BE49-F238E27FC236}">
                            <a16:creationId xmlns:a16="http://schemas.microsoft.com/office/drawing/2014/main" id="{0ACFCC96-27EA-4E57-9C34-8003AD214C1F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2" name="Oval 42">
                        <a:extLst>
                          <a:ext uri="{FF2B5EF4-FFF2-40B4-BE49-F238E27FC236}">
                            <a16:creationId xmlns:a16="http://schemas.microsoft.com/office/drawing/2014/main" id="{6F7326AE-EEA8-4430-8016-2118054B049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53" name="Oval 43">
                        <a:extLst>
                          <a:ext uri="{FF2B5EF4-FFF2-40B4-BE49-F238E27FC236}">
                            <a16:creationId xmlns:a16="http://schemas.microsoft.com/office/drawing/2014/main" id="{E3D9D725-BE06-46B2-A735-DF150CA2F18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467" name="Group 44">
                  <a:extLst>
                    <a:ext uri="{FF2B5EF4-FFF2-40B4-BE49-F238E27FC236}">
                      <a16:creationId xmlns:a16="http://schemas.microsoft.com/office/drawing/2014/main" id="{DEBFE584-57E9-4570-91EB-D5283A9B3A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995" y="821"/>
                  <a:ext cx="1767" cy="639"/>
                  <a:chOff x="1995" y="821"/>
                  <a:chExt cx="1767" cy="639"/>
                </a:xfrm>
              </p:grpSpPr>
              <p:grpSp>
                <p:nvGrpSpPr>
                  <p:cNvPr id="505" name="Group 45">
                    <a:extLst>
                      <a:ext uri="{FF2B5EF4-FFF2-40B4-BE49-F238E27FC236}">
                        <a16:creationId xmlns:a16="http://schemas.microsoft.com/office/drawing/2014/main" id="{83CFA3A5-F36A-4E53-823E-539E0258221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 flipH="1">
                    <a:off x="2878" y="821"/>
                    <a:ext cx="884" cy="639"/>
                    <a:chOff x="1995" y="821"/>
                    <a:chExt cx="884" cy="639"/>
                  </a:xfrm>
                </p:grpSpPr>
                <p:sp>
                  <p:nvSpPr>
                    <p:cNvPr id="523" name="Freeform 46">
                      <a:extLst>
                        <a:ext uri="{FF2B5EF4-FFF2-40B4-BE49-F238E27FC236}">
                          <a16:creationId xmlns:a16="http://schemas.microsoft.com/office/drawing/2014/main" id="{03AFCFE7-8137-4D43-A210-7598794F210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995" y="822"/>
                      <a:ext cx="884" cy="201"/>
                    </a:xfrm>
                    <a:custGeom>
                      <a:avLst/>
                      <a:gdLst>
                        <a:gd name="T0" fmla="*/ 884 w 884"/>
                        <a:gd name="T1" fmla="*/ 0 h 201"/>
                        <a:gd name="T2" fmla="*/ 810 w 884"/>
                        <a:gd name="T3" fmla="*/ 0 h 201"/>
                        <a:gd name="T4" fmla="*/ 0 w 884"/>
                        <a:gd name="T5" fmla="*/ 201 h 201"/>
                        <a:gd name="T6" fmla="*/ 882 w 884"/>
                        <a:gd name="T7" fmla="*/ 201 h 2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84" h="201">
                          <a:moveTo>
                            <a:pt x="884" y="0"/>
                          </a:moveTo>
                          <a:lnTo>
                            <a:pt x="810" y="0"/>
                          </a:lnTo>
                          <a:lnTo>
                            <a:pt x="0" y="201"/>
                          </a:lnTo>
                          <a:lnTo>
                            <a:pt x="882" y="201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4" name="Freeform 47">
                      <a:extLst>
                        <a:ext uri="{FF2B5EF4-FFF2-40B4-BE49-F238E27FC236}">
                          <a16:creationId xmlns:a16="http://schemas.microsoft.com/office/drawing/2014/main" id="{B83D7D59-3CC5-4B31-9859-C587110E8FD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58" y="821"/>
                      <a:ext cx="547" cy="202"/>
                    </a:xfrm>
                    <a:custGeom>
                      <a:avLst/>
                      <a:gdLst>
                        <a:gd name="T0" fmla="*/ 547 w 547"/>
                        <a:gd name="T1" fmla="*/ 0 h 202"/>
                        <a:gd name="T2" fmla="*/ 207 w 547"/>
                        <a:gd name="T3" fmla="*/ 202 h 202"/>
                        <a:gd name="T4" fmla="*/ 0 w 547"/>
                        <a:gd name="T5" fmla="*/ 138 h 202"/>
                        <a:gd name="T6" fmla="*/ 0 w 547"/>
                        <a:gd name="T7" fmla="*/ 202 h 2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47" h="202">
                          <a:moveTo>
                            <a:pt x="547" y="0"/>
                          </a:moveTo>
                          <a:lnTo>
                            <a:pt x="207" y="202"/>
                          </a:lnTo>
                          <a:lnTo>
                            <a:pt x="0" y="138"/>
                          </a:lnTo>
                          <a:lnTo>
                            <a:pt x="0" y="202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5" name="Line 48">
                      <a:extLst>
                        <a:ext uri="{FF2B5EF4-FFF2-40B4-BE49-F238E27FC236}">
                          <a16:creationId xmlns:a16="http://schemas.microsoft.com/office/drawing/2014/main" id="{21ACB207-1976-4394-B1CF-6F8DEA7F0E90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465" y="909"/>
                      <a:ext cx="0" cy="113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6" name="Freeform 49">
                      <a:extLst>
                        <a:ext uri="{FF2B5EF4-FFF2-40B4-BE49-F238E27FC236}">
                          <a16:creationId xmlns:a16="http://schemas.microsoft.com/office/drawing/2014/main" id="{DD5C095A-0CAD-443D-A763-1484B3D38D4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646" y="914"/>
                      <a:ext cx="155" cy="106"/>
                    </a:xfrm>
                    <a:custGeom>
                      <a:avLst/>
                      <a:gdLst>
                        <a:gd name="T0" fmla="*/ 155 w 155"/>
                        <a:gd name="T1" fmla="*/ 0 h 106"/>
                        <a:gd name="T2" fmla="*/ 0 w 155"/>
                        <a:gd name="T3" fmla="*/ 0 h 106"/>
                        <a:gd name="T4" fmla="*/ 0 w 155"/>
                        <a:gd name="T5" fmla="*/ 106 h 1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55" h="106">
                          <a:moveTo>
                            <a:pt x="155" y="0"/>
                          </a:moveTo>
                          <a:lnTo>
                            <a:pt x="0" y="0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27" name="Line 50">
                      <a:extLst>
                        <a:ext uri="{FF2B5EF4-FFF2-40B4-BE49-F238E27FC236}">
                          <a16:creationId xmlns:a16="http://schemas.microsoft.com/office/drawing/2014/main" id="{8CF042CC-1C4C-4BAD-84E1-83300C297E35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48" y="915"/>
                      <a:ext cx="154" cy="105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28" name="Group 51">
                      <a:extLst>
                        <a:ext uri="{FF2B5EF4-FFF2-40B4-BE49-F238E27FC236}">
                          <a16:creationId xmlns:a16="http://schemas.microsoft.com/office/drawing/2014/main" id="{B9C50972-21E0-4D64-A4B1-4CAD1EEEFB14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39" y="1024"/>
                      <a:ext cx="54" cy="436"/>
                      <a:chOff x="534" y="1395"/>
                      <a:chExt cx="54" cy="436"/>
                    </a:xfrm>
                  </p:grpSpPr>
                  <p:sp>
                    <p:nvSpPr>
                      <p:cNvPr id="529" name="Freeform 52">
                        <a:extLst>
                          <a:ext uri="{FF2B5EF4-FFF2-40B4-BE49-F238E27FC236}">
                            <a16:creationId xmlns:a16="http://schemas.microsoft.com/office/drawing/2014/main" id="{978EF692-5093-4D0A-8A13-14C5363F12C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8" y="1395"/>
                        <a:ext cx="50" cy="348"/>
                      </a:xfrm>
                      <a:custGeom>
                        <a:avLst/>
                        <a:gdLst>
                          <a:gd name="T0" fmla="*/ 50 w 50"/>
                          <a:gd name="T1" fmla="*/ 1 h 348"/>
                          <a:gd name="T2" fmla="*/ 50 w 50"/>
                          <a:gd name="T3" fmla="*/ 348 h 348"/>
                          <a:gd name="T4" fmla="*/ 0 w 50"/>
                          <a:gd name="T5" fmla="*/ 348 h 348"/>
                          <a:gd name="T6" fmla="*/ 0 w 50"/>
                          <a:gd name="T7" fmla="*/ 0 h 3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50" h="348">
                            <a:moveTo>
                              <a:pt x="50" y="1"/>
                            </a:moveTo>
                            <a:lnTo>
                              <a:pt x="50" y="348"/>
                            </a:lnTo>
                            <a:lnTo>
                              <a:pt x="0" y="34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175" cmpd="sng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30" name="Group 53">
                        <a:extLst>
                          <a:ext uri="{FF2B5EF4-FFF2-40B4-BE49-F238E27FC236}">
                            <a16:creationId xmlns:a16="http://schemas.microsoft.com/office/drawing/2014/main" id="{4B4E9B16-68C0-418C-8D21-D45EC0B1213A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34" y="1746"/>
                        <a:ext cx="53" cy="85"/>
                        <a:chOff x="1703" y="2192"/>
                        <a:chExt cx="53" cy="85"/>
                      </a:xfrm>
                    </p:grpSpPr>
                    <p:grpSp>
                      <p:nvGrpSpPr>
                        <p:cNvPr id="531" name="Group 54">
                          <a:extLst>
                            <a:ext uri="{FF2B5EF4-FFF2-40B4-BE49-F238E27FC236}">
                              <a16:creationId xmlns:a16="http://schemas.microsoft.com/office/drawing/2014/main" id="{5876473A-DE41-4CCD-8708-616B0DC84584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33" y="2192"/>
                          <a:ext cx="23" cy="85"/>
                          <a:chOff x="1703" y="2192"/>
                          <a:chExt cx="23" cy="85"/>
                        </a:xfrm>
                      </p:grpSpPr>
                      <p:sp>
                        <p:nvSpPr>
                          <p:cNvPr id="536" name="Line 55">
                            <a:extLst>
                              <a:ext uri="{FF2B5EF4-FFF2-40B4-BE49-F238E27FC236}">
                                <a16:creationId xmlns:a16="http://schemas.microsoft.com/office/drawing/2014/main" id="{2EE7023F-B267-4D89-816A-C31784E12E51}"/>
                              </a:ext>
                            </a:extLst>
                          </p:cNvPr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716" y="2192"/>
                            <a:ext cx="0" cy="79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37" name="Oval 56">
                            <a:extLst>
                              <a:ext uri="{FF2B5EF4-FFF2-40B4-BE49-F238E27FC236}">
                                <a16:creationId xmlns:a16="http://schemas.microsoft.com/office/drawing/2014/main" id="{173465BF-54AE-46DA-94EE-E7CD58B025F2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54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38" name="Oval 57">
                            <a:extLst>
                              <a:ext uri="{FF2B5EF4-FFF2-40B4-BE49-F238E27FC236}">
                                <a16:creationId xmlns:a16="http://schemas.microsoft.com/office/drawing/2014/main" id="{92790BE7-6604-47A1-8202-8DDD3B39B265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06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32" name="Group 58">
                          <a:extLst>
                            <a:ext uri="{FF2B5EF4-FFF2-40B4-BE49-F238E27FC236}">
                              <a16:creationId xmlns:a16="http://schemas.microsoft.com/office/drawing/2014/main" id="{3420FA41-F439-4D51-ACC7-FD4785BA03B7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03" y="2192"/>
                          <a:ext cx="23" cy="85"/>
                          <a:chOff x="1703" y="2192"/>
                          <a:chExt cx="23" cy="85"/>
                        </a:xfrm>
                      </p:grpSpPr>
                      <p:sp>
                        <p:nvSpPr>
                          <p:cNvPr id="533" name="Line 59">
                            <a:extLst>
                              <a:ext uri="{FF2B5EF4-FFF2-40B4-BE49-F238E27FC236}">
                                <a16:creationId xmlns:a16="http://schemas.microsoft.com/office/drawing/2014/main" id="{72C854AF-15D9-4045-9601-0AD28FD64083}"/>
                              </a:ext>
                            </a:extLst>
                          </p:cNvPr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716" y="2192"/>
                            <a:ext cx="0" cy="79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34" name="Oval 60">
                            <a:extLst>
                              <a:ext uri="{FF2B5EF4-FFF2-40B4-BE49-F238E27FC236}">
                                <a16:creationId xmlns:a16="http://schemas.microsoft.com/office/drawing/2014/main" id="{776EEA59-13F6-490E-A6FC-1441DD781882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54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35" name="Oval 61">
                            <a:extLst>
                              <a:ext uri="{FF2B5EF4-FFF2-40B4-BE49-F238E27FC236}">
                                <a16:creationId xmlns:a16="http://schemas.microsoft.com/office/drawing/2014/main" id="{31105EBB-B85A-4431-8022-0C7C4BD95A1C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06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506" name="Group 62">
                    <a:extLst>
                      <a:ext uri="{FF2B5EF4-FFF2-40B4-BE49-F238E27FC236}">
                        <a16:creationId xmlns:a16="http://schemas.microsoft.com/office/drawing/2014/main" id="{964302C0-7745-4F15-AB6B-E706AA99E0A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95" y="821"/>
                    <a:ext cx="884" cy="639"/>
                    <a:chOff x="1995" y="821"/>
                    <a:chExt cx="884" cy="639"/>
                  </a:xfrm>
                </p:grpSpPr>
                <p:sp>
                  <p:nvSpPr>
                    <p:cNvPr id="507" name="Freeform 63">
                      <a:extLst>
                        <a:ext uri="{FF2B5EF4-FFF2-40B4-BE49-F238E27FC236}">
                          <a16:creationId xmlns:a16="http://schemas.microsoft.com/office/drawing/2014/main" id="{8BB961CC-BB87-4D27-A9C5-CE23C88170B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995" y="822"/>
                      <a:ext cx="884" cy="201"/>
                    </a:xfrm>
                    <a:custGeom>
                      <a:avLst/>
                      <a:gdLst>
                        <a:gd name="T0" fmla="*/ 884 w 884"/>
                        <a:gd name="T1" fmla="*/ 0 h 201"/>
                        <a:gd name="T2" fmla="*/ 810 w 884"/>
                        <a:gd name="T3" fmla="*/ 0 h 201"/>
                        <a:gd name="T4" fmla="*/ 0 w 884"/>
                        <a:gd name="T5" fmla="*/ 201 h 201"/>
                        <a:gd name="T6" fmla="*/ 882 w 884"/>
                        <a:gd name="T7" fmla="*/ 201 h 201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884" h="201">
                          <a:moveTo>
                            <a:pt x="884" y="0"/>
                          </a:moveTo>
                          <a:lnTo>
                            <a:pt x="810" y="0"/>
                          </a:lnTo>
                          <a:lnTo>
                            <a:pt x="0" y="201"/>
                          </a:lnTo>
                          <a:lnTo>
                            <a:pt x="882" y="201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8" name="Freeform 64">
                      <a:extLst>
                        <a:ext uri="{FF2B5EF4-FFF2-40B4-BE49-F238E27FC236}">
                          <a16:creationId xmlns:a16="http://schemas.microsoft.com/office/drawing/2014/main" id="{7DE4F093-4150-4C88-AE7E-1711365F244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258" y="821"/>
                      <a:ext cx="547" cy="202"/>
                    </a:xfrm>
                    <a:custGeom>
                      <a:avLst/>
                      <a:gdLst>
                        <a:gd name="T0" fmla="*/ 547 w 547"/>
                        <a:gd name="T1" fmla="*/ 0 h 202"/>
                        <a:gd name="T2" fmla="*/ 207 w 547"/>
                        <a:gd name="T3" fmla="*/ 202 h 202"/>
                        <a:gd name="T4" fmla="*/ 0 w 547"/>
                        <a:gd name="T5" fmla="*/ 138 h 202"/>
                        <a:gd name="T6" fmla="*/ 0 w 547"/>
                        <a:gd name="T7" fmla="*/ 202 h 20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547" h="202">
                          <a:moveTo>
                            <a:pt x="547" y="0"/>
                          </a:moveTo>
                          <a:lnTo>
                            <a:pt x="207" y="202"/>
                          </a:lnTo>
                          <a:lnTo>
                            <a:pt x="0" y="138"/>
                          </a:lnTo>
                          <a:lnTo>
                            <a:pt x="0" y="202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09" name="Line 65">
                      <a:extLst>
                        <a:ext uri="{FF2B5EF4-FFF2-40B4-BE49-F238E27FC236}">
                          <a16:creationId xmlns:a16="http://schemas.microsoft.com/office/drawing/2014/main" id="{408FF5CE-5521-4A03-A22C-EDC734A7A0C3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465" y="909"/>
                      <a:ext cx="0" cy="113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0" name="Freeform 66">
                      <a:extLst>
                        <a:ext uri="{FF2B5EF4-FFF2-40B4-BE49-F238E27FC236}">
                          <a16:creationId xmlns:a16="http://schemas.microsoft.com/office/drawing/2014/main" id="{8E8A7F19-3313-4464-8772-8183B0A2197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646" y="914"/>
                      <a:ext cx="155" cy="106"/>
                    </a:xfrm>
                    <a:custGeom>
                      <a:avLst/>
                      <a:gdLst>
                        <a:gd name="T0" fmla="*/ 155 w 155"/>
                        <a:gd name="T1" fmla="*/ 0 h 106"/>
                        <a:gd name="T2" fmla="*/ 0 w 155"/>
                        <a:gd name="T3" fmla="*/ 0 h 106"/>
                        <a:gd name="T4" fmla="*/ 0 w 155"/>
                        <a:gd name="T5" fmla="*/ 106 h 10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55" h="106">
                          <a:moveTo>
                            <a:pt x="155" y="0"/>
                          </a:moveTo>
                          <a:lnTo>
                            <a:pt x="0" y="0"/>
                          </a:lnTo>
                          <a:lnTo>
                            <a:pt x="0" y="106"/>
                          </a:lnTo>
                        </a:path>
                      </a:pathLst>
                    </a:custGeom>
                    <a:noFill/>
                    <a:ln w="3175" cmpd="sng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11" name="Line 67">
                      <a:extLst>
                        <a:ext uri="{FF2B5EF4-FFF2-40B4-BE49-F238E27FC236}">
                          <a16:creationId xmlns:a16="http://schemas.microsoft.com/office/drawing/2014/main" id="{5FEC4436-F367-44F0-8A1A-722B64778849}"/>
                        </a:ext>
                      </a:extLst>
                    </p:cNvPr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2648" y="915"/>
                      <a:ext cx="154" cy="105"/>
                    </a:xfrm>
                    <a:prstGeom prst="line">
                      <a:avLst/>
                    </a:prstGeom>
                    <a:noFill/>
                    <a:ln w="3175">
                      <a:solidFill>
                        <a:srgbClr val="4D4D4D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algn="ctr" defTabSz="121917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5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EON Brix Sans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512" name="Group 68">
                      <a:extLst>
                        <a:ext uri="{FF2B5EF4-FFF2-40B4-BE49-F238E27FC236}">
                          <a16:creationId xmlns:a16="http://schemas.microsoft.com/office/drawing/2014/main" id="{7288649D-31BA-4760-BBD3-A3F7A5E4E62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039" y="1024"/>
                      <a:ext cx="54" cy="436"/>
                      <a:chOff x="534" y="1395"/>
                      <a:chExt cx="54" cy="436"/>
                    </a:xfrm>
                  </p:grpSpPr>
                  <p:sp>
                    <p:nvSpPr>
                      <p:cNvPr id="513" name="Freeform 69">
                        <a:extLst>
                          <a:ext uri="{FF2B5EF4-FFF2-40B4-BE49-F238E27FC236}">
                            <a16:creationId xmlns:a16="http://schemas.microsoft.com/office/drawing/2014/main" id="{6F0A1C49-9506-44A8-A877-873AF92D4B3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38" y="1395"/>
                        <a:ext cx="50" cy="348"/>
                      </a:xfrm>
                      <a:custGeom>
                        <a:avLst/>
                        <a:gdLst>
                          <a:gd name="T0" fmla="*/ 50 w 50"/>
                          <a:gd name="T1" fmla="*/ 1 h 348"/>
                          <a:gd name="T2" fmla="*/ 50 w 50"/>
                          <a:gd name="T3" fmla="*/ 348 h 348"/>
                          <a:gd name="T4" fmla="*/ 0 w 50"/>
                          <a:gd name="T5" fmla="*/ 348 h 348"/>
                          <a:gd name="T6" fmla="*/ 0 w 50"/>
                          <a:gd name="T7" fmla="*/ 0 h 348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</a:cxnLst>
                        <a:rect l="0" t="0" r="r" b="b"/>
                        <a:pathLst>
                          <a:path w="50" h="348">
                            <a:moveTo>
                              <a:pt x="50" y="1"/>
                            </a:moveTo>
                            <a:lnTo>
                              <a:pt x="50" y="348"/>
                            </a:lnTo>
                            <a:lnTo>
                              <a:pt x="0" y="348"/>
                            </a:lnTo>
                            <a:lnTo>
                              <a:pt x="0" y="0"/>
                            </a:lnTo>
                          </a:path>
                        </a:pathLst>
                      </a:custGeom>
                      <a:noFill/>
                      <a:ln w="3175" cmpd="sng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514" name="Group 70">
                        <a:extLst>
                          <a:ext uri="{FF2B5EF4-FFF2-40B4-BE49-F238E27FC236}">
                            <a16:creationId xmlns:a16="http://schemas.microsoft.com/office/drawing/2014/main" id="{F90106B0-9DAA-48D9-8D94-07DA4FB6C79C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34" y="1746"/>
                        <a:ext cx="53" cy="85"/>
                        <a:chOff x="1703" y="2192"/>
                        <a:chExt cx="53" cy="85"/>
                      </a:xfrm>
                    </p:grpSpPr>
                    <p:grpSp>
                      <p:nvGrpSpPr>
                        <p:cNvPr id="515" name="Group 71">
                          <a:extLst>
                            <a:ext uri="{FF2B5EF4-FFF2-40B4-BE49-F238E27FC236}">
                              <a16:creationId xmlns:a16="http://schemas.microsoft.com/office/drawing/2014/main" id="{F91F307C-6210-4A00-8AD9-A1CFF91FF114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33" y="2192"/>
                          <a:ext cx="23" cy="85"/>
                          <a:chOff x="1703" y="2192"/>
                          <a:chExt cx="23" cy="85"/>
                        </a:xfrm>
                      </p:grpSpPr>
                      <p:sp>
                        <p:nvSpPr>
                          <p:cNvPr id="520" name="Line 72">
                            <a:extLst>
                              <a:ext uri="{FF2B5EF4-FFF2-40B4-BE49-F238E27FC236}">
                                <a16:creationId xmlns:a16="http://schemas.microsoft.com/office/drawing/2014/main" id="{72A40F74-78E5-47AE-A1EA-B96BC3A2176D}"/>
                              </a:ext>
                            </a:extLst>
                          </p:cNvPr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716" y="2192"/>
                            <a:ext cx="0" cy="79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21" name="Oval 73">
                            <a:extLst>
                              <a:ext uri="{FF2B5EF4-FFF2-40B4-BE49-F238E27FC236}">
                                <a16:creationId xmlns:a16="http://schemas.microsoft.com/office/drawing/2014/main" id="{16204926-9AB7-4987-AA52-551193DB3072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54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22" name="Oval 74">
                            <a:extLst>
                              <a:ext uri="{FF2B5EF4-FFF2-40B4-BE49-F238E27FC236}">
                                <a16:creationId xmlns:a16="http://schemas.microsoft.com/office/drawing/2014/main" id="{80F587DE-BC83-4E94-B246-F3619361F373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06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16" name="Group 75">
                          <a:extLst>
                            <a:ext uri="{FF2B5EF4-FFF2-40B4-BE49-F238E27FC236}">
                              <a16:creationId xmlns:a16="http://schemas.microsoft.com/office/drawing/2014/main" id="{376F2549-62D3-465C-9FC3-6385BDE14276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1703" y="2192"/>
                          <a:ext cx="23" cy="85"/>
                          <a:chOff x="1703" y="2192"/>
                          <a:chExt cx="23" cy="85"/>
                        </a:xfrm>
                      </p:grpSpPr>
                      <p:sp>
                        <p:nvSpPr>
                          <p:cNvPr id="517" name="Line 76">
                            <a:extLst>
                              <a:ext uri="{FF2B5EF4-FFF2-40B4-BE49-F238E27FC236}">
                                <a16:creationId xmlns:a16="http://schemas.microsoft.com/office/drawing/2014/main" id="{5B1B0470-AC3B-4CA0-90E4-62E2753B0C70}"/>
                              </a:ext>
                            </a:extLst>
                          </p:cNvPr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>
                            <a:off x="1716" y="2192"/>
                            <a:ext cx="0" cy="79"/>
                          </a:xfrm>
                          <a:prstGeom prst="line">
                            <a:avLst/>
                          </a:prstGeom>
                          <a:noFill/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18" name="Oval 77">
                            <a:extLst>
                              <a:ext uri="{FF2B5EF4-FFF2-40B4-BE49-F238E27FC236}">
                                <a16:creationId xmlns:a16="http://schemas.microsoft.com/office/drawing/2014/main" id="{6B843B24-12E0-490E-B05B-59FD95E42BA0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54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519" name="Oval 78">
                            <a:extLst>
                              <a:ext uri="{FF2B5EF4-FFF2-40B4-BE49-F238E27FC236}">
                                <a16:creationId xmlns:a16="http://schemas.microsoft.com/office/drawing/2014/main" id="{E6749BEB-CF17-476B-8FB5-566772C845F4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1703" y="2206"/>
                            <a:ext cx="23" cy="23"/>
                          </a:xfrm>
                          <a:prstGeom prst="ellipse">
                            <a:avLst/>
                          </a:prstGeom>
                          <a:solidFill>
                            <a:srgbClr val="4D4D4D"/>
                          </a:solidFill>
                          <a:ln w="3175">
                            <a:solidFill>
                              <a:srgbClr val="4D4D4D"/>
                            </a:solidFill>
                            <a:round/>
                            <a:headEnd/>
                            <a:tailEnd/>
                          </a:ln>
                          <a:effectLst/>
                          <a:extLs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pPr marL="0" marR="0" lvl="0" indent="0" algn="ctr" defTabSz="1219170" rtl="0" eaLnBrk="1" fontAlgn="base" latinLnBrk="0" hangingPunct="1">
                              <a:lnSpc>
                                <a:spcPct val="110000"/>
                              </a:lnSpc>
                              <a:spcBef>
                                <a:spcPct val="0"/>
                              </a:spcBef>
                              <a:spcAft>
                                <a:spcPts val="80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5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EON Brix Sans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</p:grpSp>
              </p:grpSp>
            </p:grpSp>
            <p:sp>
              <p:nvSpPr>
                <p:cNvPr id="468" name="Freeform 79">
                  <a:extLst>
                    <a:ext uri="{FF2B5EF4-FFF2-40B4-BE49-F238E27FC236}">
                      <a16:creationId xmlns:a16="http://schemas.microsoft.com/office/drawing/2014/main" id="{68FD3904-66A0-4592-AF87-4BB32B8B4B58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40" y="164"/>
                  <a:ext cx="479" cy="3771"/>
                </a:xfrm>
                <a:custGeom>
                  <a:avLst/>
                  <a:gdLst>
                    <a:gd name="T0" fmla="*/ 239 w 479"/>
                    <a:gd name="T1" fmla="*/ 2983 h 3771"/>
                    <a:gd name="T2" fmla="*/ 81 w 479"/>
                    <a:gd name="T3" fmla="*/ 3202 h 3771"/>
                    <a:gd name="T4" fmla="*/ 239 w 479"/>
                    <a:gd name="T5" fmla="*/ 3426 h 3771"/>
                    <a:gd name="T6" fmla="*/ 0 w 479"/>
                    <a:gd name="T7" fmla="*/ 3771 h 3771"/>
                    <a:gd name="T8" fmla="*/ 111 w 479"/>
                    <a:gd name="T9" fmla="*/ 2983 h 3771"/>
                    <a:gd name="T10" fmla="*/ 143 w 479"/>
                    <a:gd name="T11" fmla="*/ 1429 h 3771"/>
                    <a:gd name="T12" fmla="*/ 162 w 479"/>
                    <a:gd name="T13" fmla="*/ 658 h 3771"/>
                    <a:gd name="T14" fmla="*/ 240 w 479"/>
                    <a:gd name="T15" fmla="*/ 0 h 3771"/>
                    <a:gd name="T16" fmla="*/ 314 w 479"/>
                    <a:gd name="T17" fmla="*/ 658 h 3771"/>
                    <a:gd name="T18" fmla="*/ 333 w 479"/>
                    <a:gd name="T19" fmla="*/ 1428 h 3771"/>
                    <a:gd name="T20" fmla="*/ 369 w 479"/>
                    <a:gd name="T21" fmla="*/ 2983 h 3771"/>
                    <a:gd name="T22" fmla="*/ 479 w 479"/>
                    <a:gd name="T23" fmla="*/ 3769 h 3771"/>
                    <a:gd name="T24" fmla="*/ 239 w 479"/>
                    <a:gd name="T25" fmla="*/ 3426 h 3771"/>
                    <a:gd name="T26" fmla="*/ 399 w 479"/>
                    <a:gd name="T27" fmla="*/ 3201 h 3771"/>
                    <a:gd name="T28" fmla="*/ 239 w 479"/>
                    <a:gd name="T29" fmla="*/ 2983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79" h="3771">
                      <a:moveTo>
                        <a:pt x="239" y="2983"/>
                      </a:moveTo>
                      <a:lnTo>
                        <a:pt x="81" y="3202"/>
                      </a:lnTo>
                      <a:lnTo>
                        <a:pt x="239" y="3426"/>
                      </a:lnTo>
                      <a:lnTo>
                        <a:pt x="0" y="3771"/>
                      </a:lnTo>
                      <a:lnTo>
                        <a:pt x="111" y="2983"/>
                      </a:lnTo>
                      <a:lnTo>
                        <a:pt x="143" y="1429"/>
                      </a:lnTo>
                      <a:lnTo>
                        <a:pt x="162" y="658"/>
                      </a:lnTo>
                      <a:lnTo>
                        <a:pt x="240" y="0"/>
                      </a:lnTo>
                      <a:lnTo>
                        <a:pt x="314" y="658"/>
                      </a:lnTo>
                      <a:lnTo>
                        <a:pt x="333" y="1428"/>
                      </a:lnTo>
                      <a:lnTo>
                        <a:pt x="369" y="2983"/>
                      </a:lnTo>
                      <a:lnTo>
                        <a:pt x="479" y="3769"/>
                      </a:lnTo>
                      <a:lnTo>
                        <a:pt x="239" y="3426"/>
                      </a:lnTo>
                      <a:lnTo>
                        <a:pt x="399" y="3201"/>
                      </a:lnTo>
                      <a:lnTo>
                        <a:pt x="239" y="2983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80">
                  <a:extLst>
                    <a:ext uri="{FF2B5EF4-FFF2-40B4-BE49-F238E27FC236}">
                      <a16:creationId xmlns:a16="http://schemas.microsoft.com/office/drawing/2014/main" id="{9E20BBED-7227-4D50-A012-ADEB606FCE77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54" y="821"/>
                  <a:ext cx="254" cy="2325"/>
                </a:xfrm>
                <a:custGeom>
                  <a:avLst/>
                  <a:gdLst>
                    <a:gd name="T0" fmla="*/ 54 w 254"/>
                    <a:gd name="T1" fmla="*/ 0 h 2325"/>
                    <a:gd name="T2" fmla="*/ 201 w 254"/>
                    <a:gd name="T3" fmla="*/ 94 h 2325"/>
                    <a:gd name="T4" fmla="*/ 42 w 254"/>
                    <a:gd name="T5" fmla="*/ 202 h 2325"/>
                    <a:gd name="T6" fmla="*/ 206 w 254"/>
                    <a:gd name="T7" fmla="*/ 288 h 2325"/>
                    <a:gd name="T8" fmla="*/ 39 w 254"/>
                    <a:gd name="T9" fmla="*/ 409 h 2325"/>
                    <a:gd name="T10" fmla="*/ 210 w 254"/>
                    <a:gd name="T11" fmla="*/ 531 h 2325"/>
                    <a:gd name="T12" fmla="*/ 32 w 254"/>
                    <a:gd name="T13" fmla="*/ 642 h 2325"/>
                    <a:gd name="T14" fmla="*/ 225 w 254"/>
                    <a:gd name="T15" fmla="*/ 772 h 2325"/>
                    <a:gd name="T16" fmla="*/ 27 w 254"/>
                    <a:gd name="T17" fmla="*/ 889 h 2325"/>
                    <a:gd name="T18" fmla="*/ 228 w 254"/>
                    <a:gd name="T19" fmla="*/ 1021 h 2325"/>
                    <a:gd name="T20" fmla="*/ 23 w 254"/>
                    <a:gd name="T21" fmla="*/ 1125 h 2325"/>
                    <a:gd name="T22" fmla="*/ 227 w 254"/>
                    <a:gd name="T23" fmla="*/ 1237 h 2325"/>
                    <a:gd name="T24" fmla="*/ 27 w 254"/>
                    <a:gd name="T25" fmla="*/ 1237 h 2325"/>
                    <a:gd name="T26" fmla="*/ 236 w 254"/>
                    <a:gd name="T27" fmla="*/ 1365 h 2325"/>
                    <a:gd name="T28" fmla="*/ 20 w 254"/>
                    <a:gd name="T29" fmla="*/ 1497 h 2325"/>
                    <a:gd name="T30" fmla="*/ 242 w 254"/>
                    <a:gd name="T31" fmla="*/ 1626 h 2325"/>
                    <a:gd name="T32" fmla="*/ 14 w 254"/>
                    <a:gd name="T33" fmla="*/ 1759 h 2325"/>
                    <a:gd name="T34" fmla="*/ 243 w 254"/>
                    <a:gd name="T35" fmla="*/ 1896 h 2325"/>
                    <a:gd name="T36" fmla="*/ 3 w 254"/>
                    <a:gd name="T37" fmla="*/ 2034 h 2325"/>
                    <a:gd name="T38" fmla="*/ 254 w 254"/>
                    <a:gd name="T39" fmla="*/ 2185 h 2325"/>
                    <a:gd name="T40" fmla="*/ 0 w 254"/>
                    <a:gd name="T41" fmla="*/ 2325 h 2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4" h="2325">
                      <a:moveTo>
                        <a:pt x="54" y="0"/>
                      </a:moveTo>
                      <a:lnTo>
                        <a:pt x="201" y="94"/>
                      </a:lnTo>
                      <a:lnTo>
                        <a:pt x="42" y="202"/>
                      </a:lnTo>
                      <a:lnTo>
                        <a:pt x="206" y="288"/>
                      </a:lnTo>
                      <a:lnTo>
                        <a:pt x="39" y="409"/>
                      </a:lnTo>
                      <a:lnTo>
                        <a:pt x="210" y="531"/>
                      </a:lnTo>
                      <a:lnTo>
                        <a:pt x="32" y="642"/>
                      </a:lnTo>
                      <a:lnTo>
                        <a:pt x="225" y="772"/>
                      </a:lnTo>
                      <a:lnTo>
                        <a:pt x="27" y="889"/>
                      </a:lnTo>
                      <a:lnTo>
                        <a:pt x="228" y="1021"/>
                      </a:lnTo>
                      <a:lnTo>
                        <a:pt x="23" y="1125"/>
                      </a:lnTo>
                      <a:lnTo>
                        <a:pt x="227" y="1237"/>
                      </a:lnTo>
                      <a:lnTo>
                        <a:pt x="27" y="1237"/>
                      </a:lnTo>
                      <a:lnTo>
                        <a:pt x="236" y="1365"/>
                      </a:lnTo>
                      <a:lnTo>
                        <a:pt x="20" y="1497"/>
                      </a:lnTo>
                      <a:lnTo>
                        <a:pt x="242" y="1626"/>
                      </a:lnTo>
                      <a:lnTo>
                        <a:pt x="14" y="1759"/>
                      </a:lnTo>
                      <a:lnTo>
                        <a:pt x="243" y="1896"/>
                      </a:lnTo>
                      <a:lnTo>
                        <a:pt x="3" y="2034"/>
                      </a:lnTo>
                      <a:lnTo>
                        <a:pt x="254" y="2185"/>
                      </a:lnTo>
                      <a:lnTo>
                        <a:pt x="0" y="2325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grpSp>
              <p:nvGrpSpPr>
                <p:cNvPr id="470" name="Group 81">
                  <a:extLst>
                    <a:ext uri="{FF2B5EF4-FFF2-40B4-BE49-F238E27FC236}">
                      <a16:creationId xmlns:a16="http://schemas.microsoft.com/office/drawing/2014/main" id="{3350A8DA-584C-4EA5-B3C3-6B5BDA29B03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1646" y="1593"/>
                  <a:ext cx="1234" cy="684"/>
                  <a:chOff x="1646" y="1593"/>
                  <a:chExt cx="1234" cy="684"/>
                </a:xfrm>
              </p:grpSpPr>
              <p:sp>
                <p:nvSpPr>
                  <p:cNvPr id="479" name="Freeform 82">
                    <a:extLst>
                      <a:ext uri="{FF2B5EF4-FFF2-40B4-BE49-F238E27FC236}">
                        <a16:creationId xmlns:a16="http://schemas.microsoft.com/office/drawing/2014/main" id="{900D81F8-B50B-47CB-AB84-E7DED4F66D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646" y="1593"/>
                    <a:ext cx="1234" cy="249"/>
                  </a:xfrm>
                  <a:custGeom>
                    <a:avLst/>
                    <a:gdLst>
                      <a:gd name="T0" fmla="*/ 1233 w 1234"/>
                      <a:gd name="T1" fmla="*/ 0 h 249"/>
                      <a:gd name="T2" fmla="*/ 1140 w 1234"/>
                      <a:gd name="T3" fmla="*/ 0 h 249"/>
                      <a:gd name="T4" fmla="*/ 0 w 1234"/>
                      <a:gd name="T5" fmla="*/ 249 h 249"/>
                      <a:gd name="T6" fmla="*/ 1234 w 1234"/>
                      <a:gd name="T7" fmla="*/ 249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34" h="249">
                        <a:moveTo>
                          <a:pt x="1233" y="0"/>
                        </a:moveTo>
                        <a:lnTo>
                          <a:pt x="1140" y="0"/>
                        </a:lnTo>
                        <a:lnTo>
                          <a:pt x="0" y="249"/>
                        </a:lnTo>
                        <a:lnTo>
                          <a:pt x="1234" y="249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0" name="Freeform 83">
                    <a:extLst>
                      <a:ext uri="{FF2B5EF4-FFF2-40B4-BE49-F238E27FC236}">
                        <a16:creationId xmlns:a16="http://schemas.microsoft.com/office/drawing/2014/main" id="{2BC13C0F-E2DC-43E3-849A-720557A7F9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889" y="1593"/>
                    <a:ext cx="895" cy="249"/>
                  </a:xfrm>
                  <a:custGeom>
                    <a:avLst/>
                    <a:gdLst>
                      <a:gd name="T0" fmla="*/ 895 w 895"/>
                      <a:gd name="T1" fmla="*/ 0 h 249"/>
                      <a:gd name="T2" fmla="*/ 519 w 895"/>
                      <a:gd name="T3" fmla="*/ 246 h 249"/>
                      <a:gd name="T4" fmla="*/ 519 w 895"/>
                      <a:gd name="T5" fmla="*/ 81 h 249"/>
                      <a:gd name="T6" fmla="*/ 168 w 895"/>
                      <a:gd name="T7" fmla="*/ 249 h 249"/>
                      <a:gd name="T8" fmla="*/ 0 w 895"/>
                      <a:gd name="T9" fmla="*/ 195 h 249"/>
                      <a:gd name="T10" fmla="*/ 0 w 895"/>
                      <a:gd name="T11" fmla="*/ 248 h 2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95" h="249">
                        <a:moveTo>
                          <a:pt x="895" y="0"/>
                        </a:moveTo>
                        <a:lnTo>
                          <a:pt x="519" y="246"/>
                        </a:lnTo>
                        <a:lnTo>
                          <a:pt x="519" y="81"/>
                        </a:lnTo>
                        <a:lnTo>
                          <a:pt x="168" y="249"/>
                        </a:lnTo>
                        <a:lnTo>
                          <a:pt x="0" y="195"/>
                        </a:lnTo>
                        <a:lnTo>
                          <a:pt x="0" y="248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1" name="Freeform 84">
                    <a:extLst>
                      <a:ext uri="{FF2B5EF4-FFF2-40B4-BE49-F238E27FC236}">
                        <a16:creationId xmlns:a16="http://schemas.microsoft.com/office/drawing/2014/main" id="{3464FE96-BD59-42EA-BD0B-193C5945DA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603" y="1713"/>
                    <a:ext cx="175" cy="128"/>
                  </a:xfrm>
                  <a:custGeom>
                    <a:avLst/>
                    <a:gdLst>
                      <a:gd name="T0" fmla="*/ 175 w 175"/>
                      <a:gd name="T1" fmla="*/ 128 h 128"/>
                      <a:gd name="T2" fmla="*/ 0 w 175"/>
                      <a:gd name="T3" fmla="*/ 0 h 128"/>
                      <a:gd name="T4" fmla="*/ 0 w 175"/>
                      <a:gd name="T5" fmla="*/ 128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5" h="128">
                        <a:moveTo>
                          <a:pt x="175" y="128"/>
                        </a:moveTo>
                        <a:lnTo>
                          <a:pt x="0" y="0"/>
                        </a:lnTo>
                        <a:lnTo>
                          <a:pt x="0" y="128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Line 85">
                    <a:extLst>
                      <a:ext uri="{FF2B5EF4-FFF2-40B4-BE49-F238E27FC236}">
                        <a16:creationId xmlns:a16="http://schemas.microsoft.com/office/drawing/2014/main" id="{BDD12245-8AD5-4C72-AB92-E0A6AB111D6D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2057" y="1752"/>
                    <a:ext cx="0" cy="90"/>
                  </a:xfrm>
                  <a:prstGeom prst="line">
                    <a:avLst/>
                  </a:prstGeom>
                  <a:noFill/>
                  <a:ln w="3175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Line 86">
                    <a:extLst>
                      <a:ext uri="{FF2B5EF4-FFF2-40B4-BE49-F238E27FC236}">
                        <a16:creationId xmlns:a16="http://schemas.microsoft.com/office/drawing/2014/main" id="{1FDC09CC-A1BF-4B31-A884-1F06DE5E7857}"/>
                      </a:ext>
                    </a:extLst>
                  </p:cNvPr>
                  <p:cNvSpPr>
                    <a:spLocks noChangeAspect="1" noChangeShapeType="1"/>
                  </p:cNvSpPr>
                  <p:nvPr/>
                </p:nvSpPr>
                <p:spPr bwMode="auto">
                  <a:xfrm flipH="1" flipV="1">
                    <a:off x="2213" y="1767"/>
                    <a:ext cx="196" cy="72"/>
                  </a:xfrm>
                  <a:prstGeom prst="line">
                    <a:avLst/>
                  </a:prstGeom>
                  <a:noFill/>
                  <a:ln w="3175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4" name="Freeform 87">
                    <a:extLst>
                      <a:ext uri="{FF2B5EF4-FFF2-40B4-BE49-F238E27FC236}">
                        <a16:creationId xmlns:a16="http://schemas.microsoft.com/office/drawing/2014/main" id="{B390DE6F-37AB-43E7-BF09-8D701CC2643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1841"/>
                    <a:ext cx="50" cy="348"/>
                  </a:xfrm>
                  <a:custGeom>
                    <a:avLst/>
                    <a:gdLst>
                      <a:gd name="T0" fmla="*/ 50 w 50"/>
                      <a:gd name="T1" fmla="*/ 1 h 348"/>
                      <a:gd name="T2" fmla="*/ 50 w 50"/>
                      <a:gd name="T3" fmla="*/ 348 h 348"/>
                      <a:gd name="T4" fmla="*/ 0 w 50"/>
                      <a:gd name="T5" fmla="*/ 348 h 348"/>
                      <a:gd name="T6" fmla="*/ 0 w 50"/>
                      <a:gd name="T7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348">
                        <a:moveTo>
                          <a:pt x="50" y="1"/>
                        </a:moveTo>
                        <a:lnTo>
                          <a:pt x="50" y="348"/>
                        </a:lnTo>
                        <a:lnTo>
                          <a:pt x="0" y="3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5" name="Freeform 88">
                    <a:extLst>
                      <a:ext uri="{FF2B5EF4-FFF2-40B4-BE49-F238E27FC236}">
                        <a16:creationId xmlns:a16="http://schemas.microsoft.com/office/drawing/2014/main" id="{02EA00A0-3F3F-4B80-8BFF-EA41CC7B45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1707" y="1841"/>
                    <a:ext cx="50" cy="348"/>
                  </a:xfrm>
                  <a:custGeom>
                    <a:avLst/>
                    <a:gdLst>
                      <a:gd name="T0" fmla="*/ 50 w 50"/>
                      <a:gd name="T1" fmla="*/ 1 h 348"/>
                      <a:gd name="T2" fmla="*/ 50 w 50"/>
                      <a:gd name="T3" fmla="*/ 348 h 348"/>
                      <a:gd name="T4" fmla="*/ 0 w 50"/>
                      <a:gd name="T5" fmla="*/ 348 h 348"/>
                      <a:gd name="T6" fmla="*/ 0 w 50"/>
                      <a:gd name="T7" fmla="*/ 0 h 3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0" h="348">
                        <a:moveTo>
                          <a:pt x="50" y="1"/>
                        </a:moveTo>
                        <a:lnTo>
                          <a:pt x="50" y="348"/>
                        </a:lnTo>
                        <a:lnTo>
                          <a:pt x="0" y="3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6" name="Freeform 89">
                    <a:extLst>
                      <a:ext uri="{FF2B5EF4-FFF2-40B4-BE49-F238E27FC236}">
                        <a16:creationId xmlns:a16="http://schemas.microsoft.com/office/drawing/2014/main" id="{F61081D8-7BF3-483A-915B-4010A19BF1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 bwMode="auto">
                  <a:xfrm>
                    <a:off x="2193" y="1769"/>
                    <a:ext cx="50" cy="73"/>
                  </a:xfrm>
                  <a:custGeom>
                    <a:avLst/>
                    <a:gdLst>
                      <a:gd name="T0" fmla="*/ 0 w 50"/>
                      <a:gd name="T1" fmla="*/ 72 h 73"/>
                      <a:gd name="T2" fmla="*/ 26 w 50"/>
                      <a:gd name="T3" fmla="*/ 0 h 73"/>
                      <a:gd name="T4" fmla="*/ 50 w 50"/>
                      <a:gd name="T5" fmla="*/ 73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0" h="73">
                        <a:moveTo>
                          <a:pt x="0" y="72"/>
                        </a:moveTo>
                        <a:lnTo>
                          <a:pt x="26" y="0"/>
                        </a:lnTo>
                        <a:lnTo>
                          <a:pt x="50" y="73"/>
                        </a:lnTo>
                      </a:path>
                    </a:pathLst>
                  </a:custGeom>
                  <a:noFill/>
                  <a:ln w="3175" cmpd="sng">
                    <a:solidFill>
                      <a:srgbClr val="4D4D4D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1219170" rtl="0" eaLnBrk="1" fontAlgn="base" latinLnBrk="0" hangingPunct="1">
                      <a:lnSpc>
                        <a:spcPct val="110000"/>
                      </a:lnSpc>
                      <a:spcBef>
                        <a:spcPct val="0"/>
                      </a:spcBef>
                      <a:spcAft>
                        <a:spcPts val="80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5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EON Brix Sans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487" name="Group 90">
                    <a:extLst>
                      <a:ext uri="{FF2B5EF4-FFF2-40B4-BE49-F238E27FC236}">
                        <a16:creationId xmlns:a16="http://schemas.microsoft.com/office/drawing/2014/main" id="{787A783B-C6E4-4080-83E5-F2F968AC437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92" y="2192"/>
                    <a:ext cx="53" cy="85"/>
                    <a:chOff x="1703" y="2192"/>
                    <a:chExt cx="53" cy="85"/>
                  </a:xfrm>
                </p:grpSpPr>
                <p:grpSp>
                  <p:nvGrpSpPr>
                    <p:cNvPr id="497" name="Group 91">
                      <a:extLst>
                        <a:ext uri="{FF2B5EF4-FFF2-40B4-BE49-F238E27FC236}">
                          <a16:creationId xmlns:a16="http://schemas.microsoft.com/office/drawing/2014/main" id="{5A2571DF-51AE-4BB2-9469-FF31D98CC001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3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502" name="Line 92">
                        <a:extLst>
                          <a:ext uri="{FF2B5EF4-FFF2-40B4-BE49-F238E27FC236}">
                            <a16:creationId xmlns:a16="http://schemas.microsoft.com/office/drawing/2014/main" id="{02679749-3201-4FFD-89C4-3828CBF11BDD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3" name="Oval 93">
                        <a:extLst>
                          <a:ext uri="{FF2B5EF4-FFF2-40B4-BE49-F238E27FC236}">
                            <a16:creationId xmlns:a16="http://schemas.microsoft.com/office/drawing/2014/main" id="{12682D1B-801A-4A22-A933-65EBD9470C2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4" name="Oval 94">
                        <a:extLst>
                          <a:ext uri="{FF2B5EF4-FFF2-40B4-BE49-F238E27FC236}">
                            <a16:creationId xmlns:a16="http://schemas.microsoft.com/office/drawing/2014/main" id="{C7821EF7-01D3-4FD7-97B7-E5FDA2EC6A5B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98" name="Group 95">
                      <a:extLst>
                        <a:ext uri="{FF2B5EF4-FFF2-40B4-BE49-F238E27FC236}">
                          <a16:creationId xmlns:a16="http://schemas.microsoft.com/office/drawing/2014/main" id="{C8B666A0-B22B-4AD1-8E78-3DBB727BCC5B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0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499" name="Line 96">
                        <a:extLst>
                          <a:ext uri="{FF2B5EF4-FFF2-40B4-BE49-F238E27FC236}">
                            <a16:creationId xmlns:a16="http://schemas.microsoft.com/office/drawing/2014/main" id="{68D61DB5-0BF7-4CEB-85B4-2D0A4BB542E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0" name="Oval 97">
                        <a:extLst>
                          <a:ext uri="{FF2B5EF4-FFF2-40B4-BE49-F238E27FC236}">
                            <a16:creationId xmlns:a16="http://schemas.microsoft.com/office/drawing/2014/main" id="{4DE94D50-8E31-451F-947E-C4E35E00EAE5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501" name="Oval 98">
                        <a:extLst>
                          <a:ext uri="{FF2B5EF4-FFF2-40B4-BE49-F238E27FC236}">
                            <a16:creationId xmlns:a16="http://schemas.microsoft.com/office/drawing/2014/main" id="{9DC1AF0E-1CA3-4A85-A0D3-DD4A2B2ADEB1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488" name="Group 99">
                    <a:extLst>
                      <a:ext uri="{FF2B5EF4-FFF2-40B4-BE49-F238E27FC236}">
                        <a16:creationId xmlns:a16="http://schemas.microsoft.com/office/drawing/2014/main" id="{C1880DD0-4283-47B2-B7BF-0E2AC3DAC2D0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03" y="2192"/>
                    <a:ext cx="53" cy="85"/>
                    <a:chOff x="1703" y="2192"/>
                    <a:chExt cx="53" cy="85"/>
                  </a:xfrm>
                </p:grpSpPr>
                <p:grpSp>
                  <p:nvGrpSpPr>
                    <p:cNvPr id="489" name="Group 100">
                      <a:extLst>
                        <a:ext uri="{FF2B5EF4-FFF2-40B4-BE49-F238E27FC236}">
                          <a16:creationId xmlns:a16="http://schemas.microsoft.com/office/drawing/2014/main" id="{48D2EE29-3D6A-4C82-A942-F7D0CCD8142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3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494" name="Line 101">
                        <a:extLst>
                          <a:ext uri="{FF2B5EF4-FFF2-40B4-BE49-F238E27FC236}">
                            <a16:creationId xmlns:a16="http://schemas.microsoft.com/office/drawing/2014/main" id="{15758184-A729-44C3-8B7B-170FACE09616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5" name="Oval 102">
                        <a:extLst>
                          <a:ext uri="{FF2B5EF4-FFF2-40B4-BE49-F238E27FC236}">
                            <a16:creationId xmlns:a16="http://schemas.microsoft.com/office/drawing/2014/main" id="{47BCB8D7-C066-450A-A6F5-16BB26C6B649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6" name="Oval 103">
                        <a:extLst>
                          <a:ext uri="{FF2B5EF4-FFF2-40B4-BE49-F238E27FC236}">
                            <a16:creationId xmlns:a16="http://schemas.microsoft.com/office/drawing/2014/main" id="{A436B7FA-6069-4F1F-A164-DC09536138A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90" name="Group 104">
                      <a:extLst>
                        <a:ext uri="{FF2B5EF4-FFF2-40B4-BE49-F238E27FC236}">
                          <a16:creationId xmlns:a16="http://schemas.microsoft.com/office/drawing/2014/main" id="{0E0C43E0-E322-4710-800B-7D6C080FBB86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03" y="2192"/>
                      <a:ext cx="23" cy="85"/>
                      <a:chOff x="1703" y="2192"/>
                      <a:chExt cx="23" cy="85"/>
                    </a:xfrm>
                  </p:grpSpPr>
                  <p:sp>
                    <p:nvSpPr>
                      <p:cNvPr id="491" name="Line 105">
                        <a:extLst>
                          <a:ext uri="{FF2B5EF4-FFF2-40B4-BE49-F238E27FC236}">
                            <a16:creationId xmlns:a16="http://schemas.microsoft.com/office/drawing/2014/main" id="{B61AC5A7-FCFA-4D14-8B86-CD45689B0DB2}"/>
                          </a:ext>
                        </a:extLst>
                      </p:cNvPr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716" y="2192"/>
                        <a:ext cx="0" cy="79"/>
                      </a:xfrm>
                      <a:prstGeom prst="line">
                        <a:avLst/>
                      </a:prstGeom>
                      <a:noFill/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2" name="Oval 106">
                        <a:extLst>
                          <a:ext uri="{FF2B5EF4-FFF2-40B4-BE49-F238E27FC236}">
                            <a16:creationId xmlns:a16="http://schemas.microsoft.com/office/drawing/2014/main" id="{17205CED-3CED-4BA2-AE23-C415EBAB897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54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493" name="Oval 107">
                        <a:extLst>
                          <a:ext uri="{FF2B5EF4-FFF2-40B4-BE49-F238E27FC236}">
                            <a16:creationId xmlns:a16="http://schemas.microsoft.com/office/drawing/2014/main" id="{BECA8BC0-734F-4235-863A-8AACC96CAD1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703" y="2206"/>
                        <a:ext cx="23" cy="23"/>
                      </a:xfrm>
                      <a:prstGeom prst="ellipse">
                        <a:avLst/>
                      </a:prstGeom>
                      <a:solidFill>
                        <a:srgbClr val="4D4D4D"/>
                      </a:solidFill>
                      <a:ln w="3175">
                        <a:solidFill>
                          <a:srgbClr val="4D4D4D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pPr marL="0" marR="0" lvl="0" indent="0" algn="ctr" defTabSz="1219170" rtl="0" eaLnBrk="1" fontAlgn="base" latinLnBrk="0" hangingPunct="1">
                          <a:lnSpc>
                            <a:spcPct val="110000"/>
                          </a:lnSpc>
                          <a:spcBef>
                            <a:spcPct val="0"/>
                          </a:spcBef>
                          <a:spcAft>
                            <a:spcPts val="8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5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EON Brix Sans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471" name="Line 108">
                  <a:extLst>
                    <a:ext uri="{FF2B5EF4-FFF2-40B4-BE49-F238E27FC236}">
                      <a16:creationId xmlns:a16="http://schemas.microsoft.com/office/drawing/2014/main" id="{DB1B39C2-54B7-4B83-A324-3C0DB74B815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750" y="3147"/>
                  <a:ext cx="259" cy="0"/>
                </a:xfrm>
                <a:prstGeom prst="line">
                  <a:avLst/>
                </a:prstGeom>
                <a:noFill/>
                <a:ln w="317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109">
                  <a:extLst>
                    <a:ext uri="{FF2B5EF4-FFF2-40B4-BE49-F238E27FC236}">
                      <a16:creationId xmlns:a16="http://schemas.microsoft.com/office/drawing/2014/main" id="{61DB6CC7-2256-44CD-8545-D210549F6083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964" y="3147"/>
                  <a:ext cx="59" cy="114"/>
                </a:xfrm>
                <a:custGeom>
                  <a:avLst/>
                  <a:gdLst>
                    <a:gd name="T0" fmla="*/ 15 w 59"/>
                    <a:gd name="T1" fmla="*/ 0 h 114"/>
                    <a:gd name="T2" fmla="*/ 59 w 59"/>
                    <a:gd name="T3" fmla="*/ 114 h 114"/>
                    <a:gd name="T4" fmla="*/ 0 w 59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4">
                      <a:moveTo>
                        <a:pt x="15" y="0"/>
                      </a:moveTo>
                      <a:lnTo>
                        <a:pt x="59" y="114"/>
                      </a:lnTo>
                      <a:lnTo>
                        <a:pt x="0" y="114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110">
                  <a:extLst>
                    <a:ext uri="{FF2B5EF4-FFF2-40B4-BE49-F238E27FC236}">
                      <a16:creationId xmlns:a16="http://schemas.microsoft.com/office/drawing/2014/main" id="{7426B7CC-154F-4671-A5BB-E660900C67D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36" y="3147"/>
                  <a:ext cx="59" cy="114"/>
                </a:xfrm>
                <a:custGeom>
                  <a:avLst/>
                  <a:gdLst>
                    <a:gd name="T0" fmla="*/ 15 w 59"/>
                    <a:gd name="T1" fmla="*/ 0 h 114"/>
                    <a:gd name="T2" fmla="*/ 59 w 59"/>
                    <a:gd name="T3" fmla="*/ 114 h 114"/>
                    <a:gd name="T4" fmla="*/ 0 w 59"/>
                    <a:gd name="T5" fmla="*/ 114 h 1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59" h="114">
                      <a:moveTo>
                        <a:pt x="15" y="0"/>
                      </a:moveTo>
                      <a:lnTo>
                        <a:pt x="59" y="114"/>
                      </a:lnTo>
                      <a:lnTo>
                        <a:pt x="0" y="114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Line 111">
                  <a:extLst>
                    <a:ext uri="{FF2B5EF4-FFF2-40B4-BE49-F238E27FC236}">
                      <a16:creationId xmlns:a16="http://schemas.microsoft.com/office/drawing/2014/main" id="{B2C4F990-E1A1-4210-9964-112D359F2BB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>
                  <a:off x="2690" y="3591"/>
                  <a:ext cx="378" cy="0"/>
                </a:xfrm>
                <a:prstGeom prst="line">
                  <a:avLst/>
                </a:prstGeom>
                <a:noFill/>
                <a:ln w="3175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112">
                  <a:extLst>
                    <a:ext uri="{FF2B5EF4-FFF2-40B4-BE49-F238E27FC236}">
                      <a16:creationId xmlns:a16="http://schemas.microsoft.com/office/drawing/2014/main" id="{7B5C39B7-A0ED-4A6F-B3BB-C4A3F684681C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 flipH="1">
                  <a:off x="2961" y="3465"/>
                  <a:ext cx="141" cy="353"/>
                </a:xfrm>
                <a:custGeom>
                  <a:avLst/>
                  <a:gdLst>
                    <a:gd name="T0" fmla="*/ 49 w 141"/>
                    <a:gd name="T1" fmla="*/ 0 h 353"/>
                    <a:gd name="T2" fmla="*/ 133 w 141"/>
                    <a:gd name="T3" fmla="*/ 0 h 353"/>
                    <a:gd name="T4" fmla="*/ 33 w 141"/>
                    <a:gd name="T5" fmla="*/ 126 h 353"/>
                    <a:gd name="T6" fmla="*/ 141 w 141"/>
                    <a:gd name="T7" fmla="*/ 236 h 353"/>
                    <a:gd name="T8" fmla="*/ 16 w 141"/>
                    <a:gd name="T9" fmla="*/ 236 h 353"/>
                    <a:gd name="T10" fmla="*/ 60 w 141"/>
                    <a:gd name="T11" fmla="*/ 353 h 353"/>
                    <a:gd name="T12" fmla="*/ 0 w 141"/>
                    <a:gd name="T13" fmla="*/ 35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1" h="353">
                      <a:moveTo>
                        <a:pt x="49" y="0"/>
                      </a:moveTo>
                      <a:lnTo>
                        <a:pt x="133" y="0"/>
                      </a:lnTo>
                      <a:lnTo>
                        <a:pt x="33" y="126"/>
                      </a:lnTo>
                      <a:lnTo>
                        <a:pt x="141" y="236"/>
                      </a:lnTo>
                      <a:lnTo>
                        <a:pt x="16" y="236"/>
                      </a:lnTo>
                      <a:lnTo>
                        <a:pt x="60" y="353"/>
                      </a:lnTo>
                      <a:lnTo>
                        <a:pt x="0" y="353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113">
                  <a:extLst>
                    <a:ext uri="{FF2B5EF4-FFF2-40B4-BE49-F238E27FC236}">
                      <a16:creationId xmlns:a16="http://schemas.microsoft.com/office/drawing/2014/main" id="{3E093D09-519C-4823-8D07-1347637C146D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657" y="3465"/>
                  <a:ext cx="141" cy="353"/>
                </a:xfrm>
                <a:custGeom>
                  <a:avLst/>
                  <a:gdLst>
                    <a:gd name="T0" fmla="*/ 49 w 141"/>
                    <a:gd name="T1" fmla="*/ 0 h 353"/>
                    <a:gd name="T2" fmla="*/ 133 w 141"/>
                    <a:gd name="T3" fmla="*/ 0 h 353"/>
                    <a:gd name="T4" fmla="*/ 33 w 141"/>
                    <a:gd name="T5" fmla="*/ 126 h 353"/>
                    <a:gd name="T6" fmla="*/ 141 w 141"/>
                    <a:gd name="T7" fmla="*/ 236 h 353"/>
                    <a:gd name="T8" fmla="*/ 16 w 141"/>
                    <a:gd name="T9" fmla="*/ 236 h 353"/>
                    <a:gd name="T10" fmla="*/ 60 w 141"/>
                    <a:gd name="T11" fmla="*/ 353 h 353"/>
                    <a:gd name="T12" fmla="*/ 0 w 141"/>
                    <a:gd name="T13" fmla="*/ 353 h 3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41" h="353">
                      <a:moveTo>
                        <a:pt x="49" y="0"/>
                      </a:moveTo>
                      <a:lnTo>
                        <a:pt x="133" y="0"/>
                      </a:lnTo>
                      <a:lnTo>
                        <a:pt x="33" y="126"/>
                      </a:lnTo>
                      <a:lnTo>
                        <a:pt x="141" y="236"/>
                      </a:lnTo>
                      <a:lnTo>
                        <a:pt x="16" y="236"/>
                      </a:lnTo>
                      <a:lnTo>
                        <a:pt x="60" y="353"/>
                      </a:lnTo>
                      <a:lnTo>
                        <a:pt x="0" y="353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114">
                  <a:extLst>
                    <a:ext uri="{FF2B5EF4-FFF2-40B4-BE49-F238E27FC236}">
                      <a16:creationId xmlns:a16="http://schemas.microsoft.com/office/drawing/2014/main" id="{F2BC2A69-E12C-4B2E-842A-0F50918313D6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802" y="269"/>
                  <a:ext cx="140" cy="552"/>
                </a:xfrm>
                <a:custGeom>
                  <a:avLst/>
                  <a:gdLst>
                    <a:gd name="T0" fmla="*/ 0 w 140"/>
                    <a:gd name="T1" fmla="*/ 552 h 552"/>
                    <a:gd name="T2" fmla="*/ 140 w 140"/>
                    <a:gd name="T3" fmla="*/ 480 h 552"/>
                    <a:gd name="T4" fmla="*/ 15 w 140"/>
                    <a:gd name="T5" fmla="*/ 429 h 552"/>
                    <a:gd name="T6" fmla="*/ 128 w 140"/>
                    <a:gd name="T7" fmla="*/ 367 h 552"/>
                    <a:gd name="T8" fmla="*/ 30 w 140"/>
                    <a:gd name="T9" fmla="*/ 301 h 552"/>
                    <a:gd name="T10" fmla="*/ 114 w 140"/>
                    <a:gd name="T11" fmla="*/ 241 h 552"/>
                    <a:gd name="T12" fmla="*/ 45 w 140"/>
                    <a:gd name="T13" fmla="*/ 189 h 552"/>
                    <a:gd name="T14" fmla="*/ 102 w 140"/>
                    <a:gd name="T15" fmla="*/ 130 h 552"/>
                    <a:gd name="T16" fmla="*/ 54 w 140"/>
                    <a:gd name="T17" fmla="*/ 84 h 552"/>
                    <a:gd name="T18" fmla="*/ 87 w 140"/>
                    <a:gd name="T19" fmla="*/ 0 h 5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40" h="552">
                      <a:moveTo>
                        <a:pt x="0" y="552"/>
                      </a:moveTo>
                      <a:lnTo>
                        <a:pt x="140" y="480"/>
                      </a:lnTo>
                      <a:lnTo>
                        <a:pt x="15" y="429"/>
                      </a:lnTo>
                      <a:lnTo>
                        <a:pt x="128" y="367"/>
                      </a:lnTo>
                      <a:lnTo>
                        <a:pt x="30" y="301"/>
                      </a:lnTo>
                      <a:lnTo>
                        <a:pt x="114" y="241"/>
                      </a:lnTo>
                      <a:lnTo>
                        <a:pt x="45" y="189"/>
                      </a:lnTo>
                      <a:lnTo>
                        <a:pt x="102" y="130"/>
                      </a:lnTo>
                      <a:lnTo>
                        <a:pt x="54" y="84"/>
                      </a:lnTo>
                      <a:lnTo>
                        <a:pt x="87" y="0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115">
                  <a:extLst>
                    <a:ext uri="{FF2B5EF4-FFF2-40B4-BE49-F238E27FC236}">
                      <a16:creationId xmlns:a16="http://schemas.microsoft.com/office/drawing/2014/main" id="{4FD9E115-674B-4D9C-AB0B-35A3608456CE}"/>
                    </a:ext>
                  </a:extLst>
                </p:cNvPr>
                <p:cNvSpPr>
                  <a:spLocks noChangeAspect="1"/>
                </p:cNvSpPr>
                <p:nvPr/>
              </p:nvSpPr>
              <p:spPr bwMode="auto">
                <a:xfrm>
                  <a:off x="2754" y="821"/>
                  <a:ext cx="254" cy="2325"/>
                </a:xfrm>
                <a:custGeom>
                  <a:avLst/>
                  <a:gdLst>
                    <a:gd name="T0" fmla="*/ 200 w 254"/>
                    <a:gd name="T1" fmla="*/ 0 h 2325"/>
                    <a:gd name="T2" fmla="*/ 47 w 254"/>
                    <a:gd name="T3" fmla="*/ 93 h 2325"/>
                    <a:gd name="T4" fmla="*/ 203 w 254"/>
                    <a:gd name="T5" fmla="*/ 202 h 2325"/>
                    <a:gd name="T6" fmla="*/ 42 w 254"/>
                    <a:gd name="T7" fmla="*/ 289 h 2325"/>
                    <a:gd name="T8" fmla="*/ 207 w 254"/>
                    <a:gd name="T9" fmla="*/ 409 h 2325"/>
                    <a:gd name="T10" fmla="*/ 35 w 254"/>
                    <a:gd name="T11" fmla="*/ 531 h 2325"/>
                    <a:gd name="T12" fmla="*/ 215 w 254"/>
                    <a:gd name="T13" fmla="*/ 643 h 2325"/>
                    <a:gd name="T14" fmla="*/ 29 w 254"/>
                    <a:gd name="T15" fmla="*/ 772 h 2325"/>
                    <a:gd name="T16" fmla="*/ 219 w 254"/>
                    <a:gd name="T17" fmla="*/ 889 h 2325"/>
                    <a:gd name="T18" fmla="*/ 26 w 254"/>
                    <a:gd name="T19" fmla="*/ 1021 h 2325"/>
                    <a:gd name="T20" fmla="*/ 225 w 254"/>
                    <a:gd name="T21" fmla="*/ 1125 h 2325"/>
                    <a:gd name="T22" fmla="*/ 23 w 254"/>
                    <a:gd name="T23" fmla="*/ 1237 h 2325"/>
                    <a:gd name="T24" fmla="*/ 227 w 254"/>
                    <a:gd name="T25" fmla="*/ 1237 h 2325"/>
                    <a:gd name="T26" fmla="*/ 18 w 254"/>
                    <a:gd name="T27" fmla="*/ 1365 h 2325"/>
                    <a:gd name="T28" fmla="*/ 234 w 254"/>
                    <a:gd name="T29" fmla="*/ 1497 h 2325"/>
                    <a:gd name="T30" fmla="*/ 12 w 254"/>
                    <a:gd name="T31" fmla="*/ 1626 h 2325"/>
                    <a:gd name="T32" fmla="*/ 240 w 254"/>
                    <a:gd name="T33" fmla="*/ 1759 h 2325"/>
                    <a:gd name="T34" fmla="*/ 6 w 254"/>
                    <a:gd name="T35" fmla="*/ 1897 h 2325"/>
                    <a:gd name="T36" fmla="*/ 248 w 254"/>
                    <a:gd name="T37" fmla="*/ 2035 h 2325"/>
                    <a:gd name="T38" fmla="*/ 0 w 254"/>
                    <a:gd name="T39" fmla="*/ 2185 h 2325"/>
                    <a:gd name="T40" fmla="*/ 254 w 254"/>
                    <a:gd name="T41" fmla="*/ 2325 h 2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54" h="2325">
                      <a:moveTo>
                        <a:pt x="200" y="0"/>
                      </a:moveTo>
                      <a:lnTo>
                        <a:pt x="47" y="93"/>
                      </a:lnTo>
                      <a:lnTo>
                        <a:pt x="203" y="202"/>
                      </a:lnTo>
                      <a:lnTo>
                        <a:pt x="42" y="289"/>
                      </a:lnTo>
                      <a:lnTo>
                        <a:pt x="207" y="409"/>
                      </a:lnTo>
                      <a:lnTo>
                        <a:pt x="35" y="531"/>
                      </a:lnTo>
                      <a:lnTo>
                        <a:pt x="215" y="643"/>
                      </a:lnTo>
                      <a:lnTo>
                        <a:pt x="29" y="772"/>
                      </a:lnTo>
                      <a:lnTo>
                        <a:pt x="219" y="889"/>
                      </a:lnTo>
                      <a:lnTo>
                        <a:pt x="26" y="1021"/>
                      </a:lnTo>
                      <a:lnTo>
                        <a:pt x="225" y="1125"/>
                      </a:lnTo>
                      <a:lnTo>
                        <a:pt x="23" y="1237"/>
                      </a:lnTo>
                      <a:lnTo>
                        <a:pt x="227" y="1237"/>
                      </a:lnTo>
                      <a:lnTo>
                        <a:pt x="18" y="1365"/>
                      </a:lnTo>
                      <a:lnTo>
                        <a:pt x="234" y="1497"/>
                      </a:lnTo>
                      <a:lnTo>
                        <a:pt x="12" y="1626"/>
                      </a:lnTo>
                      <a:lnTo>
                        <a:pt x="240" y="1759"/>
                      </a:lnTo>
                      <a:lnTo>
                        <a:pt x="6" y="1897"/>
                      </a:lnTo>
                      <a:lnTo>
                        <a:pt x="248" y="2035"/>
                      </a:lnTo>
                      <a:lnTo>
                        <a:pt x="0" y="2185"/>
                      </a:lnTo>
                      <a:lnTo>
                        <a:pt x="254" y="2325"/>
                      </a:lnTo>
                    </a:path>
                  </a:pathLst>
                </a:custGeom>
                <a:noFill/>
                <a:ln w="3175" cmpd="sng">
                  <a:solidFill>
                    <a:srgbClr val="4D4D4D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algn="ctr" defTabSz="1219170" rtl="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ts val="8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5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EON Brix Sans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65" name="Pfeil nach unten 316">
                <a:extLst>
                  <a:ext uri="{FF2B5EF4-FFF2-40B4-BE49-F238E27FC236}">
                    <a16:creationId xmlns:a16="http://schemas.microsoft.com/office/drawing/2014/main" id="{E40311C5-18E2-47B7-A76C-96CEBA87C64C}"/>
                  </a:ext>
                </a:extLst>
              </p:cNvPr>
              <p:cNvSpPr/>
              <p:nvPr/>
            </p:nvSpPr>
            <p:spPr>
              <a:xfrm flipV="1">
                <a:off x="2579427" y="2433201"/>
                <a:ext cx="180000" cy="303087"/>
              </a:xfrm>
              <a:prstGeom prst="downArrow">
                <a:avLst/>
              </a:prstGeom>
              <a:solidFill>
                <a:srgbClr val="BCBCBC"/>
              </a:solidFill>
              <a:ln w="25400" cap="flat" cmpd="sng" algn="ctr">
                <a:solidFill>
                  <a:srgbClr val="BCBCBC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EON Brix Sans"/>
                  <a:ea typeface="+mn-ea"/>
                  <a:cs typeface="+mn-cs"/>
                </a:endParaRPr>
              </a:p>
            </p:txBody>
          </p:sp>
        </p:grpSp>
        <p:sp>
          <p:nvSpPr>
            <p:cNvPr id="565" name="Pfeil: nach unten 564">
              <a:extLst>
                <a:ext uri="{FF2B5EF4-FFF2-40B4-BE49-F238E27FC236}">
                  <a16:creationId xmlns:a16="http://schemas.microsoft.com/office/drawing/2014/main" id="{68054506-010B-4DEE-A541-42A37C303CF0}"/>
                </a:ext>
              </a:extLst>
            </p:cNvPr>
            <p:cNvSpPr/>
            <p:nvPr/>
          </p:nvSpPr>
          <p:spPr>
            <a:xfrm>
              <a:off x="2386412" y="3315472"/>
              <a:ext cx="217861" cy="35237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5">
              <a:extLst>
                <a:ext uri="{FF2B5EF4-FFF2-40B4-BE49-F238E27FC236}">
                  <a16:creationId xmlns:a16="http://schemas.microsoft.com/office/drawing/2014/main" id="{F5987B85-3D36-183A-1FC2-4EBD5516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47643" y="1647593"/>
              <a:ext cx="887916" cy="635620"/>
            </a:xfrm>
            <a:prstGeom prst="rect">
              <a:avLst/>
            </a:prstGeom>
          </p:spPr>
        </p:pic>
        <p:sp>
          <p:nvSpPr>
            <p:cNvPr id="6" name="Pfeil: nach unten 564">
              <a:extLst>
                <a:ext uri="{FF2B5EF4-FFF2-40B4-BE49-F238E27FC236}">
                  <a16:creationId xmlns:a16="http://schemas.microsoft.com/office/drawing/2014/main" id="{14F483AA-A64B-7FDA-3BD3-B799E44B6B18}"/>
                </a:ext>
              </a:extLst>
            </p:cNvPr>
            <p:cNvSpPr/>
            <p:nvPr/>
          </p:nvSpPr>
          <p:spPr>
            <a:xfrm>
              <a:off x="2379442" y="2283984"/>
              <a:ext cx="217861" cy="35237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4EDF1869-BF12-4D53-5A12-8A27A8B5E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44830" y="2670601"/>
              <a:ext cx="1314449" cy="582883"/>
            </a:xfrm>
            <a:prstGeom prst="rect">
              <a:avLst/>
            </a:prstGeom>
          </p:spPr>
        </p:pic>
      </p:grp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3DEF14F-286A-8C2B-93F8-4FB480B6BD15}"/>
              </a:ext>
            </a:extLst>
          </p:cNvPr>
          <p:cNvGrpSpPr/>
          <p:nvPr/>
        </p:nvGrpSpPr>
        <p:grpSpPr>
          <a:xfrm>
            <a:off x="243758" y="4197350"/>
            <a:ext cx="5108594" cy="360000"/>
            <a:chOff x="358760" y="4191362"/>
            <a:chExt cx="8426465" cy="360000"/>
          </a:xfrm>
        </p:grpSpPr>
        <p:sp>
          <p:nvSpPr>
            <p:cNvPr id="9" name="Untertitel 2">
              <a:extLst>
                <a:ext uri="{FF2B5EF4-FFF2-40B4-BE49-F238E27FC236}">
                  <a16:creationId xmlns:a16="http://schemas.microsoft.com/office/drawing/2014/main" id="{727D143E-2C84-4F50-0F60-933F44619199}"/>
                </a:ext>
              </a:extLst>
            </p:cNvPr>
            <p:cNvSpPr txBox="1">
              <a:spLocks/>
            </p:cNvSpPr>
            <p:nvPr/>
          </p:nvSpPr>
          <p:spPr>
            <a:xfrm>
              <a:off x="654689" y="4191362"/>
              <a:ext cx="8130536" cy="360000"/>
            </a:xfrm>
            <a:prstGeom prst="rect">
              <a:avLst/>
            </a:prstGeom>
            <a:solidFill>
              <a:srgbClr val="347297"/>
            </a:solidFill>
          </p:spPr>
          <p:txBody>
            <a:bodyPr vert="horz" wrap="square" lIns="36000" tIns="36000" rIns="36000" bIns="36000" rtlCol="0" anchor="ctr">
              <a:noAutofit/>
            </a:bodyPr>
            <a:lstStyle>
              <a:lvl1pPr marL="0" indent="0" algn="l" defTabSz="685800" rtl="0" eaLnBrk="1" latinLnBrk="0" hangingPunct="1">
                <a:lnSpc>
                  <a:spcPct val="100000"/>
                </a:lnSpc>
                <a:spcBef>
                  <a:spcPts val="225"/>
                </a:spcBef>
                <a:spcAft>
                  <a:spcPts val="225"/>
                </a:spcAft>
                <a:buClr>
                  <a:schemeClr val="tx1"/>
                </a:buClr>
                <a:buSzPct val="100000"/>
                <a:buFont typeface="Segoe UI" panose="020B0502040204020203" pitchFamily="34" charset="0"/>
                <a:buNone/>
                <a:defRPr sz="1350" b="0" kern="1200">
                  <a:solidFill>
                    <a:schemeClr val="bg2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3429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6858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10287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13716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7145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6pPr>
              <a:lvl7pPr marL="20574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7pPr>
              <a:lvl8pPr marL="24003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8pPr>
              <a:lvl9pPr marL="2743200" indent="0" algn="ctr" defTabSz="68580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anose="020B0502040204020203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ON Brix Sans"/>
                  <a:ea typeface="+mn-ea"/>
                  <a:cs typeface="Arial" panose="020B0604020202020204" pitchFamily="34" charset="0"/>
                </a:rPr>
                <a:t>Das Energienetz der Zukunft ist deutlich komplexer und vernetzter.</a:t>
              </a:r>
            </a:p>
          </p:txBody>
        </p: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1AE3D208-2659-35CC-B102-587593371D4C}"/>
                </a:ext>
              </a:extLst>
            </p:cNvPr>
            <p:cNvGrpSpPr/>
            <p:nvPr/>
          </p:nvGrpSpPr>
          <p:grpSpPr>
            <a:xfrm>
              <a:off x="358760" y="4191362"/>
              <a:ext cx="251644" cy="360000"/>
              <a:chOff x="7639445" y="1832465"/>
              <a:chExt cx="229845" cy="42008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1" name="Freeform 59">
                <a:extLst>
                  <a:ext uri="{FF2B5EF4-FFF2-40B4-BE49-F238E27FC236}">
                    <a16:creationId xmlns:a16="http://schemas.microsoft.com/office/drawing/2014/main" id="{488AB477-C165-C0BA-FD84-C62FB477F92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445" y="1832465"/>
                <a:ext cx="136769" cy="420082"/>
              </a:xfrm>
              <a:prstGeom prst="chevron">
                <a:avLst>
                  <a:gd name="adj" fmla="val 84727"/>
                </a:avLst>
              </a:prstGeom>
              <a:solidFill>
                <a:srgbClr val="D5419F"/>
              </a:solidFill>
              <a:ln>
                <a:solidFill>
                  <a:srgbClr val="D5419F"/>
                </a:solidFill>
              </a:ln>
            </p:spPr>
            <p:txBody>
              <a:bodyPr vert="horz" wrap="square" lIns="36000" tIns="36000" rIns="36000" bIns="3600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sv-S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54530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0906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3590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18121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726512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3271815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817117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4362420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DDDDD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2" name="Freeform 59">
                <a:extLst>
                  <a:ext uri="{FF2B5EF4-FFF2-40B4-BE49-F238E27FC236}">
                    <a16:creationId xmlns:a16="http://schemas.microsoft.com/office/drawing/2014/main" id="{794773BA-B2B0-2451-34D3-303A76FB360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732521" y="1832465"/>
                <a:ext cx="136769" cy="420082"/>
              </a:xfrm>
              <a:prstGeom prst="chevron">
                <a:avLst>
                  <a:gd name="adj" fmla="val 84727"/>
                </a:avLst>
              </a:prstGeom>
              <a:solidFill>
                <a:srgbClr val="D5419F"/>
              </a:solidFill>
              <a:ln>
                <a:solidFill>
                  <a:srgbClr val="D5419F"/>
                </a:solidFill>
              </a:ln>
            </p:spPr>
            <p:txBody>
              <a:bodyPr vert="horz" wrap="square" lIns="36000" tIns="36000" rIns="36000" bIns="3600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sv-S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54530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0906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3590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18121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726512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3271815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817117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4362420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DDDDD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B45712A-6FF1-1B2F-1C08-2F60DF4D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" b="0" i="0" u="none" strike="noStrike" kern="1200" cap="none" spc="0" normalizeH="0" baseline="0" noProof="0">
                <a:ln>
                  <a:noFill/>
                </a:ln>
                <a:solidFill>
                  <a:srgbClr val="014F7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E.DIS Netz GmbH | iNetz - Smartifizierung in den Verteilnetzen der E.ON | 05.06.2023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F4FAB15B-C2C7-66C6-B98D-2EB035BFA668}"/>
              </a:ext>
            </a:extLst>
          </p:cNvPr>
          <p:cNvGrpSpPr/>
          <p:nvPr/>
        </p:nvGrpSpPr>
        <p:grpSpPr>
          <a:xfrm>
            <a:off x="592721" y="4610453"/>
            <a:ext cx="7016270" cy="360000"/>
            <a:chOff x="358721" y="4191362"/>
            <a:chExt cx="8426504" cy="360000"/>
          </a:xfrm>
        </p:grpSpPr>
        <p:sp>
          <p:nvSpPr>
            <p:cNvPr id="17" name="Untertitel 2">
              <a:extLst>
                <a:ext uri="{FF2B5EF4-FFF2-40B4-BE49-F238E27FC236}">
                  <a16:creationId xmlns:a16="http://schemas.microsoft.com/office/drawing/2014/main" id="{9F4B9E22-34D7-9BEF-1AB9-1050847A10D7}"/>
                </a:ext>
              </a:extLst>
            </p:cNvPr>
            <p:cNvSpPr txBox="1">
              <a:spLocks/>
            </p:cNvSpPr>
            <p:nvPr/>
          </p:nvSpPr>
          <p:spPr>
            <a:xfrm>
              <a:off x="654689" y="4191362"/>
              <a:ext cx="8130536" cy="360000"/>
            </a:xfrm>
            <a:prstGeom prst="rect">
              <a:avLst/>
            </a:prstGeom>
            <a:solidFill>
              <a:srgbClr val="347297"/>
            </a:solidFill>
          </p:spPr>
          <p:txBody>
            <a:bodyPr vert="horz" wrap="square" lIns="36000" tIns="36000" rIns="36000" bIns="36000" rtlCol="0" anchor="ctr">
              <a:noAutofit/>
            </a:bodyPr>
            <a:lstStyle>
              <a:defPPr>
                <a:defRPr lang="de-DE"/>
              </a:defPPr>
              <a:lvl1pPr marR="0" lvl="0" indent="0" defTabSz="685800" fontAlgn="auto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anose="020B0502040204020203" pitchFamily="34" charset="0"/>
                <a:buNone/>
                <a:tabLst/>
                <a:defRPr kumimoji="0" sz="1400" b="1" i="0" u="none" strike="noStrike" cap="none" spc="0" normalizeH="0" baseline="0">
                  <a:ln>
                    <a:noFill/>
                  </a:ln>
                  <a:solidFill>
                    <a:srgbClr val="5CC1CB">
                      <a:lumMod val="50000"/>
                    </a:srgbClr>
                  </a:solidFill>
                  <a:effectLst/>
                  <a:uLnTx/>
                  <a:uFillTx/>
                  <a:latin typeface="EON Brix Sans"/>
                  <a:cs typeface="Arial" panose="020B0604020202020204" pitchFamily="34" charset="0"/>
                </a:defRPr>
              </a:lvl1pPr>
              <a:lvl2pPr marL="3429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10000"/>
                <a:buFont typeface="Wingdings" panose="05000000000000000000" pitchFamily="2" charset="2"/>
                <a:buNone/>
                <a:defRPr sz="1500">
                  <a:cs typeface="Arial" panose="020B0604020202020204" pitchFamily="34" charset="0"/>
                </a:defRPr>
              </a:lvl2pPr>
              <a:lvl3pPr marL="6858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10000"/>
                <a:buFont typeface="Arial" panose="020B0604020202020204" pitchFamily="34" charset="0"/>
                <a:buNone/>
                <a:defRPr sz="1350">
                  <a:cs typeface="Arial" panose="020B0604020202020204" pitchFamily="34" charset="0"/>
                </a:defRPr>
              </a:lvl3pPr>
              <a:lvl4pPr marL="10287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4pPr>
              <a:lvl5pPr marL="13716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Clr>
                  <a:schemeClr val="tx1"/>
                </a:buClr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5pPr>
              <a:lvl6pPr marL="17145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6pPr>
              <a:lvl7pPr marL="20574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7pPr>
              <a:lvl8pPr marL="24003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8pPr>
              <a:lvl9pPr marL="2743200" indent="0" algn="ctr" defTabSz="685800">
                <a:lnSpc>
                  <a:spcPct val="100000"/>
                </a:lnSpc>
                <a:spcBef>
                  <a:spcPts val="0"/>
                </a:spcBef>
                <a:spcAft>
                  <a:spcPts val="225"/>
                </a:spcAft>
                <a:buSzPct val="100000"/>
                <a:buFont typeface="Arial" panose="020B0604020202020204" pitchFamily="34" charset="0"/>
                <a:buNone/>
                <a:defRPr sz="1200"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FFFFF"/>
                </a:buClr>
                <a:buSzPct val="100000"/>
                <a:buFont typeface="Segoe UI" panose="020B0502040204020203" pitchFamily="34" charset="0"/>
                <a:buNone/>
                <a:tabLst/>
                <a:defRPr/>
              </a:pPr>
              <a:r>
                <a:rPr kumimoji="0" lang="de-DE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EON Brix Sans"/>
                  <a:ea typeface="+mn-ea"/>
                  <a:cs typeface="Arial" panose="020B0604020202020204" pitchFamily="34" charset="0"/>
                </a:rPr>
                <a:t>Beobachtbarkeit und Steuerbarkeit wird in allen Spannungsebenen benötigt.</a:t>
              </a:r>
            </a:p>
          </p:txBody>
        </p:sp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DD43FA4A-C153-ED55-C044-5B770B28146F}"/>
                </a:ext>
              </a:extLst>
            </p:cNvPr>
            <p:cNvGrpSpPr/>
            <p:nvPr/>
          </p:nvGrpSpPr>
          <p:grpSpPr>
            <a:xfrm>
              <a:off x="358721" y="4191362"/>
              <a:ext cx="235529" cy="360000"/>
              <a:chOff x="7639445" y="1832465"/>
              <a:chExt cx="215127" cy="420082"/>
            </a:xfrm>
            <a:solidFill>
              <a:schemeClr val="accent3">
                <a:lumMod val="75000"/>
              </a:schemeClr>
            </a:solidFill>
          </p:grpSpPr>
          <p:sp>
            <p:nvSpPr>
              <p:cNvPr id="19" name="Freeform 59">
                <a:extLst>
                  <a:ext uri="{FF2B5EF4-FFF2-40B4-BE49-F238E27FC236}">
                    <a16:creationId xmlns:a16="http://schemas.microsoft.com/office/drawing/2014/main" id="{18613D2F-D1E0-30F2-5068-173610810C2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639445" y="1832465"/>
                <a:ext cx="136769" cy="420082"/>
              </a:xfrm>
              <a:prstGeom prst="chevron">
                <a:avLst>
                  <a:gd name="adj" fmla="val 84727"/>
                </a:avLst>
              </a:prstGeom>
              <a:solidFill>
                <a:srgbClr val="D5419F"/>
              </a:solidFill>
              <a:ln>
                <a:solidFill>
                  <a:srgbClr val="D5419F"/>
                </a:solidFill>
              </a:ln>
            </p:spPr>
            <p:txBody>
              <a:bodyPr vert="horz" wrap="square" lIns="36000" tIns="36000" rIns="36000" bIns="3600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sv-S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54530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0906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3590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18121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726512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3271815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817117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4362420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DDDDD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0" name="Freeform 59">
                <a:extLst>
                  <a:ext uri="{FF2B5EF4-FFF2-40B4-BE49-F238E27FC236}">
                    <a16:creationId xmlns:a16="http://schemas.microsoft.com/office/drawing/2014/main" id="{6E5A5B6A-388E-FC21-D9A4-0F371570BE9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7717802" y="1832465"/>
                <a:ext cx="136770" cy="420082"/>
              </a:xfrm>
              <a:prstGeom prst="chevron">
                <a:avLst>
                  <a:gd name="adj" fmla="val 84727"/>
                </a:avLst>
              </a:prstGeom>
              <a:solidFill>
                <a:srgbClr val="D5419F"/>
              </a:solidFill>
              <a:ln>
                <a:solidFill>
                  <a:srgbClr val="D5419F"/>
                </a:solidFill>
              </a:ln>
            </p:spPr>
            <p:txBody>
              <a:bodyPr vert="horz" wrap="square" lIns="36000" tIns="36000" rIns="36000" bIns="36000" numCol="1" anchor="t" anchorCtr="0" compatLnSpc="1">
                <a:prstTxWarp prst="textNoShape">
                  <a:avLst/>
                </a:prstTxWarp>
                <a:noAutofit/>
              </a:bodyPr>
              <a:lstStyle>
                <a:defPPr>
                  <a:defRPr lang="sv-S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1pPr>
                <a:lvl2pPr marL="545302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2pPr>
                <a:lvl3pPr marL="1090605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3pPr>
                <a:lvl4pPr marL="1635907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4pPr>
                <a:lvl5pPr marL="218121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5pPr>
                <a:lvl6pPr marL="2726512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6pPr>
                <a:lvl7pPr marL="3271815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7pPr>
                <a:lvl8pPr marL="3817117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8pPr>
                <a:lvl9pPr marL="4362420" algn="l" defTabSz="1090605" rtl="0" eaLnBrk="1" latinLnBrk="0" hangingPunct="1">
                  <a:defRPr kern="1200">
                    <a:solidFill>
                      <a:schemeClr val="tx1"/>
                    </a:solidFill>
                    <a:latin typeface="Arial" pitchFamily="34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DDDDDD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629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3BEAEC6-84F7-A9CC-0CED-A1A3CFCE6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4" t="86575"/>
          <a:stretch/>
        </p:blipFill>
        <p:spPr>
          <a:xfrm>
            <a:off x="7841755" y="4452980"/>
            <a:ext cx="1302245" cy="69052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D9A4EC71-36CA-3295-ADD6-A9FBA6E0B213}"/>
              </a:ext>
            </a:extLst>
          </p:cNvPr>
          <p:cNvSpPr/>
          <p:nvPr/>
        </p:nvSpPr>
        <p:spPr>
          <a:xfrm>
            <a:off x="361506" y="845288"/>
            <a:ext cx="3110024" cy="446567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2" name="Google Shape;572;p35"/>
          <p:cNvSpPr txBox="1">
            <a:spLocks noGrp="1"/>
          </p:cNvSpPr>
          <p:nvPr>
            <p:ph type="subTitle" idx="1"/>
          </p:nvPr>
        </p:nvSpPr>
        <p:spPr>
          <a:xfrm>
            <a:off x="4305174" y="360298"/>
            <a:ext cx="4530481" cy="2757227"/>
          </a:xfrm>
          <a:prstGeom prst="rect">
            <a:avLst/>
          </a:prstGeom>
        </p:spPr>
        <p:txBody>
          <a:bodyPr spcFirstLastPara="1" wrap="square" lIns="91423" tIns="91423" rIns="91423" bIns="91423" anchor="b" anchorCtr="0">
            <a:noAutofit/>
          </a:bodyPr>
          <a:lstStyle/>
          <a:p>
            <a:pPr marL="0" indent="0"/>
            <a:r>
              <a:rPr lang="de-DE" sz="1800" dirty="0">
                <a:latin typeface="Helvetica"/>
                <a:cs typeface="Helvetica"/>
              </a:rPr>
              <a:t>„Das System ist sehr komplex geworden. Wir müssen viel mehr kontrollieren als in der Vergangenheit, als die Elektrizität im Prinzip nur in eine Richtung geflossen ist. </a:t>
            </a:r>
            <a:br>
              <a:rPr lang="de-DE" sz="1800" dirty="0">
                <a:latin typeface="Helvetica"/>
                <a:cs typeface="Helvetica"/>
              </a:rPr>
            </a:br>
            <a:br>
              <a:rPr lang="de-DE" sz="1800" dirty="0">
                <a:latin typeface="Helvetica"/>
                <a:cs typeface="Helvetica"/>
              </a:rPr>
            </a:br>
            <a:r>
              <a:rPr lang="de-DE" sz="1800" dirty="0">
                <a:latin typeface="Helvetica"/>
                <a:cs typeface="Helvetica"/>
              </a:rPr>
              <a:t>Die Situation ist heute radikal anders: Ein paar hundert Kraftwerke verwandeln sich in Millionen von Verbindungspunkten.</a:t>
            </a:r>
            <a:r>
              <a:rPr lang="en" sz="1800" dirty="0">
                <a:latin typeface="Helvetica"/>
                <a:cs typeface="Helvetica"/>
              </a:rPr>
              <a:t>”</a:t>
            </a:r>
            <a:endParaRPr sz="1800" dirty="0">
              <a:latin typeface="Helvetica"/>
              <a:cs typeface="Helvetica"/>
            </a:endParaRPr>
          </a:p>
        </p:txBody>
      </p:sp>
      <p:sp>
        <p:nvSpPr>
          <p:cNvPr id="573" name="Google Shape;573;p35"/>
          <p:cNvSpPr txBox="1">
            <a:spLocks noGrp="1"/>
          </p:cNvSpPr>
          <p:nvPr>
            <p:ph type="title"/>
          </p:nvPr>
        </p:nvSpPr>
        <p:spPr>
          <a:xfrm>
            <a:off x="4305175" y="3184575"/>
            <a:ext cx="4243402" cy="4569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Helvetica"/>
                <a:cs typeface="Helvetica"/>
              </a:rPr>
              <a:t>—</a:t>
            </a:r>
            <a:r>
              <a:rPr lang="de-DE" dirty="0">
                <a:solidFill>
                  <a:schemeClr val="tx1"/>
                </a:solidFill>
                <a:latin typeface="Helvetica"/>
                <a:cs typeface="Helvetica"/>
              </a:rPr>
              <a:t>Leo Birnbaum, CEO E.ON </a:t>
            </a:r>
            <a:r>
              <a:rPr lang="de-DE" sz="1200" dirty="0">
                <a:solidFill>
                  <a:schemeClr val="tx1"/>
                </a:solidFill>
                <a:latin typeface="Helvetica"/>
                <a:cs typeface="Helvetica"/>
              </a:rPr>
              <a:t>(24.07.2025; </a:t>
            </a:r>
            <a:r>
              <a:rPr lang="de-DE" sz="1200" i="1" dirty="0">
                <a:solidFill>
                  <a:schemeClr val="tx1"/>
                </a:solidFill>
                <a:latin typeface="Helvetica"/>
                <a:cs typeface="Helvetica"/>
              </a:rPr>
              <a:t>Focus</a:t>
            </a:r>
            <a:r>
              <a:rPr lang="de-DE" sz="1200" dirty="0">
                <a:solidFill>
                  <a:schemeClr val="tx1"/>
                </a:solidFill>
                <a:latin typeface="Helvetica"/>
                <a:cs typeface="Helvetica"/>
              </a:rPr>
              <a:t>)</a:t>
            </a:r>
            <a:endParaRPr sz="12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75" name="Google Shape;575;p35"/>
          <p:cNvCxnSpPr/>
          <p:nvPr/>
        </p:nvCxnSpPr>
        <p:spPr>
          <a:xfrm>
            <a:off x="4305175" y="3773450"/>
            <a:ext cx="41265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Bildplatzhalter 6" descr="Ein Bild, das Person, Im Haus, Kleidung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8DCD9243-CF21-E5FD-D8B4-9F44935740F4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" r="7866" b="-4"/>
          <a:stretch>
            <a:fillRect/>
          </a:stretch>
        </p:blipFill>
        <p:spPr>
          <a:xfrm>
            <a:off x="885649" y="360298"/>
            <a:ext cx="3063300" cy="44229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F05CA-B083-7A3F-E74B-09C98381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fik 39">
            <a:extLst>
              <a:ext uri="{FF2B5EF4-FFF2-40B4-BE49-F238E27FC236}">
                <a16:creationId xmlns:a16="http://schemas.microsoft.com/office/drawing/2014/main" id="{011835D1-0E2B-1270-B15F-937EEC6D21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4763"/>
            <a:ext cx="6802120" cy="5158992"/>
          </a:xfrm>
          <a:prstGeom prst="rect">
            <a:avLst/>
          </a:prstGeom>
        </p:spPr>
      </p:pic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6F71007-7FD1-13A5-4D74-CBF488E580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16" imgH="315" progId="TCLayout.ActiveDocument.1">
                  <p:embed/>
                </p:oleObj>
              </mc:Choice>
              <mc:Fallback>
                <p:oleObj name="think-cell Folie" r:id="rId4" imgW="316" imgH="31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6F71007-7FD1-13A5-4D74-CBF488E580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7" descr="A group of people hiking up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F2C10270-6F97-90ED-2F1E-3891E10C19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7518" b="24146"/>
          <a:stretch/>
        </p:blipFill>
        <p:spPr>
          <a:xfrm>
            <a:off x="0" y="1187840"/>
            <a:ext cx="9144000" cy="395565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CF2885E-92D9-04E0-B380-D07421E48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00" y="439200"/>
            <a:ext cx="7740000" cy="457200"/>
          </a:xfrm>
        </p:spPr>
        <p:txBody>
          <a:bodyPr vert="horz"/>
          <a:lstStyle/>
          <a:p>
            <a:pPr>
              <a:lnSpc>
                <a:spcPct val="100000"/>
              </a:lnSpc>
            </a:pPr>
            <a:r>
              <a:rPr lang="de-DE" sz="2000" b="1"/>
              <a:t>Smart, digital, automatisiert: Lösungen für das Verteilnetz </a:t>
            </a:r>
            <a:endParaRPr lang="de-DE" sz="2000" b="1" dirty="0"/>
          </a:p>
        </p:txBody>
      </p:sp>
      <p:sp>
        <p:nvSpPr>
          <p:cNvPr id="26" name="Freihandform: Form 25">
            <a:extLst>
              <a:ext uri="{FF2B5EF4-FFF2-40B4-BE49-F238E27FC236}">
                <a16:creationId xmlns:a16="http://schemas.microsoft.com/office/drawing/2014/main" id="{2C1312CC-A85B-8288-9981-2BF13825A3E4}"/>
              </a:ext>
            </a:extLst>
          </p:cNvPr>
          <p:cNvSpPr/>
          <p:nvPr/>
        </p:nvSpPr>
        <p:spPr>
          <a:xfrm>
            <a:off x="5407926" y="1611630"/>
            <a:ext cx="2940475" cy="768710"/>
          </a:xfrm>
          <a:custGeom>
            <a:avLst/>
            <a:gdLst>
              <a:gd name="connsiteX0" fmla="*/ 22830 w 2940475"/>
              <a:gd name="connsiteY0" fmla="*/ 0 h 768710"/>
              <a:gd name="connsiteX1" fmla="*/ 2556120 w 2940475"/>
              <a:gd name="connsiteY1" fmla="*/ 0 h 768710"/>
              <a:gd name="connsiteX2" fmla="*/ 2940475 w 2940475"/>
              <a:gd name="connsiteY2" fmla="*/ 384355 h 768710"/>
              <a:gd name="connsiteX3" fmla="*/ 2556120 w 2940475"/>
              <a:gd name="connsiteY3" fmla="*/ 768710 h 768710"/>
              <a:gd name="connsiteX4" fmla="*/ 22830 w 2940475"/>
              <a:gd name="connsiteY4" fmla="*/ 768710 h 768710"/>
              <a:gd name="connsiteX5" fmla="*/ 0 w 2940475"/>
              <a:gd name="connsiteY5" fmla="*/ 766409 h 768710"/>
              <a:gd name="connsiteX6" fmla="*/ 27686 w 2940475"/>
              <a:gd name="connsiteY6" fmla="*/ 743565 h 768710"/>
              <a:gd name="connsiteX7" fmla="*/ 176475 w 2940475"/>
              <a:gd name="connsiteY7" fmla="*/ 384355 h 768710"/>
              <a:gd name="connsiteX8" fmla="*/ 27686 w 2940475"/>
              <a:gd name="connsiteY8" fmla="*/ 25145 h 768710"/>
              <a:gd name="connsiteX9" fmla="*/ 0 w 2940475"/>
              <a:gd name="connsiteY9" fmla="*/ 2302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0475" h="768710">
                <a:moveTo>
                  <a:pt x="22830" y="0"/>
                </a:moveTo>
                <a:lnTo>
                  <a:pt x="2556120" y="0"/>
                </a:lnTo>
                <a:cubicBezTo>
                  <a:pt x="2768393" y="0"/>
                  <a:pt x="2940475" y="172082"/>
                  <a:pt x="2940475" y="384355"/>
                </a:cubicBezTo>
                <a:cubicBezTo>
                  <a:pt x="2940475" y="596628"/>
                  <a:pt x="2768393" y="768710"/>
                  <a:pt x="2556120" y="768710"/>
                </a:cubicBezTo>
                <a:lnTo>
                  <a:pt x="22830" y="768710"/>
                </a:lnTo>
                <a:lnTo>
                  <a:pt x="0" y="766409"/>
                </a:lnTo>
                <a:lnTo>
                  <a:pt x="27686" y="743565"/>
                </a:lnTo>
                <a:cubicBezTo>
                  <a:pt x="119616" y="651636"/>
                  <a:pt x="176475" y="524636"/>
                  <a:pt x="176475" y="384355"/>
                </a:cubicBezTo>
                <a:cubicBezTo>
                  <a:pt x="176475" y="244075"/>
                  <a:pt x="119616" y="117075"/>
                  <a:pt x="27686" y="25145"/>
                </a:cubicBezTo>
                <a:lnTo>
                  <a:pt x="0" y="2302"/>
                </a:lnTo>
                <a:close/>
              </a:path>
            </a:pathLst>
          </a:custGeom>
          <a:solidFill>
            <a:srgbClr val="C7017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Netzausbau</a:t>
            </a:r>
          </a:p>
          <a:p>
            <a:r>
              <a:rPr lang="de-DE" dirty="0">
                <a:solidFill>
                  <a:schemeClr val="bg1"/>
                </a:solidFill>
              </a:rPr>
              <a:t>Modernste Anlagen und neueste Technik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6EA9DAC-934E-31B5-D71B-A7596BFBFF5D}"/>
              </a:ext>
            </a:extLst>
          </p:cNvPr>
          <p:cNvSpPr/>
          <p:nvPr/>
        </p:nvSpPr>
        <p:spPr>
          <a:xfrm>
            <a:off x="4568400" y="1487985"/>
            <a:ext cx="1016000" cy="1016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60325">
            <a:solidFill>
              <a:srgbClr val="C70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DD9CF03-DBDF-5649-1885-84DAAA76A3CD}"/>
              </a:ext>
            </a:extLst>
          </p:cNvPr>
          <p:cNvSpPr/>
          <p:nvPr/>
        </p:nvSpPr>
        <p:spPr>
          <a:xfrm>
            <a:off x="4747925" y="1667510"/>
            <a:ext cx="656950" cy="656950"/>
          </a:xfrm>
          <a:prstGeom prst="ellipse">
            <a:avLst/>
          </a:prstGeom>
          <a:solidFill>
            <a:srgbClr val="C7017F">
              <a:alpha val="70000"/>
            </a:srgbClr>
          </a:solidFill>
          <a:ln w="60325">
            <a:solidFill>
              <a:srgbClr val="C701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2440DEE-9600-084B-45D7-B7B34EF40EAF}"/>
              </a:ext>
            </a:extLst>
          </p:cNvPr>
          <p:cNvSpPr/>
          <p:nvPr/>
        </p:nvSpPr>
        <p:spPr>
          <a:xfrm>
            <a:off x="4568400" y="3616505"/>
            <a:ext cx="1016000" cy="1016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60325">
            <a:solidFill>
              <a:srgbClr val="009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C9954C3-094D-A6D9-CB67-9FAD2CE07B60}"/>
              </a:ext>
            </a:extLst>
          </p:cNvPr>
          <p:cNvSpPr/>
          <p:nvPr/>
        </p:nvSpPr>
        <p:spPr>
          <a:xfrm>
            <a:off x="4747925" y="3796030"/>
            <a:ext cx="656950" cy="656950"/>
          </a:xfrm>
          <a:prstGeom prst="ellipse">
            <a:avLst/>
          </a:prstGeom>
          <a:solidFill>
            <a:srgbClr val="009A9A">
              <a:alpha val="70000"/>
            </a:srgbClr>
          </a:solidFill>
          <a:ln w="60325">
            <a:solidFill>
              <a:srgbClr val="009A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Freihandform: Form 23">
            <a:extLst>
              <a:ext uri="{FF2B5EF4-FFF2-40B4-BE49-F238E27FC236}">
                <a16:creationId xmlns:a16="http://schemas.microsoft.com/office/drawing/2014/main" id="{634AADEA-53DA-3943-7373-BCE81A58396B}"/>
              </a:ext>
            </a:extLst>
          </p:cNvPr>
          <p:cNvSpPr/>
          <p:nvPr/>
        </p:nvSpPr>
        <p:spPr>
          <a:xfrm>
            <a:off x="5046400" y="2668270"/>
            <a:ext cx="2967210" cy="768710"/>
          </a:xfrm>
          <a:custGeom>
            <a:avLst/>
            <a:gdLst>
              <a:gd name="connsiteX0" fmla="*/ 384355 w 2967210"/>
              <a:gd name="connsiteY0" fmla="*/ 0 h 768710"/>
              <a:gd name="connsiteX1" fmla="*/ 2917645 w 2967210"/>
              <a:gd name="connsiteY1" fmla="*/ 0 h 768710"/>
              <a:gd name="connsiteX2" fmla="*/ 2967210 w 2967210"/>
              <a:gd name="connsiteY2" fmla="*/ 4997 h 768710"/>
              <a:gd name="connsiteX3" fmla="*/ 2942790 w 2967210"/>
              <a:gd name="connsiteY3" fmla="*/ 25145 h 768710"/>
              <a:gd name="connsiteX4" fmla="*/ 2794000 w 2967210"/>
              <a:gd name="connsiteY4" fmla="*/ 384355 h 768710"/>
              <a:gd name="connsiteX5" fmla="*/ 2942790 w 2967210"/>
              <a:gd name="connsiteY5" fmla="*/ 743566 h 768710"/>
              <a:gd name="connsiteX6" fmla="*/ 2967210 w 2967210"/>
              <a:gd name="connsiteY6" fmla="*/ 763714 h 768710"/>
              <a:gd name="connsiteX7" fmla="*/ 2917645 w 2967210"/>
              <a:gd name="connsiteY7" fmla="*/ 768710 h 768710"/>
              <a:gd name="connsiteX8" fmla="*/ 384355 w 2967210"/>
              <a:gd name="connsiteY8" fmla="*/ 768710 h 768710"/>
              <a:gd name="connsiteX9" fmla="*/ 0 w 2967210"/>
              <a:gd name="connsiteY9" fmla="*/ 384355 h 768710"/>
              <a:gd name="connsiteX10" fmla="*/ 384355 w 2967210"/>
              <a:gd name="connsiteY10" fmla="*/ 0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67210" h="768710">
                <a:moveTo>
                  <a:pt x="384355" y="0"/>
                </a:moveTo>
                <a:lnTo>
                  <a:pt x="2917645" y="0"/>
                </a:lnTo>
                <a:lnTo>
                  <a:pt x="2967210" y="4997"/>
                </a:lnTo>
                <a:lnTo>
                  <a:pt x="2942790" y="25145"/>
                </a:lnTo>
                <a:cubicBezTo>
                  <a:pt x="2850860" y="117075"/>
                  <a:pt x="2794000" y="244075"/>
                  <a:pt x="2794000" y="384355"/>
                </a:cubicBezTo>
                <a:cubicBezTo>
                  <a:pt x="2794000" y="524636"/>
                  <a:pt x="2850860" y="651636"/>
                  <a:pt x="2942790" y="743566"/>
                </a:cubicBezTo>
                <a:lnTo>
                  <a:pt x="2967210" y="763714"/>
                </a:lnTo>
                <a:lnTo>
                  <a:pt x="2917645" y="768710"/>
                </a:lnTo>
                <a:lnTo>
                  <a:pt x="384355" y="768710"/>
                </a:lnTo>
                <a:cubicBezTo>
                  <a:pt x="172082" y="768710"/>
                  <a:pt x="0" y="596628"/>
                  <a:pt x="0" y="384355"/>
                </a:cubicBezTo>
                <a:cubicBezTo>
                  <a:pt x="0" y="172082"/>
                  <a:pt x="172082" y="0"/>
                  <a:pt x="384355" y="0"/>
                </a:cubicBezTo>
                <a:close/>
              </a:path>
            </a:pathLst>
          </a:custGeom>
          <a:solidFill>
            <a:srgbClr val="008BD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tlCol="0" anchor="ctr">
            <a:no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DigiONS</a:t>
            </a:r>
            <a:r>
              <a:rPr lang="de-DE" dirty="0">
                <a:solidFill>
                  <a:schemeClr val="bg1"/>
                </a:solidFill>
              </a:rPr>
              <a:t> &amp; Retrofits</a:t>
            </a:r>
          </a:p>
          <a:p>
            <a:r>
              <a:rPr lang="de-DE" sz="1400" dirty="0">
                <a:solidFill>
                  <a:schemeClr val="bg1"/>
                </a:solidFill>
              </a:rPr>
              <a:t>Smarte &amp; verknüpfte Netz-punkte; Daten in Echtzeit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89CA327-22B9-ECC6-7FE2-242AB16CE4C0}"/>
              </a:ext>
            </a:extLst>
          </p:cNvPr>
          <p:cNvSpPr/>
          <p:nvPr/>
        </p:nvSpPr>
        <p:spPr>
          <a:xfrm>
            <a:off x="7840400" y="2544625"/>
            <a:ext cx="1016000" cy="1016000"/>
          </a:xfrm>
          <a:prstGeom prst="ellipse">
            <a:avLst/>
          </a:prstGeom>
          <a:solidFill>
            <a:schemeClr val="bg1">
              <a:alpha val="70000"/>
            </a:schemeClr>
          </a:solidFill>
          <a:ln w="60325">
            <a:solidFill>
              <a:srgbClr val="008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err="1">
              <a:solidFill>
                <a:srgbClr val="00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1D76154-C969-1BE6-279D-1084638B9FB6}"/>
              </a:ext>
            </a:extLst>
          </p:cNvPr>
          <p:cNvSpPr/>
          <p:nvPr/>
        </p:nvSpPr>
        <p:spPr>
          <a:xfrm>
            <a:off x="8019925" y="2724150"/>
            <a:ext cx="656950" cy="656950"/>
          </a:xfrm>
          <a:prstGeom prst="ellipse">
            <a:avLst/>
          </a:prstGeom>
          <a:solidFill>
            <a:srgbClr val="008BD2">
              <a:alpha val="70000"/>
            </a:srgbClr>
          </a:solidFill>
          <a:ln w="60325">
            <a:solidFill>
              <a:srgbClr val="008B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659F5BE-FBAE-7407-8B0A-705E20021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54" t="86575"/>
          <a:stretch/>
        </p:blipFill>
        <p:spPr>
          <a:xfrm>
            <a:off x="7840400" y="4452980"/>
            <a:ext cx="1302245" cy="690520"/>
          </a:xfrm>
          <a:prstGeom prst="rect">
            <a:avLst/>
          </a:prstGeom>
        </p:spPr>
      </p:pic>
      <p:sp>
        <p:nvSpPr>
          <p:cNvPr id="22" name="Freihandform: Form 21">
            <a:extLst>
              <a:ext uri="{FF2B5EF4-FFF2-40B4-BE49-F238E27FC236}">
                <a16:creationId xmlns:a16="http://schemas.microsoft.com/office/drawing/2014/main" id="{7A4444D2-85D7-87C6-A88F-0231EC338513}"/>
              </a:ext>
            </a:extLst>
          </p:cNvPr>
          <p:cNvSpPr/>
          <p:nvPr/>
        </p:nvSpPr>
        <p:spPr>
          <a:xfrm>
            <a:off x="5407926" y="3740150"/>
            <a:ext cx="2940475" cy="768710"/>
          </a:xfrm>
          <a:custGeom>
            <a:avLst/>
            <a:gdLst>
              <a:gd name="connsiteX0" fmla="*/ 22830 w 2940475"/>
              <a:gd name="connsiteY0" fmla="*/ 0 h 768710"/>
              <a:gd name="connsiteX1" fmla="*/ 2556120 w 2940475"/>
              <a:gd name="connsiteY1" fmla="*/ 0 h 768710"/>
              <a:gd name="connsiteX2" fmla="*/ 2940475 w 2940475"/>
              <a:gd name="connsiteY2" fmla="*/ 384355 h 768710"/>
              <a:gd name="connsiteX3" fmla="*/ 2556120 w 2940475"/>
              <a:gd name="connsiteY3" fmla="*/ 768710 h 768710"/>
              <a:gd name="connsiteX4" fmla="*/ 22830 w 2940475"/>
              <a:gd name="connsiteY4" fmla="*/ 768710 h 768710"/>
              <a:gd name="connsiteX5" fmla="*/ 0 w 2940475"/>
              <a:gd name="connsiteY5" fmla="*/ 766409 h 768710"/>
              <a:gd name="connsiteX6" fmla="*/ 27686 w 2940475"/>
              <a:gd name="connsiteY6" fmla="*/ 743566 h 768710"/>
              <a:gd name="connsiteX7" fmla="*/ 176475 w 2940475"/>
              <a:gd name="connsiteY7" fmla="*/ 384355 h 768710"/>
              <a:gd name="connsiteX8" fmla="*/ 27686 w 2940475"/>
              <a:gd name="connsiteY8" fmla="*/ 25145 h 768710"/>
              <a:gd name="connsiteX9" fmla="*/ 0 w 2940475"/>
              <a:gd name="connsiteY9" fmla="*/ 2302 h 76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40475" h="768710">
                <a:moveTo>
                  <a:pt x="22830" y="0"/>
                </a:moveTo>
                <a:lnTo>
                  <a:pt x="2556120" y="0"/>
                </a:lnTo>
                <a:cubicBezTo>
                  <a:pt x="2768393" y="0"/>
                  <a:pt x="2940475" y="172082"/>
                  <a:pt x="2940475" y="384355"/>
                </a:cubicBezTo>
                <a:cubicBezTo>
                  <a:pt x="2940475" y="596628"/>
                  <a:pt x="2768393" y="768710"/>
                  <a:pt x="2556120" y="768710"/>
                </a:cubicBezTo>
                <a:lnTo>
                  <a:pt x="22830" y="768710"/>
                </a:lnTo>
                <a:lnTo>
                  <a:pt x="0" y="766409"/>
                </a:lnTo>
                <a:lnTo>
                  <a:pt x="27686" y="743566"/>
                </a:lnTo>
                <a:cubicBezTo>
                  <a:pt x="119616" y="651636"/>
                  <a:pt x="176475" y="524636"/>
                  <a:pt x="176475" y="384355"/>
                </a:cubicBezTo>
                <a:cubicBezTo>
                  <a:pt x="176475" y="244075"/>
                  <a:pt x="119616" y="117075"/>
                  <a:pt x="27686" y="25145"/>
                </a:cubicBezTo>
                <a:lnTo>
                  <a:pt x="0" y="2302"/>
                </a:lnTo>
                <a:close/>
              </a:path>
            </a:pathLst>
          </a:custGeom>
          <a:solidFill>
            <a:srgbClr val="009A9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468000" rtlCol="0" anchor="ctr"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Smart Meter</a:t>
            </a:r>
          </a:p>
          <a:p>
            <a:r>
              <a:rPr lang="de-DE" sz="1400" dirty="0">
                <a:solidFill>
                  <a:schemeClr val="bg1"/>
                </a:solidFill>
              </a:rPr>
              <a:t>Das eigene Heim als Teil des Netzes der Zukunft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53FC4A3F-5431-4C00-1CAF-BA3F72F4D597}"/>
              </a:ext>
            </a:extLst>
          </p:cNvPr>
          <p:cNvGrpSpPr/>
          <p:nvPr/>
        </p:nvGrpSpPr>
        <p:grpSpPr>
          <a:xfrm>
            <a:off x="8133802" y="298855"/>
            <a:ext cx="767300" cy="723490"/>
            <a:chOff x="2464925" y="1062345"/>
            <a:chExt cx="4240737" cy="3998605"/>
          </a:xfrm>
        </p:grpSpPr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C54DD173-A575-DDD6-5C6B-36C70F49E40E}"/>
                </a:ext>
              </a:extLst>
            </p:cNvPr>
            <p:cNvSpPr/>
            <p:nvPr/>
          </p:nvSpPr>
          <p:spPr>
            <a:xfrm>
              <a:off x="3145294" y="2181106"/>
              <a:ext cx="2874639" cy="2879844"/>
            </a:xfrm>
            <a:custGeom>
              <a:avLst/>
              <a:gdLst>
                <a:gd name="connsiteX0" fmla="*/ 1439999 w 2874639"/>
                <a:gd name="connsiteY0" fmla="*/ 0 h 2879844"/>
                <a:gd name="connsiteX1" fmla="*/ 1440156 w 2874639"/>
                <a:gd name="connsiteY1" fmla="*/ 8 h 2879844"/>
                <a:gd name="connsiteX2" fmla="*/ 1303164 w 2874639"/>
                <a:gd name="connsiteY2" fmla="*/ 13818 h 2879844"/>
                <a:gd name="connsiteX3" fmla="*/ 760101 w 2874639"/>
                <a:gd name="connsiteY3" fmla="*/ 680134 h 2879844"/>
                <a:gd name="connsiteX4" fmla="*/ 773919 w 2874639"/>
                <a:gd name="connsiteY4" fmla="*/ 817205 h 2879844"/>
                <a:gd name="connsiteX5" fmla="*/ 794630 w 2874639"/>
                <a:gd name="connsiteY5" fmla="*/ 883925 h 2879844"/>
                <a:gd name="connsiteX6" fmla="*/ 794633 w 2874639"/>
                <a:gd name="connsiteY6" fmla="*/ 883931 h 2879844"/>
                <a:gd name="connsiteX7" fmla="*/ 813550 w 2874639"/>
                <a:gd name="connsiteY7" fmla="*/ 944873 h 2879844"/>
                <a:gd name="connsiteX8" fmla="*/ 876258 w 2874639"/>
                <a:gd name="connsiteY8" fmla="*/ 1060404 h 2879844"/>
                <a:gd name="connsiteX9" fmla="*/ 914356 w 2874639"/>
                <a:gd name="connsiteY9" fmla="*/ 1106579 h 2879844"/>
                <a:gd name="connsiteX10" fmla="*/ 926298 w 2874639"/>
                <a:gd name="connsiteY10" fmla="*/ 1126235 h 2879844"/>
                <a:gd name="connsiteX11" fmla="*/ 1433980 w 2874639"/>
                <a:gd name="connsiteY11" fmla="*/ 1587292 h 2879844"/>
                <a:gd name="connsiteX12" fmla="*/ 1440001 w 2874639"/>
                <a:gd name="connsiteY12" fmla="*/ 1590192 h 2879844"/>
                <a:gd name="connsiteX13" fmla="*/ 1440001 w 2874639"/>
                <a:gd name="connsiteY13" fmla="*/ 1590192 h 2879844"/>
                <a:gd name="connsiteX14" fmla="*/ 1559855 w 2874639"/>
                <a:gd name="connsiteY14" fmla="*/ 1647927 h 2879844"/>
                <a:gd name="connsiteX15" fmla="*/ 2120368 w 2874639"/>
                <a:gd name="connsiteY15" fmla="*/ 1761083 h 2879844"/>
                <a:gd name="connsiteX16" fmla="*/ 2806757 w 2874639"/>
                <a:gd name="connsiteY16" fmla="*/ 1587292 h 2879844"/>
                <a:gd name="connsiteX17" fmla="*/ 2874639 w 2874639"/>
                <a:gd name="connsiteY17" fmla="*/ 1546055 h 2879844"/>
                <a:gd name="connsiteX18" fmla="*/ 2872564 w 2874639"/>
                <a:gd name="connsiteY18" fmla="*/ 1587146 h 2879844"/>
                <a:gd name="connsiteX19" fmla="*/ 1439999 w 2874639"/>
                <a:gd name="connsiteY19" fmla="*/ 2879844 h 2879844"/>
                <a:gd name="connsiteX20" fmla="*/ 7434 w 2874639"/>
                <a:gd name="connsiteY20" fmla="*/ 1587146 h 2879844"/>
                <a:gd name="connsiteX21" fmla="*/ 5359 w 2874639"/>
                <a:gd name="connsiteY21" fmla="*/ 1546055 h 2879844"/>
                <a:gd name="connsiteX22" fmla="*/ 73242 w 2874639"/>
                <a:gd name="connsiteY22" fmla="*/ 1587292 h 2879844"/>
                <a:gd name="connsiteX23" fmla="*/ 759631 w 2874639"/>
                <a:gd name="connsiteY23" fmla="*/ 1761083 h 2879844"/>
                <a:gd name="connsiteX24" fmla="*/ 759632 w 2874639"/>
                <a:gd name="connsiteY24" fmla="*/ 1761083 h 2879844"/>
                <a:gd name="connsiteX25" fmla="*/ 576229 w 2874639"/>
                <a:gd name="connsiteY25" fmla="*/ 1749514 h 2879844"/>
                <a:gd name="connsiteX26" fmla="*/ 73243 w 2874639"/>
                <a:gd name="connsiteY26" fmla="*/ 1587292 h 2879844"/>
                <a:gd name="connsiteX27" fmla="*/ 5360 w 2874639"/>
                <a:gd name="connsiteY27" fmla="*/ 1546055 h 2879844"/>
                <a:gd name="connsiteX28" fmla="*/ 0 w 2874639"/>
                <a:gd name="connsiteY28" fmla="*/ 1439922 h 2879844"/>
                <a:gd name="connsiteX29" fmla="*/ 634882 w 2874639"/>
                <a:gd name="connsiteY29" fmla="*/ 245916 h 2879844"/>
                <a:gd name="connsiteX30" fmla="*/ 685728 w 2874639"/>
                <a:gd name="connsiteY30" fmla="*/ 215029 h 2879844"/>
                <a:gd name="connsiteX31" fmla="*/ 685728 w 2874639"/>
                <a:gd name="connsiteY31" fmla="*/ 215028 h 2879844"/>
                <a:gd name="connsiteX32" fmla="*/ 753610 w 2874639"/>
                <a:gd name="connsiteY32" fmla="*/ 173791 h 2879844"/>
                <a:gd name="connsiteX33" fmla="*/ 1439999 w 2874639"/>
                <a:gd name="connsiteY33" fmla="*/ 0 h 287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74639" h="2879844">
                  <a:moveTo>
                    <a:pt x="1439999" y="0"/>
                  </a:moveTo>
                  <a:lnTo>
                    <a:pt x="1440156" y="8"/>
                  </a:lnTo>
                  <a:lnTo>
                    <a:pt x="1303164" y="13818"/>
                  </a:lnTo>
                  <a:cubicBezTo>
                    <a:pt x="993239" y="77238"/>
                    <a:pt x="760101" y="351460"/>
                    <a:pt x="760101" y="680134"/>
                  </a:cubicBezTo>
                  <a:cubicBezTo>
                    <a:pt x="760101" y="727088"/>
                    <a:pt x="764859" y="772930"/>
                    <a:pt x="773919" y="817205"/>
                  </a:cubicBezTo>
                  <a:lnTo>
                    <a:pt x="794630" y="883925"/>
                  </a:lnTo>
                  <a:lnTo>
                    <a:pt x="794633" y="883931"/>
                  </a:lnTo>
                  <a:lnTo>
                    <a:pt x="813550" y="944873"/>
                  </a:lnTo>
                  <a:cubicBezTo>
                    <a:pt x="830759" y="985558"/>
                    <a:pt x="851813" y="1024220"/>
                    <a:pt x="876258" y="1060404"/>
                  </a:cubicBezTo>
                  <a:lnTo>
                    <a:pt x="914356" y="1106579"/>
                  </a:lnTo>
                  <a:lnTo>
                    <a:pt x="926298" y="1126235"/>
                  </a:lnTo>
                  <a:cubicBezTo>
                    <a:pt x="1055688" y="1317746"/>
                    <a:pt x="1229941" y="1476458"/>
                    <a:pt x="1433980" y="1587292"/>
                  </a:cubicBezTo>
                  <a:lnTo>
                    <a:pt x="1440001" y="1590192"/>
                  </a:lnTo>
                  <a:lnTo>
                    <a:pt x="1440001" y="1590192"/>
                  </a:lnTo>
                  <a:lnTo>
                    <a:pt x="1559855" y="1647927"/>
                  </a:lnTo>
                  <a:cubicBezTo>
                    <a:pt x="1732134" y="1720791"/>
                    <a:pt x="1921546" y="1761083"/>
                    <a:pt x="2120368" y="1761083"/>
                  </a:cubicBezTo>
                  <a:cubicBezTo>
                    <a:pt x="2368896" y="1761083"/>
                    <a:pt x="2602719" y="1698127"/>
                    <a:pt x="2806757" y="1587292"/>
                  </a:cubicBezTo>
                  <a:lnTo>
                    <a:pt x="2874639" y="1546055"/>
                  </a:lnTo>
                  <a:lnTo>
                    <a:pt x="2872564" y="1587146"/>
                  </a:lnTo>
                  <a:cubicBezTo>
                    <a:pt x="2798822" y="2313235"/>
                    <a:pt x="2185584" y="2879844"/>
                    <a:pt x="1439999" y="2879844"/>
                  </a:cubicBezTo>
                  <a:cubicBezTo>
                    <a:pt x="694415" y="2879844"/>
                    <a:pt x="81176" y="2313235"/>
                    <a:pt x="7434" y="1587146"/>
                  </a:cubicBezTo>
                  <a:lnTo>
                    <a:pt x="5359" y="1546055"/>
                  </a:lnTo>
                  <a:lnTo>
                    <a:pt x="73242" y="1587292"/>
                  </a:lnTo>
                  <a:cubicBezTo>
                    <a:pt x="277280" y="1698127"/>
                    <a:pt x="511103" y="1761083"/>
                    <a:pt x="759631" y="1761083"/>
                  </a:cubicBezTo>
                  <a:lnTo>
                    <a:pt x="759632" y="1761083"/>
                  </a:lnTo>
                  <a:lnTo>
                    <a:pt x="576229" y="1749514"/>
                  </a:lnTo>
                  <a:cubicBezTo>
                    <a:pt x="396054" y="1726613"/>
                    <a:pt x="226271" y="1670418"/>
                    <a:pt x="73243" y="1587292"/>
                  </a:cubicBezTo>
                  <a:lnTo>
                    <a:pt x="5360" y="1546055"/>
                  </a:lnTo>
                  <a:lnTo>
                    <a:pt x="0" y="1439922"/>
                  </a:lnTo>
                  <a:cubicBezTo>
                    <a:pt x="0" y="942893"/>
                    <a:pt x="251840" y="504681"/>
                    <a:pt x="634882" y="245916"/>
                  </a:cubicBezTo>
                  <a:lnTo>
                    <a:pt x="685728" y="215029"/>
                  </a:lnTo>
                  <a:lnTo>
                    <a:pt x="685728" y="215028"/>
                  </a:lnTo>
                  <a:lnTo>
                    <a:pt x="753610" y="173791"/>
                  </a:lnTo>
                  <a:cubicBezTo>
                    <a:pt x="957648" y="62957"/>
                    <a:pt x="1191471" y="0"/>
                    <a:pt x="1439999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63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3220E19B-DD9E-0A8A-83F1-59BAF4C1985E}"/>
                </a:ext>
              </a:extLst>
            </p:cNvPr>
            <p:cNvSpPr/>
            <p:nvPr/>
          </p:nvSpPr>
          <p:spPr>
            <a:xfrm>
              <a:off x="4059649" y="1062345"/>
              <a:ext cx="2646013" cy="2879844"/>
            </a:xfrm>
            <a:custGeom>
              <a:avLst/>
              <a:gdLst>
                <a:gd name="connsiteX0" fmla="*/ 0 w 2646013"/>
                <a:gd name="connsiteY0" fmla="*/ 2225340 h 2879844"/>
                <a:gd name="connsiteX1" fmla="*/ 44953 w 2646013"/>
                <a:gd name="connsiteY1" fmla="*/ 2279823 h 2879844"/>
                <a:gd name="connsiteX2" fmla="*/ 525880 w 2646013"/>
                <a:gd name="connsiteY2" fmla="*/ 2479029 h 2879844"/>
                <a:gd name="connsiteX3" fmla="*/ 1006808 w 2646013"/>
                <a:gd name="connsiteY3" fmla="*/ 2279823 h 2879844"/>
                <a:gd name="connsiteX4" fmla="*/ 1049972 w 2646013"/>
                <a:gd name="connsiteY4" fmla="*/ 2227507 h 2879844"/>
                <a:gd name="connsiteX5" fmla="*/ 1039347 w 2646013"/>
                <a:gd name="connsiteY5" fmla="*/ 2244996 h 2879844"/>
                <a:gd name="connsiteX6" fmla="*/ 531665 w 2646013"/>
                <a:gd name="connsiteY6" fmla="*/ 2706053 h 2879844"/>
                <a:gd name="connsiteX7" fmla="*/ 525645 w 2646013"/>
                <a:gd name="connsiteY7" fmla="*/ 2708953 h 2879844"/>
                <a:gd name="connsiteX8" fmla="*/ 519624 w 2646013"/>
                <a:gd name="connsiteY8" fmla="*/ 2706053 h 2879844"/>
                <a:gd name="connsiteX9" fmla="*/ 11942 w 2646013"/>
                <a:gd name="connsiteY9" fmla="*/ 2244996 h 2879844"/>
                <a:gd name="connsiteX10" fmla="*/ 1206013 w 2646013"/>
                <a:gd name="connsiteY10" fmla="*/ 0 h 2879844"/>
                <a:gd name="connsiteX11" fmla="*/ 2646013 w 2646013"/>
                <a:gd name="connsiteY11" fmla="*/ 1439922 h 2879844"/>
                <a:gd name="connsiteX12" fmla="*/ 2011131 w 2646013"/>
                <a:gd name="connsiteY12" fmla="*/ 2633928 h 2879844"/>
                <a:gd name="connsiteX13" fmla="*/ 1960285 w 2646013"/>
                <a:gd name="connsiteY13" fmla="*/ 2664816 h 2879844"/>
                <a:gd name="connsiteX14" fmla="*/ 1960285 w 2646013"/>
                <a:gd name="connsiteY14" fmla="*/ 2664816 h 2879844"/>
                <a:gd name="connsiteX15" fmla="*/ 1892403 w 2646013"/>
                <a:gd name="connsiteY15" fmla="*/ 2706053 h 2879844"/>
                <a:gd name="connsiteX16" fmla="*/ 1206014 w 2646013"/>
                <a:gd name="connsiteY16" fmla="*/ 2879844 h 2879844"/>
                <a:gd name="connsiteX17" fmla="*/ 645501 w 2646013"/>
                <a:gd name="connsiteY17" fmla="*/ 2766688 h 2879844"/>
                <a:gd name="connsiteX18" fmla="*/ 525646 w 2646013"/>
                <a:gd name="connsiteY18" fmla="*/ 2708953 h 2879844"/>
                <a:gd name="connsiteX19" fmla="*/ 531666 w 2646013"/>
                <a:gd name="connsiteY19" fmla="*/ 2706053 h 2879844"/>
                <a:gd name="connsiteX20" fmla="*/ 1039348 w 2646013"/>
                <a:gd name="connsiteY20" fmla="*/ 2244996 h 2879844"/>
                <a:gd name="connsiteX21" fmla="*/ 1049973 w 2646013"/>
                <a:gd name="connsiteY21" fmla="*/ 2227507 h 2879844"/>
                <a:gd name="connsiteX22" fmla="*/ 1089859 w 2646013"/>
                <a:gd name="connsiteY22" fmla="*/ 2179165 h 2879844"/>
                <a:gd name="connsiteX23" fmla="*/ 1152567 w 2646013"/>
                <a:gd name="connsiteY23" fmla="*/ 2063634 h 2879844"/>
                <a:gd name="connsiteX24" fmla="*/ 1172637 w 2646013"/>
                <a:gd name="connsiteY24" fmla="*/ 1998981 h 2879844"/>
                <a:gd name="connsiteX25" fmla="*/ 1220537 w 2646013"/>
                <a:gd name="connsiteY25" fmla="*/ 1868111 h 2879844"/>
                <a:gd name="connsiteX26" fmla="*/ 1285277 w 2646013"/>
                <a:gd name="connsiteY26" fmla="*/ 1439922 h 2879844"/>
                <a:gd name="connsiteX27" fmla="*/ 1279917 w 2646013"/>
                <a:gd name="connsiteY27" fmla="*/ 1333791 h 2879844"/>
                <a:gd name="connsiteX28" fmla="*/ 1279916 w 2646013"/>
                <a:gd name="connsiteY28" fmla="*/ 1333790 h 2879844"/>
                <a:gd name="connsiteX29" fmla="*/ 1277841 w 2646013"/>
                <a:gd name="connsiteY29" fmla="*/ 1292698 h 2879844"/>
                <a:gd name="connsiteX30" fmla="*/ 531665 w 2646013"/>
                <a:gd name="connsiteY30" fmla="*/ 173791 h 2879844"/>
                <a:gd name="connsiteX31" fmla="*/ 525645 w 2646013"/>
                <a:gd name="connsiteY31" fmla="*/ 170891 h 2879844"/>
                <a:gd name="connsiteX32" fmla="*/ 645500 w 2646013"/>
                <a:gd name="connsiteY32" fmla="*/ 113156 h 2879844"/>
                <a:gd name="connsiteX33" fmla="*/ 1206013 w 2646013"/>
                <a:gd name="connsiteY33" fmla="*/ 0 h 287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46013" h="2879844">
                  <a:moveTo>
                    <a:pt x="0" y="2225340"/>
                  </a:moveTo>
                  <a:lnTo>
                    <a:pt x="44953" y="2279823"/>
                  </a:lnTo>
                  <a:cubicBezTo>
                    <a:pt x="168033" y="2402903"/>
                    <a:pt x="338066" y="2479029"/>
                    <a:pt x="525880" y="2479029"/>
                  </a:cubicBezTo>
                  <a:cubicBezTo>
                    <a:pt x="713694" y="2479029"/>
                    <a:pt x="883728" y="2402903"/>
                    <a:pt x="1006808" y="2279823"/>
                  </a:cubicBezTo>
                  <a:lnTo>
                    <a:pt x="1049972" y="2227507"/>
                  </a:lnTo>
                  <a:lnTo>
                    <a:pt x="1039347" y="2244996"/>
                  </a:lnTo>
                  <a:cubicBezTo>
                    <a:pt x="909958" y="2436507"/>
                    <a:pt x="735704" y="2595219"/>
                    <a:pt x="531665" y="2706053"/>
                  </a:cubicBezTo>
                  <a:lnTo>
                    <a:pt x="525645" y="2708953"/>
                  </a:lnTo>
                  <a:lnTo>
                    <a:pt x="519624" y="2706053"/>
                  </a:lnTo>
                  <a:cubicBezTo>
                    <a:pt x="315585" y="2595219"/>
                    <a:pt x="141332" y="2436507"/>
                    <a:pt x="11942" y="2244996"/>
                  </a:cubicBezTo>
                  <a:close/>
                  <a:moveTo>
                    <a:pt x="1206013" y="0"/>
                  </a:moveTo>
                  <a:cubicBezTo>
                    <a:pt x="2001303" y="0"/>
                    <a:pt x="2646013" y="644675"/>
                    <a:pt x="2646013" y="1439922"/>
                  </a:cubicBezTo>
                  <a:cubicBezTo>
                    <a:pt x="2646013" y="1936952"/>
                    <a:pt x="2394173" y="2375164"/>
                    <a:pt x="2011131" y="2633928"/>
                  </a:cubicBezTo>
                  <a:lnTo>
                    <a:pt x="1960285" y="2664816"/>
                  </a:lnTo>
                  <a:lnTo>
                    <a:pt x="1960285" y="2664816"/>
                  </a:lnTo>
                  <a:lnTo>
                    <a:pt x="1892403" y="2706053"/>
                  </a:lnTo>
                  <a:cubicBezTo>
                    <a:pt x="1688365" y="2816888"/>
                    <a:pt x="1454542" y="2879844"/>
                    <a:pt x="1206014" y="2879844"/>
                  </a:cubicBezTo>
                  <a:cubicBezTo>
                    <a:pt x="1007192" y="2879844"/>
                    <a:pt x="817780" y="2839552"/>
                    <a:pt x="645501" y="2766688"/>
                  </a:cubicBezTo>
                  <a:lnTo>
                    <a:pt x="525646" y="2708953"/>
                  </a:lnTo>
                  <a:lnTo>
                    <a:pt x="531666" y="2706053"/>
                  </a:lnTo>
                  <a:cubicBezTo>
                    <a:pt x="735705" y="2595219"/>
                    <a:pt x="909959" y="2436507"/>
                    <a:pt x="1039348" y="2244996"/>
                  </a:cubicBezTo>
                  <a:lnTo>
                    <a:pt x="1049973" y="2227507"/>
                  </a:lnTo>
                  <a:lnTo>
                    <a:pt x="1089859" y="2179165"/>
                  </a:lnTo>
                  <a:cubicBezTo>
                    <a:pt x="1114304" y="2142981"/>
                    <a:pt x="1135359" y="2104319"/>
                    <a:pt x="1152567" y="2063634"/>
                  </a:cubicBezTo>
                  <a:lnTo>
                    <a:pt x="1172637" y="1998981"/>
                  </a:lnTo>
                  <a:lnTo>
                    <a:pt x="1220537" y="1868111"/>
                  </a:lnTo>
                  <a:cubicBezTo>
                    <a:pt x="1262612" y="1732846"/>
                    <a:pt x="1285277" y="1589031"/>
                    <a:pt x="1285277" y="1439922"/>
                  </a:cubicBezTo>
                  <a:lnTo>
                    <a:pt x="1279917" y="1333791"/>
                  </a:lnTo>
                  <a:lnTo>
                    <a:pt x="1279916" y="1333790"/>
                  </a:lnTo>
                  <a:lnTo>
                    <a:pt x="1277841" y="1292698"/>
                  </a:lnTo>
                  <a:cubicBezTo>
                    <a:pt x="1228680" y="808639"/>
                    <a:pt x="939742" y="395459"/>
                    <a:pt x="531665" y="173791"/>
                  </a:cubicBezTo>
                  <a:lnTo>
                    <a:pt x="525645" y="170891"/>
                  </a:lnTo>
                  <a:lnTo>
                    <a:pt x="645500" y="113156"/>
                  </a:lnTo>
                  <a:cubicBezTo>
                    <a:pt x="817779" y="40292"/>
                    <a:pt x="1007191" y="0"/>
                    <a:pt x="1206013" y="0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1594000" scaled="0"/>
            </a:gradFill>
            <a:ln>
              <a:noFill/>
            </a:ln>
            <a:effectLst>
              <a:outerShdw blurRad="88900" dist="38100" dir="48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911E1886-9192-7860-7797-A4177C1CF74D}"/>
                </a:ext>
              </a:extLst>
            </p:cNvPr>
            <p:cNvSpPr/>
            <p:nvPr/>
          </p:nvSpPr>
          <p:spPr>
            <a:xfrm>
              <a:off x="2464925" y="1062346"/>
              <a:ext cx="2880000" cy="2664816"/>
            </a:xfrm>
            <a:custGeom>
              <a:avLst/>
              <a:gdLst>
                <a:gd name="connsiteX0" fmla="*/ 1440000 w 2880000"/>
                <a:gd name="connsiteY0" fmla="*/ 0 h 2664816"/>
                <a:gd name="connsiteX1" fmla="*/ 2000513 w 2880000"/>
                <a:gd name="connsiteY1" fmla="*/ 113156 h 2664816"/>
                <a:gd name="connsiteX2" fmla="*/ 2120369 w 2880000"/>
                <a:gd name="connsiteY2" fmla="*/ 170891 h 2664816"/>
                <a:gd name="connsiteX3" fmla="*/ 2126389 w 2880000"/>
                <a:gd name="connsiteY3" fmla="*/ 173791 h 2664816"/>
                <a:gd name="connsiteX4" fmla="*/ 2872565 w 2880000"/>
                <a:gd name="connsiteY4" fmla="*/ 1292698 h 2664816"/>
                <a:gd name="connsiteX5" fmla="*/ 2874640 w 2880000"/>
                <a:gd name="connsiteY5" fmla="*/ 1333790 h 2664816"/>
                <a:gd name="connsiteX6" fmla="*/ 2880000 w 2880000"/>
                <a:gd name="connsiteY6" fmla="*/ 1439922 h 2664816"/>
                <a:gd name="connsiteX7" fmla="*/ 2815260 w 2880000"/>
                <a:gd name="connsiteY7" fmla="*/ 1868111 h 2664816"/>
                <a:gd name="connsiteX8" fmla="*/ 2767360 w 2880000"/>
                <a:gd name="connsiteY8" fmla="*/ 1998981 h 2664816"/>
                <a:gd name="connsiteX9" fmla="*/ 2786920 w 2880000"/>
                <a:gd name="connsiteY9" fmla="*/ 1935966 h 2664816"/>
                <a:gd name="connsiteX10" fmla="*/ 2800738 w 2880000"/>
                <a:gd name="connsiteY10" fmla="*/ 1798895 h 2664816"/>
                <a:gd name="connsiteX11" fmla="*/ 2257675 w 2880000"/>
                <a:gd name="connsiteY11" fmla="*/ 1132579 h 2664816"/>
                <a:gd name="connsiteX12" fmla="*/ 2120841 w 2880000"/>
                <a:gd name="connsiteY12" fmla="*/ 1118785 h 2664816"/>
                <a:gd name="connsiteX13" fmla="*/ 2120604 w 2880000"/>
                <a:gd name="connsiteY13" fmla="*/ 1118761 h 2664816"/>
                <a:gd name="connsiteX14" fmla="*/ 2120525 w 2880000"/>
                <a:gd name="connsiteY14" fmla="*/ 1118769 h 2664816"/>
                <a:gd name="connsiteX15" fmla="*/ 2120368 w 2880000"/>
                <a:gd name="connsiteY15" fmla="*/ 1118761 h 2664816"/>
                <a:gd name="connsiteX16" fmla="*/ 1433979 w 2880000"/>
                <a:gd name="connsiteY16" fmla="*/ 1292552 h 2664816"/>
                <a:gd name="connsiteX17" fmla="*/ 1366097 w 2880000"/>
                <a:gd name="connsiteY17" fmla="*/ 1333789 h 2664816"/>
                <a:gd name="connsiteX18" fmla="*/ 1315250 w 2880000"/>
                <a:gd name="connsiteY18" fmla="*/ 1364677 h 2664816"/>
                <a:gd name="connsiteX19" fmla="*/ 680368 w 2880000"/>
                <a:gd name="connsiteY19" fmla="*/ 2558683 h 2664816"/>
                <a:gd name="connsiteX20" fmla="*/ 685728 w 2880000"/>
                <a:gd name="connsiteY20" fmla="*/ 2664816 h 2664816"/>
                <a:gd name="connsiteX21" fmla="*/ 634882 w 2880000"/>
                <a:gd name="connsiteY21" fmla="*/ 2633928 h 2664816"/>
                <a:gd name="connsiteX22" fmla="*/ 0 w 2880000"/>
                <a:gd name="connsiteY22" fmla="*/ 1439922 h 2664816"/>
                <a:gd name="connsiteX23" fmla="*/ 1440000 w 2880000"/>
                <a:gd name="connsiteY23" fmla="*/ 0 h 2664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80000" h="2664816">
                  <a:moveTo>
                    <a:pt x="1440000" y="0"/>
                  </a:moveTo>
                  <a:cubicBezTo>
                    <a:pt x="1638823" y="0"/>
                    <a:pt x="1828234" y="40292"/>
                    <a:pt x="2000513" y="113156"/>
                  </a:cubicBezTo>
                  <a:lnTo>
                    <a:pt x="2120369" y="170891"/>
                  </a:lnTo>
                  <a:lnTo>
                    <a:pt x="2126389" y="173791"/>
                  </a:lnTo>
                  <a:cubicBezTo>
                    <a:pt x="2534466" y="395459"/>
                    <a:pt x="2823404" y="808639"/>
                    <a:pt x="2872565" y="1292698"/>
                  </a:cubicBezTo>
                  <a:lnTo>
                    <a:pt x="2874640" y="1333790"/>
                  </a:lnTo>
                  <a:lnTo>
                    <a:pt x="2880000" y="1439922"/>
                  </a:lnTo>
                  <a:cubicBezTo>
                    <a:pt x="2880000" y="1589031"/>
                    <a:pt x="2857335" y="1732846"/>
                    <a:pt x="2815260" y="1868111"/>
                  </a:cubicBezTo>
                  <a:lnTo>
                    <a:pt x="2767360" y="1998981"/>
                  </a:lnTo>
                  <a:lnTo>
                    <a:pt x="2786920" y="1935966"/>
                  </a:lnTo>
                  <a:cubicBezTo>
                    <a:pt x="2795980" y="1891691"/>
                    <a:pt x="2800738" y="1845849"/>
                    <a:pt x="2800738" y="1798895"/>
                  </a:cubicBezTo>
                  <a:cubicBezTo>
                    <a:pt x="2800738" y="1470221"/>
                    <a:pt x="2567601" y="1195999"/>
                    <a:pt x="2257675" y="1132579"/>
                  </a:cubicBezTo>
                  <a:lnTo>
                    <a:pt x="2120841" y="1118785"/>
                  </a:lnTo>
                  <a:lnTo>
                    <a:pt x="2120604" y="1118761"/>
                  </a:lnTo>
                  <a:lnTo>
                    <a:pt x="2120525" y="1118769"/>
                  </a:lnTo>
                  <a:lnTo>
                    <a:pt x="2120368" y="1118761"/>
                  </a:lnTo>
                  <a:cubicBezTo>
                    <a:pt x="1871840" y="1118761"/>
                    <a:pt x="1638017" y="1181718"/>
                    <a:pt x="1433979" y="1292552"/>
                  </a:cubicBezTo>
                  <a:lnTo>
                    <a:pt x="1366097" y="1333789"/>
                  </a:lnTo>
                  <a:lnTo>
                    <a:pt x="1315250" y="1364677"/>
                  </a:lnTo>
                  <a:cubicBezTo>
                    <a:pt x="932208" y="1623442"/>
                    <a:pt x="680368" y="2061654"/>
                    <a:pt x="680368" y="2558683"/>
                  </a:cubicBezTo>
                  <a:lnTo>
                    <a:pt x="685728" y="2664816"/>
                  </a:lnTo>
                  <a:lnTo>
                    <a:pt x="634882" y="2633928"/>
                  </a:lnTo>
                  <a:cubicBezTo>
                    <a:pt x="251840" y="2375164"/>
                    <a:pt x="0" y="1936952"/>
                    <a:pt x="0" y="1439922"/>
                  </a:cubicBezTo>
                  <a:cubicBezTo>
                    <a:pt x="0" y="644675"/>
                    <a:pt x="644710" y="0"/>
                    <a:pt x="1440000" y="0"/>
                  </a:cubicBezTo>
                  <a:close/>
                </a:path>
              </a:pathLst>
            </a:custGeom>
            <a:gradFill>
              <a:gsLst>
                <a:gs pos="0">
                  <a:srgbClr val="288833"/>
                </a:gs>
                <a:gs pos="100000">
                  <a:srgbClr val="5ABA65"/>
                </a:gs>
              </a:gsLst>
              <a:lin ang="21594000" scaled="0"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err="1">
                <a:solidFill>
                  <a:srgbClr val="000000"/>
                </a:solidFill>
              </a:endParaRPr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6F923299-7C4E-B191-4335-7B0ED5606FEC}"/>
                </a:ext>
              </a:extLst>
            </p:cNvPr>
            <p:cNvSpPr/>
            <p:nvPr/>
          </p:nvSpPr>
          <p:spPr>
            <a:xfrm>
              <a:off x="3905395" y="2181115"/>
              <a:ext cx="1360268" cy="1360260"/>
            </a:xfrm>
            <a:custGeom>
              <a:avLst/>
              <a:gdLst>
                <a:gd name="connsiteX0" fmla="*/ 680055 w 1360268"/>
                <a:gd name="connsiteY0" fmla="*/ 0 h 1360260"/>
                <a:gd name="connsiteX1" fmla="*/ 680371 w 1360268"/>
                <a:gd name="connsiteY1" fmla="*/ 16 h 1360260"/>
                <a:gd name="connsiteX2" fmla="*/ 817205 w 1360268"/>
                <a:gd name="connsiteY2" fmla="*/ 13810 h 1360260"/>
                <a:gd name="connsiteX3" fmla="*/ 1360268 w 1360268"/>
                <a:gd name="connsiteY3" fmla="*/ 680126 h 1360260"/>
                <a:gd name="connsiteX4" fmla="*/ 1346450 w 1360268"/>
                <a:gd name="connsiteY4" fmla="*/ 817197 h 1360260"/>
                <a:gd name="connsiteX5" fmla="*/ 1326890 w 1360268"/>
                <a:gd name="connsiteY5" fmla="*/ 880212 h 1360260"/>
                <a:gd name="connsiteX6" fmla="*/ 1306820 w 1360268"/>
                <a:gd name="connsiteY6" fmla="*/ 944865 h 1360260"/>
                <a:gd name="connsiteX7" fmla="*/ 1244112 w 1360268"/>
                <a:gd name="connsiteY7" fmla="*/ 1060396 h 1360260"/>
                <a:gd name="connsiteX8" fmla="*/ 1204226 w 1360268"/>
                <a:gd name="connsiteY8" fmla="*/ 1108738 h 1360260"/>
                <a:gd name="connsiteX9" fmla="*/ 1161062 w 1360268"/>
                <a:gd name="connsiteY9" fmla="*/ 1161054 h 1360260"/>
                <a:gd name="connsiteX10" fmla="*/ 680134 w 1360268"/>
                <a:gd name="connsiteY10" fmla="*/ 1360260 h 1360260"/>
                <a:gd name="connsiteX11" fmla="*/ 199207 w 1360268"/>
                <a:gd name="connsiteY11" fmla="*/ 1161054 h 1360260"/>
                <a:gd name="connsiteX12" fmla="*/ 154254 w 1360268"/>
                <a:gd name="connsiteY12" fmla="*/ 1106571 h 1360260"/>
                <a:gd name="connsiteX13" fmla="*/ 154251 w 1360268"/>
                <a:gd name="connsiteY13" fmla="*/ 1106566 h 1360260"/>
                <a:gd name="connsiteX14" fmla="*/ 116157 w 1360268"/>
                <a:gd name="connsiteY14" fmla="*/ 1060396 h 1360260"/>
                <a:gd name="connsiteX15" fmla="*/ 53449 w 1360268"/>
                <a:gd name="connsiteY15" fmla="*/ 944865 h 1360260"/>
                <a:gd name="connsiteX16" fmla="*/ 34534 w 1360268"/>
                <a:gd name="connsiteY16" fmla="*/ 883929 h 1360260"/>
                <a:gd name="connsiteX17" fmla="*/ 34531 w 1360268"/>
                <a:gd name="connsiteY17" fmla="*/ 883923 h 1360260"/>
                <a:gd name="connsiteX18" fmla="*/ 13818 w 1360268"/>
                <a:gd name="connsiteY18" fmla="*/ 817197 h 1360260"/>
                <a:gd name="connsiteX19" fmla="*/ 0 w 1360268"/>
                <a:gd name="connsiteY19" fmla="*/ 680126 h 1360260"/>
                <a:gd name="connsiteX20" fmla="*/ 543063 w 1360268"/>
                <a:gd name="connsiteY20" fmla="*/ 13810 h 136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360268" h="1360260">
                  <a:moveTo>
                    <a:pt x="680055" y="0"/>
                  </a:moveTo>
                  <a:lnTo>
                    <a:pt x="680371" y="16"/>
                  </a:lnTo>
                  <a:lnTo>
                    <a:pt x="817205" y="13810"/>
                  </a:lnTo>
                  <a:cubicBezTo>
                    <a:pt x="1127131" y="77230"/>
                    <a:pt x="1360268" y="351452"/>
                    <a:pt x="1360268" y="680126"/>
                  </a:cubicBezTo>
                  <a:cubicBezTo>
                    <a:pt x="1360268" y="727080"/>
                    <a:pt x="1355510" y="772922"/>
                    <a:pt x="1346450" y="817197"/>
                  </a:cubicBezTo>
                  <a:lnTo>
                    <a:pt x="1326890" y="880212"/>
                  </a:lnTo>
                  <a:lnTo>
                    <a:pt x="1306820" y="944865"/>
                  </a:lnTo>
                  <a:cubicBezTo>
                    <a:pt x="1289612" y="985550"/>
                    <a:pt x="1268557" y="1024212"/>
                    <a:pt x="1244112" y="1060396"/>
                  </a:cubicBezTo>
                  <a:lnTo>
                    <a:pt x="1204226" y="1108738"/>
                  </a:lnTo>
                  <a:lnTo>
                    <a:pt x="1161062" y="1161054"/>
                  </a:lnTo>
                  <a:cubicBezTo>
                    <a:pt x="1037982" y="1284134"/>
                    <a:pt x="867948" y="1360260"/>
                    <a:pt x="680134" y="1360260"/>
                  </a:cubicBezTo>
                  <a:cubicBezTo>
                    <a:pt x="492320" y="1360260"/>
                    <a:pt x="322287" y="1284134"/>
                    <a:pt x="199207" y="1161054"/>
                  </a:cubicBezTo>
                  <a:lnTo>
                    <a:pt x="154254" y="1106571"/>
                  </a:lnTo>
                  <a:lnTo>
                    <a:pt x="154251" y="1106566"/>
                  </a:lnTo>
                  <a:lnTo>
                    <a:pt x="116157" y="1060396"/>
                  </a:lnTo>
                  <a:cubicBezTo>
                    <a:pt x="91712" y="1024212"/>
                    <a:pt x="70658" y="985550"/>
                    <a:pt x="53449" y="944865"/>
                  </a:cubicBezTo>
                  <a:lnTo>
                    <a:pt x="34534" y="883929"/>
                  </a:lnTo>
                  <a:lnTo>
                    <a:pt x="34531" y="883923"/>
                  </a:lnTo>
                  <a:lnTo>
                    <a:pt x="13818" y="817197"/>
                  </a:lnTo>
                  <a:cubicBezTo>
                    <a:pt x="4758" y="772922"/>
                    <a:pt x="0" y="727080"/>
                    <a:pt x="0" y="680126"/>
                  </a:cubicBezTo>
                  <a:cubicBezTo>
                    <a:pt x="0" y="351452"/>
                    <a:pt x="233138" y="77230"/>
                    <a:pt x="543063" y="138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286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tIns="36000" bIns="0" rtlCol="0" anchor="b" anchorCtr="1">
              <a:prstTxWarp prst="textArchUp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rgbClr val="000000"/>
                </a:solidFill>
              </a:endParaRPr>
            </a:p>
          </p:txBody>
        </p: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8E5E1CB-F2C3-15B2-802E-E4BF30118914}"/>
                </a:ext>
              </a:extLst>
            </p:cNvPr>
            <p:cNvGrpSpPr/>
            <p:nvPr/>
          </p:nvGrpSpPr>
          <p:grpSpPr>
            <a:xfrm>
              <a:off x="2830496" y="1744445"/>
              <a:ext cx="629596" cy="693414"/>
              <a:chOff x="2682409" y="1784056"/>
              <a:chExt cx="646099" cy="711590"/>
            </a:xfrm>
            <a:solidFill>
              <a:schemeClr val="bg1"/>
            </a:solidFill>
          </p:grpSpPr>
          <p:grpSp>
            <p:nvGrpSpPr>
              <p:cNvPr id="21" name="EDI_Pict_Ortsnetzstation">
                <a:extLst>
                  <a:ext uri="{FF2B5EF4-FFF2-40B4-BE49-F238E27FC236}">
                    <a16:creationId xmlns:a16="http://schemas.microsoft.com/office/drawing/2014/main" id="{FD3D5FB8-DFCA-F0C5-CE9C-AAF01B22887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682409" y="2115718"/>
                <a:ext cx="506700" cy="379928"/>
                <a:chOff x="2792380" y="2518650"/>
                <a:chExt cx="506700" cy="379928"/>
              </a:xfrm>
              <a:grpFill/>
            </p:grpSpPr>
            <p:sp>
              <p:nvSpPr>
                <p:cNvPr id="31" name="Freihandform: Form 30">
                  <a:extLst>
                    <a:ext uri="{FF2B5EF4-FFF2-40B4-BE49-F238E27FC236}">
                      <a16:creationId xmlns:a16="http://schemas.microsoft.com/office/drawing/2014/main" id="{D934DCF7-50EF-DF03-0E60-B45D36755F41}"/>
                    </a:ext>
                  </a:extLst>
                </p:cNvPr>
                <p:cNvSpPr/>
                <p:nvPr/>
              </p:nvSpPr>
              <p:spPr>
                <a:xfrm>
                  <a:off x="3074902" y="2620993"/>
                  <a:ext cx="150516" cy="221014"/>
                </a:xfrm>
                <a:custGeom>
                  <a:avLst/>
                  <a:gdLst>
                    <a:gd name="connsiteX0" fmla="*/ 6892 w 150516"/>
                    <a:gd name="connsiteY0" fmla="*/ 221014 h 221014"/>
                    <a:gd name="connsiteX1" fmla="*/ 3549 w 150516"/>
                    <a:gd name="connsiteY1" fmla="*/ 220243 h 221014"/>
                    <a:gd name="connsiteX2" fmla="*/ 335 w 150516"/>
                    <a:gd name="connsiteY2" fmla="*/ 212143 h 221014"/>
                    <a:gd name="connsiteX3" fmla="*/ 32735 w 150516"/>
                    <a:gd name="connsiteY3" fmla="*/ 111471 h 221014"/>
                    <a:gd name="connsiteX4" fmla="*/ 18592 w 150516"/>
                    <a:gd name="connsiteY4" fmla="*/ 111471 h 221014"/>
                    <a:gd name="connsiteX5" fmla="*/ 12935 w 150516"/>
                    <a:gd name="connsiteY5" fmla="*/ 108514 h 221014"/>
                    <a:gd name="connsiteX6" fmla="*/ 12035 w 150516"/>
                    <a:gd name="connsiteY6" fmla="*/ 102343 h 221014"/>
                    <a:gd name="connsiteX7" fmla="*/ 47264 w 150516"/>
                    <a:gd name="connsiteY7" fmla="*/ 4500 h 221014"/>
                    <a:gd name="connsiteX8" fmla="*/ 53692 w 150516"/>
                    <a:gd name="connsiteY8" fmla="*/ 0 h 221014"/>
                    <a:gd name="connsiteX9" fmla="*/ 143692 w 150516"/>
                    <a:gd name="connsiteY9" fmla="*/ 0 h 221014"/>
                    <a:gd name="connsiteX10" fmla="*/ 149735 w 150516"/>
                    <a:gd name="connsiteY10" fmla="*/ 3600 h 221014"/>
                    <a:gd name="connsiteX11" fmla="*/ 149349 w 150516"/>
                    <a:gd name="connsiteY11" fmla="*/ 10671 h 221014"/>
                    <a:gd name="connsiteX12" fmla="*/ 101649 w 150516"/>
                    <a:gd name="connsiteY12" fmla="*/ 82157 h 221014"/>
                    <a:gd name="connsiteX13" fmla="*/ 112321 w 150516"/>
                    <a:gd name="connsiteY13" fmla="*/ 82157 h 221014"/>
                    <a:gd name="connsiteX14" fmla="*/ 118492 w 150516"/>
                    <a:gd name="connsiteY14" fmla="*/ 86143 h 221014"/>
                    <a:gd name="connsiteX15" fmla="*/ 117464 w 150516"/>
                    <a:gd name="connsiteY15" fmla="*/ 93471 h 221014"/>
                    <a:gd name="connsiteX16" fmla="*/ 11778 w 150516"/>
                    <a:gd name="connsiteY16" fmla="*/ 218700 h 221014"/>
                    <a:gd name="connsiteX17" fmla="*/ 6892 w 150516"/>
                    <a:gd name="connsiteY17" fmla="*/ 221014 h 221014"/>
                    <a:gd name="connsiteX18" fmla="*/ 28364 w 150516"/>
                    <a:gd name="connsiteY18" fmla="*/ 97714 h 221014"/>
                    <a:gd name="connsiteX19" fmla="*/ 41992 w 150516"/>
                    <a:gd name="connsiteY19" fmla="*/ 97714 h 221014"/>
                    <a:gd name="connsiteX20" fmla="*/ 47521 w 150516"/>
                    <a:gd name="connsiteY20" fmla="*/ 100543 h 221014"/>
                    <a:gd name="connsiteX21" fmla="*/ 48549 w 150516"/>
                    <a:gd name="connsiteY21" fmla="*/ 106714 h 221014"/>
                    <a:gd name="connsiteX22" fmla="*/ 23992 w 150516"/>
                    <a:gd name="connsiteY22" fmla="*/ 183214 h 221014"/>
                    <a:gd name="connsiteX23" fmla="*/ 97792 w 150516"/>
                    <a:gd name="connsiteY23" fmla="*/ 95786 h 221014"/>
                    <a:gd name="connsiteX24" fmla="*/ 89049 w 150516"/>
                    <a:gd name="connsiteY24" fmla="*/ 95786 h 221014"/>
                    <a:gd name="connsiteX25" fmla="*/ 83007 w 150516"/>
                    <a:gd name="connsiteY25" fmla="*/ 92186 h 221014"/>
                    <a:gd name="connsiteX26" fmla="*/ 83392 w 150516"/>
                    <a:gd name="connsiteY26" fmla="*/ 85243 h 221014"/>
                    <a:gd name="connsiteX27" fmla="*/ 131092 w 150516"/>
                    <a:gd name="connsiteY27" fmla="*/ 13629 h 221014"/>
                    <a:gd name="connsiteX28" fmla="*/ 58707 w 150516"/>
                    <a:gd name="connsiteY28" fmla="*/ 13629 h 221014"/>
                    <a:gd name="connsiteX29" fmla="*/ 28364 w 150516"/>
                    <a:gd name="connsiteY29" fmla="*/ 97714 h 221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0516" h="221014">
                      <a:moveTo>
                        <a:pt x="6892" y="221014"/>
                      </a:moveTo>
                      <a:cubicBezTo>
                        <a:pt x="5735" y="221014"/>
                        <a:pt x="4578" y="220757"/>
                        <a:pt x="3549" y="220243"/>
                      </a:cubicBezTo>
                      <a:cubicBezTo>
                        <a:pt x="721" y="218571"/>
                        <a:pt x="-693" y="215229"/>
                        <a:pt x="335" y="212143"/>
                      </a:cubicBezTo>
                      <a:lnTo>
                        <a:pt x="32735" y="111471"/>
                      </a:lnTo>
                      <a:lnTo>
                        <a:pt x="18592" y="111471"/>
                      </a:lnTo>
                      <a:cubicBezTo>
                        <a:pt x="16407" y="111471"/>
                        <a:pt x="14221" y="110314"/>
                        <a:pt x="12935" y="108514"/>
                      </a:cubicBezTo>
                      <a:cubicBezTo>
                        <a:pt x="11649" y="106714"/>
                        <a:pt x="11392" y="104400"/>
                        <a:pt x="12035" y="102343"/>
                      </a:cubicBezTo>
                      <a:lnTo>
                        <a:pt x="47264" y="4500"/>
                      </a:lnTo>
                      <a:cubicBezTo>
                        <a:pt x="48292" y="1800"/>
                        <a:pt x="50864" y="0"/>
                        <a:pt x="53692" y="0"/>
                      </a:cubicBezTo>
                      <a:lnTo>
                        <a:pt x="143692" y="0"/>
                      </a:lnTo>
                      <a:cubicBezTo>
                        <a:pt x="146264" y="0"/>
                        <a:pt x="148578" y="1414"/>
                        <a:pt x="149735" y="3600"/>
                      </a:cubicBezTo>
                      <a:cubicBezTo>
                        <a:pt x="150892" y="5786"/>
                        <a:pt x="150764" y="8486"/>
                        <a:pt x="149349" y="10671"/>
                      </a:cubicBezTo>
                      <a:lnTo>
                        <a:pt x="101649" y="82157"/>
                      </a:lnTo>
                      <a:lnTo>
                        <a:pt x="112321" y="82157"/>
                      </a:lnTo>
                      <a:cubicBezTo>
                        <a:pt x="115021" y="82157"/>
                        <a:pt x="117464" y="83700"/>
                        <a:pt x="118492" y="86143"/>
                      </a:cubicBezTo>
                      <a:cubicBezTo>
                        <a:pt x="119649" y="88586"/>
                        <a:pt x="119264" y="91414"/>
                        <a:pt x="117464" y="93471"/>
                      </a:cubicBezTo>
                      <a:lnTo>
                        <a:pt x="11778" y="218700"/>
                      </a:lnTo>
                      <a:cubicBezTo>
                        <a:pt x="10749" y="220114"/>
                        <a:pt x="8821" y="221014"/>
                        <a:pt x="6892" y="221014"/>
                      </a:cubicBezTo>
                      <a:moveTo>
                        <a:pt x="28364" y="97714"/>
                      </a:moveTo>
                      <a:lnTo>
                        <a:pt x="41992" y="97714"/>
                      </a:lnTo>
                      <a:cubicBezTo>
                        <a:pt x="44178" y="97714"/>
                        <a:pt x="46235" y="98743"/>
                        <a:pt x="47521" y="100543"/>
                      </a:cubicBezTo>
                      <a:cubicBezTo>
                        <a:pt x="48807" y="102214"/>
                        <a:pt x="49192" y="104529"/>
                        <a:pt x="48549" y="106714"/>
                      </a:cubicBezTo>
                      <a:lnTo>
                        <a:pt x="23992" y="183214"/>
                      </a:lnTo>
                      <a:lnTo>
                        <a:pt x="97792" y="95786"/>
                      </a:lnTo>
                      <a:lnTo>
                        <a:pt x="89049" y="95786"/>
                      </a:lnTo>
                      <a:cubicBezTo>
                        <a:pt x="86478" y="95786"/>
                        <a:pt x="84164" y="94371"/>
                        <a:pt x="83007" y="92186"/>
                      </a:cubicBezTo>
                      <a:cubicBezTo>
                        <a:pt x="81849" y="90000"/>
                        <a:pt x="81978" y="87300"/>
                        <a:pt x="83392" y="85243"/>
                      </a:cubicBezTo>
                      <a:lnTo>
                        <a:pt x="131092" y="13629"/>
                      </a:lnTo>
                      <a:lnTo>
                        <a:pt x="58707" y="13629"/>
                      </a:lnTo>
                      <a:lnTo>
                        <a:pt x="28364" y="97714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2" name="Freihandform: Form 31">
                  <a:extLst>
                    <a:ext uri="{FF2B5EF4-FFF2-40B4-BE49-F238E27FC236}">
                      <a16:creationId xmlns:a16="http://schemas.microsoft.com/office/drawing/2014/main" id="{4E356060-DB45-47CE-6C61-2BF0FD968B17}"/>
                    </a:ext>
                  </a:extLst>
                </p:cNvPr>
                <p:cNvSpPr/>
                <p:nvPr/>
              </p:nvSpPr>
              <p:spPr>
                <a:xfrm>
                  <a:off x="3073264" y="2619321"/>
                  <a:ext cx="154005" cy="224357"/>
                </a:xfrm>
                <a:custGeom>
                  <a:avLst/>
                  <a:gdLst>
                    <a:gd name="connsiteX0" fmla="*/ 8530 w 154005"/>
                    <a:gd name="connsiteY0" fmla="*/ 224357 h 224357"/>
                    <a:gd name="connsiteX1" fmla="*/ 4416 w 154005"/>
                    <a:gd name="connsiteY1" fmla="*/ 223329 h 224357"/>
                    <a:gd name="connsiteX2" fmla="*/ 430 w 154005"/>
                    <a:gd name="connsiteY2" fmla="*/ 213300 h 224357"/>
                    <a:gd name="connsiteX3" fmla="*/ 32059 w 154005"/>
                    <a:gd name="connsiteY3" fmla="*/ 114814 h 224357"/>
                    <a:gd name="connsiteX4" fmla="*/ 20230 w 154005"/>
                    <a:gd name="connsiteY4" fmla="*/ 114814 h 224357"/>
                    <a:gd name="connsiteX5" fmla="*/ 13288 w 154005"/>
                    <a:gd name="connsiteY5" fmla="*/ 111214 h 224357"/>
                    <a:gd name="connsiteX6" fmla="*/ 12259 w 154005"/>
                    <a:gd name="connsiteY6" fmla="*/ 103500 h 224357"/>
                    <a:gd name="connsiteX7" fmla="*/ 47488 w 154005"/>
                    <a:gd name="connsiteY7" fmla="*/ 5657 h 224357"/>
                    <a:gd name="connsiteX8" fmla="*/ 55459 w 154005"/>
                    <a:gd name="connsiteY8" fmla="*/ 0 h 224357"/>
                    <a:gd name="connsiteX9" fmla="*/ 145459 w 154005"/>
                    <a:gd name="connsiteY9" fmla="*/ 0 h 224357"/>
                    <a:gd name="connsiteX10" fmla="*/ 153045 w 154005"/>
                    <a:gd name="connsiteY10" fmla="*/ 4500 h 224357"/>
                    <a:gd name="connsiteX11" fmla="*/ 152530 w 154005"/>
                    <a:gd name="connsiteY11" fmla="*/ 13243 h 224357"/>
                    <a:gd name="connsiteX12" fmla="*/ 106630 w 154005"/>
                    <a:gd name="connsiteY12" fmla="*/ 82157 h 224357"/>
                    <a:gd name="connsiteX13" fmla="*/ 114216 w 154005"/>
                    <a:gd name="connsiteY13" fmla="*/ 82157 h 224357"/>
                    <a:gd name="connsiteX14" fmla="*/ 121930 w 154005"/>
                    <a:gd name="connsiteY14" fmla="*/ 87043 h 224357"/>
                    <a:gd name="connsiteX15" fmla="*/ 120645 w 154005"/>
                    <a:gd name="connsiteY15" fmla="*/ 96171 h 224357"/>
                    <a:gd name="connsiteX16" fmla="*/ 14959 w 154005"/>
                    <a:gd name="connsiteY16" fmla="*/ 221400 h 224357"/>
                    <a:gd name="connsiteX17" fmla="*/ 8530 w 154005"/>
                    <a:gd name="connsiteY17" fmla="*/ 224357 h 224357"/>
                    <a:gd name="connsiteX18" fmla="*/ 32316 w 154005"/>
                    <a:gd name="connsiteY18" fmla="*/ 97714 h 224357"/>
                    <a:gd name="connsiteX19" fmla="*/ 43759 w 154005"/>
                    <a:gd name="connsiteY19" fmla="*/ 97714 h 224357"/>
                    <a:gd name="connsiteX20" fmla="*/ 50573 w 154005"/>
                    <a:gd name="connsiteY20" fmla="*/ 101186 h 224357"/>
                    <a:gd name="connsiteX21" fmla="*/ 51859 w 154005"/>
                    <a:gd name="connsiteY21" fmla="*/ 108771 h 224357"/>
                    <a:gd name="connsiteX22" fmla="*/ 29873 w 154005"/>
                    <a:gd name="connsiteY22" fmla="*/ 177300 h 224357"/>
                    <a:gd name="connsiteX23" fmla="*/ 95959 w 154005"/>
                    <a:gd name="connsiteY23" fmla="*/ 99000 h 224357"/>
                    <a:gd name="connsiteX24" fmla="*/ 90816 w 154005"/>
                    <a:gd name="connsiteY24" fmla="*/ 99000 h 224357"/>
                    <a:gd name="connsiteX25" fmla="*/ 83359 w 154005"/>
                    <a:gd name="connsiteY25" fmla="*/ 94500 h 224357"/>
                    <a:gd name="connsiteX26" fmla="*/ 83745 w 154005"/>
                    <a:gd name="connsiteY26" fmla="*/ 85886 h 224357"/>
                    <a:gd name="connsiteX27" fmla="*/ 129773 w 154005"/>
                    <a:gd name="connsiteY27" fmla="*/ 16843 h 224357"/>
                    <a:gd name="connsiteX28" fmla="*/ 61630 w 154005"/>
                    <a:gd name="connsiteY28" fmla="*/ 16843 h 224357"/>
                    <a:gd name="connsiteX29" fmla="*/ 32316 w 154005"/>
                    <a:gd name="connsiteY29" fmla="*/ 97714 h 224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4005" h="224357">
                      <a:moveTo>
                        <a:pt x="8530" y="224357"/>
                      </a:moveTo>
                      <a:cubicBezTo>
                        <a:pt x="7116" y="224357"/>
                        <a:pt x="5702" y="223971"/>
                        <a:pt x="4416" y="223329"/>
                      </a:cubicBezTo>
                      <a:cubicBezTo>
                        <a:pt x="816" y="221271"/>
                        <a:pt x="-855" y="217157"/>
                        <a:pt x="430" y="213300"/>
                      </a:cubicBezTo>
                      <a:lnTo>
                        <a:pt x="32059" y="114814"/>
                      </a:lnTo>
                      <a:lnTo>
                        <a:pt x="20230" y="114814"/>
                      </a:lnTo>
                      <a:cubicBezTo>
                        <a:pt x="17530" y="114814"/>
                        <a:pt x="14830" y="113400"/>
                        <a:pt x="13288" y="111214"/>
                      </a:cubicBezTo>
                      <a:cubicBezTo>
                        <a:pt x="11745" y="109029"/>
                        <a:pt x="11359" y="106071"/>
                        <a:pt x="12259" y="103500"/>
                      </a:cubicBezTo>
                      <a:lnTo>
                        <a:pt x="47488" y="5657"/>
                      </a:lnTo>
                      <a:cubicBezTo>
                        <a:pt x="48645" y="2314"/>
                        <a:pt x="51988" y="0"/>
                        <a:pt x="55459" y="0"/>
                      </a:cubicBezTo>
                      <a:lnTo>
                        <a:pt x="145459" y="0"/>
                      </a:lnTo>
                      <a:cubicBezTo>
                        <a:pt x="148673" y="0"/>
                        <a:pt x="151502" y="1800"/>
                        <a:pt x="153045" y="4500"/>
                      </a:cubicBezTo>
                      <a:cubicBezTo>
                        <a:pt x="154459" y="7329"/>
                        <a:pt x="154330" y="10671"/>
                        <a:pt x="152530" y="13243"/>
                      </a:cubicBezTo>
                      <a:lnTo>
                        <a:pt x="106630" y="82157"/>
                      </a:lnTo>
                      <a:lnTo>
                        <a:pt x="114216" y="82157"/>
                      </a:lnTo>
                      <a:cubicBezTo>
                        <a:pt x="117559" y="82157"/>
                        <a:pt x="120516" y="84086"/>
                        <a:pt x="121930" y="87043"/>
                      </a:cubicBezTo>
                      <a:cubicBezTo>
                        <a:pt x="123345" y="90000"/>
                        <a:pt x="122830" y="93600"/>
                        <a:pt x="120645" y="96171"/>
                      </a:cubicBezTo>
                      <a:lnTo>
                        <a:pt x="14959" y="221400"/>
                      </a:lnTo>
                      <a:cubicBezTo>
                        <a:pt x="13288" y="223200"/>
                        <a:pt x="10973" y="224357"/>
                        <a:pt x="8530" y="224357"/>
                      </a:cubicBezTo>
                      <a:moveTo>
                        <a:pt x="32316" y="97714"/>
                      </a:moveTo>
                      <a:lnTo>
                        <a:pt x="43759" y="97714"/>
                      </a:lnTo>
                      <a:cubicBezTo>
                        <a:pt x="46459" y="97714"/>
                        <a:pt x="49030" y="99000"/>
                        <a:pt x="50573" y="101186"/>
                      </a:cubicBezTo>
                      <a:cubicBezTo>
                        <a:pt x="52116" y="103371"/>
                        <a:pt x="52630" y="106200"/>
                        <a:pt x="51859" y="108771"/>
                      </a:cubicBezTo>
                      <a:lnTo>
                        <a:pt x="29873" y="177300"/>
                      </a:lnTo>
                      <a:lnTo>
                        <a:pt x="95959" y="99000"/>
                      </a:lnTo>
                      <a:lnTo>
                        <a:pt x="90816" y="99000"/>
                      </a:lnTo>
                      <a:cubicBezTo>
                        <a:pt x="87602" y="99000"/>
                        <a:pt x="84773" y="97329"/>
                        <a:pt x="83359" y="94500"/>
                      </a:cubicBezTo>
                      <a:cubicBezTo>
                        <a:pt x="81816" y="91800"/>
                        <a:pt x="82073" y="88457"/>
                        <a:pt x="83745" y="85886"/>
                      </a:cubicBezTo>
                      <a:lnTo>
                        <a:pt x="129773" y="16843"/>
                      </a:lnTo>
                      <a:lnTo>
                        <a:pt x="61630" y="16843"/>
                      </a:lnTo>
                      <a:lnTo>
                        <a:pt x="32316" y="97714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3" name="Freihandform: Form 32">
                  <a:extLst>
                    <a:ext uri="{FF2B5EF4-FFF2-40B4-BE49-F238E27FC236}">
                      <a16:creationId xmlns:a16="http://schemas.microsoft.com/office/drawing/2014/main" id="{B827930F-0EBA-AE12-487F-45A8887DD11C}"/>
                    </a:ext>
                  </a:extLst>
                </p:cNvPr>
                <p:cNvSpPr/>
                <p:nvPr/>
              </p:nvSpPr>
              <p:spPr>
                <a:xfrm>
                  <a:off x="2792380" y="2518650"/>
                  <a:ext cx="506700" cy="379928"/>
                </a:xfrm>
                <a:custGeom>
                  <a:avLst/>
                  <a:gdLst>
                    <a:gd name="connsiteX0" fmla="*/ 462600 w 506700"/>
                    <a:gd name="connsiteY0" fmla="*/ 0 h 379928"/>
                    <a:gd name="connsiteX1" fmla="*/ 44100 w 506700"/>
                    <a:gd name="connsiteY1" fmla="*/ 0 h 379928"/>
                    <a:gd name="connsiteX2" fmla="*/ 0 w 506700"/>
                    <a:gd name="connsiteY2" fmla="*/ 44100 h 379928"/>
                    <a:gd name="connsiteX3" fmla="*/ 0 w 506700"/>
                    <a:gd name="connsiteY3" fmla="*/ 335829 h 379928"/>
                    <a:gd name="connsiteX4" fmla="*/ 44100 w 506700"/>
                    <a:gd name="connsiteY4" fmla="*/ 379929 h 379928"/>
                    <a:gd name="connsiteX5" fmla="*/ 462600 w 506700"/>
                    <a:gd name="connsiteY5" fmla="*/ 379929 h 379928"/>
                    <a:gd name="connsiteX6" fmla="*/ 506700 w 506700"/>
                    <a:gd name="connsiteY6" fmla="*/ 335829 h 379928"/>
                    <a:gd name="connsiteX7" fmla="*/ 506700 w 506700"/>
                    <a:gd name="connsiteY7" fmla="*/ 44100 h 379928"/>
                    <a:gd name="connsiteX8" fmla="*/ 462600 w 506700"/>
                    <a:gd name="connsiteY8" fmla="*/ 0 h 379928"/>
                    <a:gd name="connsiteX9" fmla="*/ 486771 w 506700"/>
                    <a:gd name="connsiteY9" fmla="*/ 335829 h 379928"/>
                    <a:gd name="connsiteX10" fmla="*/ 462600 w 506700"/>
                    <a:gd name="connsiteY10" fmla="*/ 360000 h 379928"/>
                    <a:gd name="connsiteX11" fmla="*/ 44100 w 506700"/>
                    <a:gd name="connsiteY11" fmla="*/ 360000 h 379928"/>
                    <a:gd name="connsiteX12" fmla="*/ 19929 w 506700"/>
                    <a:gd name="connsiteY12" fmla="*/ 335829 h 379928"/>
                    <a:gd name="connsiteX13" fmla="*/ 19929 w 506700"/>
                    <a:gd name="connsiteY13" fmla="*/ 44100 h 379928"/>
                    <a:gd name="connsiteX14" fmla="*/ 44100 w 506700"/>
                    <a:gd name="connsiteY14" fmla="*/ 19929 h 379928"/>
                    <a:gd name="connsiteX15" fmla="*/ 462600 w 506700"/>
                    <a:gd name="connsiteY15" fmla="*/ 19929 h 379928"/>
                    <a:gd name="connsiteX16" fmla="*/ 486771 w 506700"/>
                    <a:gd name="connsiteY16" fmla="*/ 44100 h 379928"/>
                    <a:gd name="connsiteX17" fmla="*/ 486771 w 506700"/>
                    <a:gd name="connsiteY17" fmla="*/ 335829 h 3799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06700" h="379928">
                      <a:moveTo>
                        <a:pt x="462600" y="0"/>
                      </a:moveTo>
                      <a:lnTo>
                        <a:pt x="44100" y="0"/>
                      </a:lnTo>
                      <a:cubicBezTo>
                        <a:pt x="19800" y="0"/>
                        <a:pt x="0" y="19800"/>
                        <a:pt x="0" y="44100"/>
                      </a:cubicBezTo>
                      <a:lnTo>
                        <a:pt x="0" y="335829"/>
                      </a:lnTo>
                      <a:cubicBezTo>
                        <a:pt x="0" y="360129"/>
                        <a:pt x="19800" y="379929"/>
                        <a:pt x="44100" y="379929"/>
                      </a:cubicBezTo>
                      <a:lnTo>
                        <a:pt x="462600" y="379929"/>
                      </a:lnTo>
                      <a:cubicBezTo>
                        <a:pt x="486900" y="379929"/>
                        <a:pt x="506700" y="360129"/>
                        <a:pt x="506700" y="335829"/>
                      </a:cubicBezTo>
                      <a:lnTo>
                        <a:pt x="506700" y="44100"/>
                      </a:lnTo>
                      <a:cubicBezTo>
                        <a:pt x="506700" y="19800"/>
                        <a:pt x="486900" y="0"/>
                        <a:pt x="462600" y="0"/>
                      </a:cubicBezTo>
                      <a:close/>
                      <a:moveTo>
                        <a:pt x="486771" y="335829"/>
                      </a:moveTo>
                      <a:cubicBezTo>
                        <a:pt x="486771" y="349200"/>
                        <a:pt x="475971" y="360000"/>
                        <a:pt x="462600" y="360000"/>
                      </a:cubicBezTo>
                      <a:lnTo>
                        <a:pt x="44100" y="360000"/>
                      </a:lnTo>
                      <a:cubicBezTo>
                        <a:pt x="30729" y="360000"/>
                        <a:pt x="19929" y="349071"/>
                        <a:pt x="19929" y="335829"/>
                      </a:cubicBezTo>
                      <a:lnTo>
                        <a:pt x="19929" y="44100"/>
                      </a:lnTo>
                      <a:cubicBezTo>
                        <a:pt x="19929" y="30729"/>
                        <a:pt x="30729" y="19929"/>
                        <a:pt x="44100" y="19929"/>
                      </a:cubicBezTo>
                      <a:lnTo>
                        <a:pt x="462600" y="19929"/>
                      </a:lnTo>
                      <a:cubicBezTo>
                        <a:pt x="475971" y="19929"/>
                        <a:pt x="486771" y="30857"/>
                        <a:pt x="486771" y="44100"/>
                      </a:cubicBezTo>
                      <a:lnTo>
                        <a:pt x="486771" y="335829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4" name="Freihandform: Form 33">
                  <a:extLst>
                    <a:ext uri="{FF2B5EF4-FFF2-40B4-BE49-F238E27FC236}">
                      <a16:creationId xmlns:a16="http://schemas.microsoft.com/office/drawing/2014/main" id="{9C65D8CF-BE3C-25E3-CC5C-02D23FFB1D87}"/>
                    </a:ext>
                  </a:extLst>
                </p:cNvPr>
                <p:cNvSpPr/>
                <p:nvPr/>
              </p:nvSpPr>
              <p:spPr>
                <a:xfrm>
                  <a:off x="2873123" y="2622278"/>
                  <a:ext cx="146571" cy="261000"/>
                </a:xfrm>
                <a:custGeom>
                  <a:avLst/>
                  <a:gdLst>
                    <a:gd name="connsiteX0" fmla="*/ 146571 w 146571"/>
                    <a:gd name="connsiteY0" fmla="*/ 261000 h 261000"/>
                    <a:gd name="connsiteX1" fmla="*/ 126643 w 146571"/>
                    <a:gd name="connsiteY1" fmla="*/ 261000 h 261000"/>
                    <a:gd name="connsiteX2" fmla="*/ 126643 w 146571"/>
                    <a:gd name="connsiteY2" fmla="*/ 19929 h 261000"/>
                    <a:gd name="connsiteX3" fmla="*/ 19800 w 146571"/>
                    <a:gd name="connsiteY3" fmla="*/ 19929 h 261000"/>
                    <a:gd name="connsiteX4" fmla="*/ 19800 w 146571"/>
                    <a:gd name="connsiteY4" fmla="*/ 261000 h 261000"/>
                    <a:gd name="connsiteX5" fmla="*/ 0 w 146571"/>
                    <a:gd name="connsiteY5" fmla="*/ 261000 h 261000"/>
                    <a:gd name="connsiteX6" fmla="*/ 0 w 146571"/>
                    <a:gd name="connsiteY6" fmla="*/ 0 h 261000"/>
                    <a:gd name="connsiteX7" fmla="*/ 146571 w 146571"/>
                    <a:gd name="connsiteY7" fmla="*/ 0 h 261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6571" h="261000">
                      <a:moveTo>
                        <a:pt x="146571" y="261000"/>
                      </a:moveTo>
                      <a:lnTo>
                        <a:pt x="126643" y="261000"/>
                      </a:lnTo>
                      <a:lnTo>
                        <a:pt x="126643" y="19929"/>
                      </a:lnTo>
                      <a:lnTo>
                        <a:pt x="19800" y="19929"/>
                      </a:lnTo>
                      <a:lnTo>
                        <a:pt x="19800" y="261000"/>
                      </a:lnTo>
                      <a:lnTo>
                        <a:pt x="0" y="261000"/>
                      </a:lnTo>
                      <a:lnTo>
                        <a:pt x="0" y="0"/>
                      </a:lnTo>
                      <a:lnTo>
                        <a:pt x="146571" y="0"/>
                      </a:lnTo>
                      <a:close/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5" name="Freihandform: Form 34">
                  <a:extLst>
                    <a:ext uri="{FF2B5EF4-FFF2-40B4-BE49-F238E27FC236}">
                      <a16:creationId xmlns:a16="http://schemas.microsoft.com/office/drawing/2014/main" id="{A10DBA19-8AD7-C333-D7AB-6F79172F7050}"/>
                    </a:ext>
                  </a:extLst>
                </p:cNvPr>
                <p:cNvSpPr/>
                <p:nvPr/>
              </p:nvSpPr>
              <p:spPr>
                <a:xfrm>
                  <a:off x="2903466" y="2752264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6" name="Freihandform: Form 35">
                  <a:extLst>
                    <a:ext uri="{FF2B5EF4-FFF2-40B4-BE49-F238E27FC236}">
                      <a16:creationId xmlns:a16="http://schemas.microsoft.com/office/drawing/2014/main" id="{1B6A674D-ED8A-6F72-7AE4-AFDE149D477D}"/>
                    </a:ext>
                  </a:extLst>
                </p:cNvPr>
                <p:cNvSpPr/>
                <p:nvPr/>
              </p:nvSpPr>
              <p:spPr>
                <a:xfrm>
                  <a:off x="2903466" y="2793021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686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7" name="Freihandform: Form 36">
                  <a:extLst>
                    <a:ext uri="{FF2B5EF4-FFF2-40B4-BE49-F238E27FC236}">
                      <a16:creationId xmlns:a16="http://schemas.microsoft.com/office/drawing/2014/main" id="{F136616D-7A72-EF11-663A-F968019261A1}"/>
                    </a:ext>
                  </a:extLst>
                </p:cNvPr>
                <p:cNvSpPr/>
                <p:nvPr/>
              </p:nvSpPr>
              <p:spPr>
                <a:xfrm>
                  <a:off x="2903466" y="2833907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8" name="Freihandform: Form 37">
                  <a:extLst>
                    <a:ext uri="{FF2B5EF4-FFF2-40B4-BE49-F238E27FC236}">
                      <a16:creationId xmlns:a16="http://schemas.microsoft.com/office/drawing/2014/main" id="{94CDC9EF-F2A9-96BE-1A85-25DC2EE14BE5}"/>
                    </a:ext>
                  </a:extLst>
                </p:cNvPr>
                <p:cNvSpPr/>
                <p:nvPr/>
              </p:nvSpPr>
              <p:spPr>
                <a:xfrm>
                  <a:off x="2903466" y="2711378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686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9" name="Freihandform: Form 38">
                  <a:extLst>
                    <a:ext uri="{FF2B5EF4-FFF2-40B4-BE49-F238E27FC236}">
                      <a16:creationId xmlns:a16="http://schemas.microsoft.com/office/drawing/2014/main" id="{6E3278BA-66A8-FEF2-2092-C080B8CEF3AC}"/>
                    </a:ext>
                  </a:extLst>
                </p:cNvPr>
                <p:cNvSpPr/>
                <p:nvPr/>
              </p:nvSpPr>
              <p:spPr>
                <a:xfrm>
                  <a:off x="2903466" y="2670621"/>
                  <a:ext cx="85757" cy="20057"/>
                </a:xfrm>
                <a:custGeom>
                  <a:avLst/>
                  <a:gdLst>
                    <a:gd name="connsiteX0" fmla="*/ 75729 w 85757"/>
                    <a:gd name="connsiteY0" fmla="*/ 20057 h 20057"/>
                    <a:gd name="connsiteX1" fmla="*/ 10029 w 85757"/>
                    <a:gd name="connsiteY1" fmla="*/ 20057 h 20057"/>
                    <a:gd name="connsiteX2" fmla="*/ 0 w 85757"/>
                    <a:gd name="connsiteY2" fmla="*/ 10029 h 20057"/>
                    <a:gd name="connsiteX3" fmla="*/ 10029 w 85757"/>
                    <a:gd name="connsiteY3" fmla="*/ 0 h 20057"/>
                    <a:gd name="connsiteX4" fmla="*/ 75729 w 85757"/>
                    <a:gd name="connsiteY4" fmla="*/ 0 h 20057"/>
                    <a:gd name="connsiteX5" fmla="*/ 85757 w 85757"/>
                    <a:gd name="connsiteY5" fmla="*/ 10029 h 20057"/>
                    <a:gd name="connsiteX6" fmla="*/ 75729 w 85757"/>
                    <a:gd name="connsiteY6" fmla="*/ 20057 h 20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5757" h="20057">
                      <a:moveTo>
                        <a:pt x="75729" y="20057"/>
                      </a:moveTo>
                      <a:lnTo>
                        <a:pt x="10029" y="20057"/>
                      </a:lnTo>
                      <a:cubicBezTo>
                        <a:pt x="4500" y="20057"/>
                        <a:pt x="0" y="15557"/>
                        <a:pt x="0" y="10029"/>
                      </a:cubicBezTo>
                      <a:cubicBezTo>
                        <a:pt x="0" y="4500"/>
                        <a:pt x="4500" y="0"/>
                        <a:pt x="10029" y="0"/>
                      </a:cubicBezTo>
                      <a:lnTo>
                        <a:pt x="75729" y="0"/>
                      </a:lnTo>
                      <a:cubicBezTo>
                        <a:pt x="81257" y="0"/>
                        <a:pt x="85757" y="4500"/>
                        <a:pt x="85757" y="10029"/>
                      </a:cubicBezTo>
                      <a:cubicBezTo>
                        <a:pt x="85757" y="15557"/>
                        <a:pt x="81257" y="20057"/>
                        <a:pt x="75729" y="200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grpSp>
            <p:nvGrpSpPr>
              <p:cNvPr id="23" name="EDI_Pict_Uebertragungsnetz">
                <a:extLst>
                  <a:ext uri="{FF2B5EF4-FFF2-40B4-BE49-F238E27FC236}">
                    <a16:creationId xmlns:a16="http://schemas.microsoft.com/office/drawing/2014/main" id="{813CD311-DF50-920F-AFB5-6D11C01716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986260" y="1784056"/>
                <a:ext cx="342248" cy="280857"/>
                <a:chOff x="1909854" y="3707471"/>
                <a:chExt cx="462857" cy="379832"/>
              </a:xfrm>
              <a:grpFill/>
            </p:grpSpPr>
            <p:sp>
              <p:nvSpPr>
                <p:cNvPr id="25" name="Freihandform: Form 24">
                  <a:extLst>
                    <a:ext uri="{FF2B5EF4-FFF2-40B4-BE49-F238E27FC236}">
                      <a16:creationId xmlns:a16="http://schemas.microsoft.com/office/drawing/2014/main" id="{38FA0D7A-3493-10A5-0528-71BBC3B09773}"/>
                    </a:ext>
                  </a:extLst>
                </p:cNvPr>
                <p:cNvSpPr/>
                <p:nvPr/>
              </p:nvSpPr>
              <p:spPr>
                <a:xfrm>
                  <a:off x="1909854" y="3707471"/>
                  <a:ext cx="462857" cy="123075"/>
                </a:xfrm>
                <a:custGeom>
                  <a:avLst/>
                  <a:gdLst>
                    <a:gd name="connsiteX0" fmla="*/ 17229 w 462857"/>
                    <a:gd name="connsiteY0" fmla="*/ 122946 h 123075"/>
                    <a:gd name="connsiteX1" fmla="*/ 5014 w 462857"/>
                    <a:gd name="connsiteY1" fmla="*/ 117932 h 123075"/>
                    <a:gd name="connsiteX2" fmla="*/ 5014 w 462857"/>
                    <a:gd name="connsiteY2" fmla="*/ 93632 h 123075"/>
                    <a:gd name="connsiteX3" fmla="*/ 457843 w 462857"/>
                    <a:gd name="connsiteY3" fmla="*/ 93632 h 123075"/>
                    <a:gd name="connsiteX4" fmla="*/ 457843 w 462857"/>
                    <a:gd name="connsiteY4" fmla="*/ 118061 h 123075"/>
                    <a:gd name="connsiteX5" fmla="*/ 433543 w 462857"/>
                    <a:gd name="connsiteY5" fmla="*/ 118061 h 123075"/>
                    <a:gd name="connsiteX6" fmla="*/ 29443 w 462857"/>
                    <a:gd name="connsiteY6" fmla="*/ 118061 h 123075"/>
                    <a:gd name="connsiteX7" fmla="*/ 17229 w 462857"/>
                    <a:gd name="connsiteY7" fmla="*/ 122946 h 12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62857" h="123075">
                      <a:moveTo>
                        <a:pt x="17229" y="122946"/>
                      </a:moveTo>
                      <a:cubicBezTo>
                        <a:pt x="12857" y="122946"/>
                        <a:pt x="8357" y="121275"/>
                        <a:pt x="5014" y="117932"/>
                      </a:cubicBezTo>
                      <a:cubicBezTo>
                        <a:pt x="-1671" y="111246"/>
                        <a:pt x="-1671" y="100318"/>
                        <a:pt x="5014" y="93632"/>
                      </a:cubicBezTo>
                      <a:cubicBezTo>
                        <a:pt x="129857" y="-31211"/>
                        <a:pt x="333000" y="-31211"/>
                        <a:pt x="457843" y="93632"/>
                      </a:cubicBezTo>
                      <a:cubicBezTo>
                        <a:pt x="464529" y="100318"/>
                        <a:pt x="464529" y="111246"/>
                        <a:pt x="457843" y="118061"/>
                      </a:cubicBezTo>
                      <a:cubicBezTo>
                        <a:pt x="451157" y="124746"/>
                        <a:pt x="440229" y="124746"/>
                        <a:pt x="433543" y="118061"/>
                      </a:cubicBezTo>
                      <a:cubicBezTo>
                        <a:pt x="322071" y="6589"/>
                        <a:pt x="140786" y="6589"/>
                        <a:pt x="29443" y="118061"/>
                      </a:cubicBezTo>
                      <a:cubicBezTo>
                        <a:pt x="26100" y="121275"/>
                        <a:pt x="21600" y="122946"/>
                        <a:pt x="17229" y="122946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8" name="Freihandform: Form 27">
                  <a:extLst>
                    <a:ext uri="{FF2B5EF4-FFF2-40B4-BE49-F238E27FC236}">
                      <a16:creationId xmlns:a16="http://schemas.microsoft.com/office/drawing/2014/main" id="{3E3DF12F-33CB-6737-F5E9-3A4D57A0EE3A}"/>
                    </a:ext>
                  </a:extLst>
                </p:cNvPr>
                <p:cNvSpPr/>
                <p:nvPr/>
              </p:nvSpPr>
              <p:spPr>
                <a:xfrm>
                  <a:off x="1953954" y="3791010"/>
                  <a:ext cx="374785" cy="104721"/>
                </a:xfrm>
                <a:custGeom>
                  <a:avLst/>
                  <a:gdLst>
                    <a:gd name="connsiteX0" fmla="*/ 17229 w 374785"/>
                    <a:gd name="connsiteY0" fmla="*/ 104721 h 104721"/>
                    <a:gd name="connsiteX1" fmla="*/ 5014 w 374785"/>
                    <a:gd name="connsiteY1" fmla="*/ 99707 h 104721"/>
                    <a:gd name="connsiteX2" fmla="*/ 5014 w 374785"/>
                    <a:gd name="connsiteY2" fmla="*/ 75407 h 104721"/>
                    <a:gd name="connsiteX3" fmla="*/ 369771 w 374785"/>
                    <a:gd name="connsiteY3" fmla="*/ 75407 h 104721"/>
                    <a:gd name="connsiteX4" fmla="*/ 369771 w 374785"/>
                    <a:gd name="connsiteY4" fmla="*/ 99707 h 104721"/>
                    <a:gd name="connsiteX5" fmla="*/ 345471 w 374785"/>
                    <a:gd name="connsiteY5" fmla="*/ 99707 h 104721"/>
                    <a:gd name="connsiteX6" fmla="*/ 29443 w 374785"/>
                    <a:gd name="connsiteY6" fmla="*/ 99707 h 104721"/>
                    <a:gd name="connsiteX7" fmla="*/ 17229 w 374785"/>
                    <a:gd name="connsiteY7" fmla="*/ 104721 h 1047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4785" h="104721">
                      <a:moveTo>
                        <a:pt x="17229" y="104721"/>
                      </a:moveTo>
                      <a:cubicBezTo>
                        <a:pt x="12857" y="104721"/>
                        <a:pt x="8357" y="103050"/>
                        <a:pt x="5014" y="99707"/>
                      </a:cubicBezTo>
                      <a:cubicBezTo>
                        <a:pt x="-1671" y="93021"/>
                        <a:pt x="-1671" y="82093"/>
                        <a:pt x="5014" y="75407"/>
                      </a:cubicBezTo>
                      <a:cubicBezTo>
                        <a:pt x="105557" y="-25136"/>
                        <a:pt x="269229" y="-25136"/>
                        <a:pt x="369771" y="75407"/>
                      </a:cubicBezTo>
                      <a:cubicBezTo>
                        <a:pt x="376457" y="82093"/>
                        <a:pt x="376457" y="93021"/>
                        <a:pt x="369771" y="99707"/>
                      </a:cubicBezTo>
                      <a:cubicBezTo>
                        <a:pt x="363086" y="106393"/>
                        <a:pt x="352157" y="106393"/>
                        <a:pt x="345471" y="99707"/>
                      </a:cubicBezTo>
                      <a:cubicBezTo>
                        <a:pt x="258300" y="12536"/>
                        <a:pt x="116486" y="12536"/>
                        <a:pt x="29443" y="99707"/>
                      </a:cubicBezTo>
                      <a:cubicBezTo>
                        <a:pt x="25971" y="103050"/>
                        <a:pt x="21600" y="104721"/>
                        <a:pt x="17229" y="104721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29" name="Freihandform: Form 28">
                  <a:extLst>
                    <a:ext uri="{FF2B5EF4-FFF2-40B4-BE49-F238E27FC236}">
                      <a16:creationId xmlns:a16="http://schemas.microsoft.com/office/drawing/2014/main" id="{5997C968-B459-E4A7-1116-A97A4ABAE650}"/>
                    </a:ext>
                  </a:extLst>
                </p:cNvPr>
                <p:cNvSpPr/>
                <p:nvPr/>
              </p:nvSpPr>
              <p:spPr>
                <a:xfrm>
                  <a:off x="1987896" y="3872589"/>
                  <a:ext cx="306771" cy="90771"/>
                </a:xfrm>
                <a:custGeom>
                  <a:avLst/>
                  <a:gdLst>
                    <a:gd name="connsiteX0" fmla="*/ 17229 w 306771"/>
                    <a:gd name="connsiteY0" fmla="*/ 90643 h 90771"/>
                    <a:gd name="connsiteX1" fmla="*/ 5014 w 306771"/>
                    <a:gd name="connsiteY1" fmla="*/ 85629 h 90771"/>
                    <a:gd name="connsiteX2" fmla="*/ 5014 w 306771"/>
                    <a:gd name="connsiteY2" fmla="*/ 61329 h 90771"/>
                    <a:gd name="connsiteX3" fmla="*/ 301757 w 306771"/>
                    <a:gd name="connsiteY3" fmla="*/ 61329 h 90771"/>
                    <a:gd name="connsiteX4" fmla="*/ 301757 w 306771"/>
                    <a:gd name="connsiteY4" fmla="*/ 85757 h 90771"/>
                    <a:gd name="connsiteX5" fmla="*/ 277457 w 306771"/>
                    <a:gd name="connsiteY5" fmla="*/ 85757 h 90771"/>
                    <a:gd name="connsiteX6" fmla="*/ 29443 w 306771"/>
                    <a:gd name="connsiteY6" fmla="*/ 85757 h 90771"/>
                    <a:gd name="connsiteX7" fmla="*/ 17229 w 306771"/>
                    <a:gd name="connsiteY7" fmla="*/ 90643 h 90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06771" h="90771">
                      <a:moveTo>
                        <a:pt x="17229" y="90643"/>
                      </a:moveTo>
                      <a:cubicBezTo>
                        <a:pt x="12857" y="90643"/>
                        <a:pt x="8357" y="88971"/>
                        <a:pt x="5014" y="85629"/>
                      </a:cubicBezTo>
                      <a:cubicBezTo>
                        <a:pt x="-1671" y="78943"/>
                        <a:pt x="-1671" y="68014"/>
                        <a:pt x="5014" y="61329"/>
                      </a:cubicBezTo>
                      <a:cubicBezTo>
                        <a:pt x="86786" y="-20443"/>
                        <a:pt x="219986" y="-20443"/>
                        <a:pt x="301757" y="61329"/>
                      </a:cubicBezTo>
                      <a:cubicBezTo>
                        <a:pt x="308443" y="68014"/>
                        <a:pt x="308443" y="78943"/>
                        <a:pt x="301757" y="85757"/>
                      </a:cubicBezTo>
                      <a:cubicBezTo>
                        <a:pt x="295071" y="92443"/>
                        <a:pt x="284143" y="92443"/>
                        <a:pt x="277457" y="85757"/>
                      </a:cubicBezTo>
                      <a:cubicBezTo>
                        <a:pt x="209057" y="17357"/>
                        <a:pt x="97843" y="17357"/>
                        <a:pt x="29443" y="85757"/>
                      </a:cubicBezTo>
                      <a:cubicBezTo>
                        <a:pt x="26100" y="88971"/>
                        <a:pt x="21600" y="90643"/>
                        <a:pt x="17229" y="90643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  <p:sp>
              <p:nvSpPr>
                <p:cNvPr id="30" name="Freihandform: Form 29">
                  <a:extLst>
                    <a:ext uri="{FF2B5EF4-FFF2-40B4-BE49-F238E27FC236}">
                      <a16:creationId xmlns:a16="http://schemas.microsoft.com/office/drawing/2014/main" id="{70553DE8-1988-F374-7FCE-71845A199986}"/>
                    </a:ext>
                  </a:extLst>
                </p:cNvPr>
                <p:cNvSpPr/>
                <p:nvPr/>
              </p:nvSpPr>
              <p:spPr>
                <a:xfrm>
                  <a:off x="2074811" y="3950889"/>
                  <a:ext cx="136542" cy="136414"/>
                </a:xfrm>
                <a:custGeom>
                  <a:avLst/>
                  <a:gdLst>
                    <a:gd name="connsiteX0" fmla="*/ 68271 w 136542"/>
                    <a:gd name="connsiteY0" fmla="*/ 136414 h 136414"/>
                    <a:gd name="connsiteX1" fmla="*/ 0 w 136542"/>
                    <a:gd name="connsiteY1" fmla="*/ 68143 h 136414"/>
                    <a:gd name="connsiteX2" fmla="*/ 68271 w 136542"/>
                    <a:gd name="connsiteY2" fmla="*/ 0 h 136414"/>
                    <a:gd name="connsiteX3" fmla="*/ 136543 w 136542"/>
                    <a:gd name="connsiteY3" fmla="*/ 68143 h 136414"/>
                    <a:gd name="connsiteX4" fmla="*/ 68271 w 136542"/>
                    <a:gd name="connsiteY4" fmla="*/ 136414 h 136414"/>
                    <a:gd name="connsiteX5" fmla="*/ 68271 w 136542"/>
                    <a:gd name="connsiteY5" fmla="*/ 34457 h 136414"/>
                    <a:gd name="connsiteX6" fmla="*/ 34457 w 136542"/>
                    <a:gd name="connsiteY6" fmla="*/ 68271 h 136414"/>
                    <a:gd name="connsiteX7" fmla="*/ 68271 w 136542"/>
                    <a:gd name="connsiteY7" fmla="*/ 102086 h 136414"/>
                    <a:gd name="connsiteX8" fmla="*/ 102086 w 136542"/>
                    <a:gd name="connsiteY8" fmla="*/ 68271 h 136414"/>
                    <a:gd name="connsiteX9" fmla="*/ 68271 w 136542"/>
                    <a:gd name="connsiteY9" fmla="*/ 34457 h 136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6542" h="136414">
                      <a:moveTo>
                        <a:pt x="68271" y="136414"/>
                      </a:moveTo>
                      <a:cubicBezTo>
                        <a:pt x="30600" y="136414"/>
                        <a:pt x="0" y="105814"/>
                        <a:pt x="0" y="68143"/>
                      </a:cubicBezTo>
                      <a:cubicBezTo>
                        <a:pt x="0" y="30600"/>
                        <a:pt x="30600" y="0"/>
                        <a:pt x="68271" y="0"/>
                      </a:cubicBezTo>
                      <a:cubicBezTo>
                        <a:pt x="105943" y="0"/>
                        <a:pt x="136543" y="30600"/>
                        <a:pt x="136543" y="68143"/>
                      </a:cubicBezTo>
                      <a:cubicBezTo>
                        <a:pt x="136414" y="105814"/>
                        <a:pt x="105814" y="136414"/>
                        <a:pt x="68271" y="136414"/>
                      </a:cubicBezTo>
                      <a:moveTo>
                        <a:pt x="68271" y="34457"/>
                      </a:moveTo>
                      <a:cubicBezTo>
                        <a:pt x="49629" y="34457"/>
                        <a:pt x="34457" y="49629"/>
                        <a:pt x="34457" y="68271"/>
                      </a:cubicBezTo>
                      <a:cubicBezTo>
                        <a:pt x="34457" y="86914"/>
                        <a:pt x="49629" y="102086"/>
                        <a:pt x="68271" y="102086"/>
                      </a:cubicBezTo>
                      <a:cubicBezTo>
                        <a:pt x="86914" y="102086"/>
                        <a:pt x="102086" y="86914"/>
                        <a:pt x="102086" y="68271"/>
                      </a:cubicBezTo>
                      <a:cubicBezTo>
                        <a:pt x="102086" y="49629"/>
                        <a:pt x="86786" y="34457"/>
                        <a:pt x="68271" y="34457"/>
                      </a:cubicBezTo>
                    </a:path>
                  </a:pathLst>
                </a:custGeom>
                <a:grpFill/>
                <a:ln w="1281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</p:grp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AAB1F4D4-621E-315E-AB4D-5373B53EA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62907" y="1996891"/>
              <a:ext cx="888693" cy="785357"/>
            </a:xfrm>
            <a:custGeom>
              <a:avLst/>
              <a:gdLst>
                <a:gd name="connsiteX0" fmla="*/ 608649 w 888693"/>
                <a:gd name="connsiteY0" fmla="*/ 506050 h 785357"/>
                <a:gd name="connsiteX1" fmla="*/ 688480 w 888693"/>
                <a:gd name="connsiteY1" fmla="*/ 585881 h 785357"/>
                <a:gd name="connsiteX2" fmla="*/ 608649 w 888693"/>
                <a:gd name="connsiteY2" fmla="*/ 665713 h 785357"/>
                <a:gd name="connsiteX3" fmla="*/ 528818 w 888693"/>
                <a:gd name="connsiteY3" fmla="*/ 585881 h 785357"/>
                <a:gd name="connsiteX4" fmla="*/ 608649 w 888693"/>
                <a:gd name="connsiteY4" fmla="*/ 506050 h 785357"/>
                <a:gd name="connsiteX5" fmla="*/ 608649 w 888693"/>
                <a:gd name="connsiteY5" fmla="*/ 494646 h 785357"/>
                <a:gd name="connsiteX6" fmla="*/ 517413 w 888693"/>
                <a:gd name="connsiteY6" fmla="*/ 585881 h 785357"/>
                <a:gd name="connsiteX7" fmla="*/ 608649 w 888693"/>
                <a:gd name="connsiteY7" fmla="*/ 677117 h 785357"/>
                <a:gd name="connsiteX8" fmla="*/ 699885 w 888693"/>
                <a:gd name="connsiteY8" fmla="*/ 585881 h 785357"/>
                <a:gd name="connsiteX9" fmla="*/ 608649 w 888693"/>
                <a:gd name="connsiteY9" fmla="*/ 494646 h 785357"/>
                <a:gd name="connsiteX10" fmla="*/ 625756 w 888693"/>
                <a:gd name="connsiteY10" fmla="*/ 449028 h 785357"/>
                <a:gd name="connsiteX11" fmla="*/ 774014 w 888693"/>
                <a:gd name="connsiteY11" fmla="*/ 449028 h 785357"/>
                <a:gd name="connsiteX12" fmla="*/ 774014 w 888693"/>
                <a:gd name="connsiteY12" fmla="*/ 466134 h 785357"/>
                <a:gd name="connsiteX13" fmla="*/ 625756 w 888693"/>
                <a:gd name="connsiteY13" fmla="*/ 466134 h 785357"/>
                <a:gd name="connsiteX14" fmla="*/ 625756 w 888693"/>
                <a:gd name="connsiteY14" fmla="*/ 437623 h 785357"/>
                <a:gd name="connsiteX15" fmla="*/ 614351 w 888693"/>
                <a:gd name="connsiteY15" fmla="*/ 449028 h 785357"/>
                <a:gd name="connsiteX16" fmla="*/ 614351 w 888693"/>
                <a:gd name="connsiteY16" fmla="*/ 466134 h 785357"/>
                <a:gd name="connsiteX17" fmla="*/ 602947 w 888693"/>
                <a:gd name="connsiteY17" fmla="*/ 477539 h 785357"/>
                <a:gd name="connsiteX18" fmla="*/ 602947 w 888693"/>
                <a:gd name="connsiteY18" fmla="*/ 483526 h 785357"/>
                <a:gd name="connsiteX19" fmla="*/ 608649 w 888693"/>
                <a:gd name="connsiteY19" fmla="*/ 483241 h 785357"/>
                <a:gd name="connsiteX20" fmla="*/ 614351 w 888693"/>
                <a:gd name="connsiteY20" fmla="*/ 483526 h 785357"/>
                <a:gd name="connsiteX21" fmla="*/ 614351 w 888693"/>
                <a:gd name="connsiteY21" fmla="*/ 477539 h 785357"/>
                <a:gd name="connsiteX22" fmla="*/ 762609 w 888693"/>
                <a:gd name="connsiteY22" fmla="*/ 477539 h 785357"/>
                <a:gd name="connsiteX23" fmla="*/ 762609 w 888693"/>
                <a:gd name="connsiteY23" fmla="*/ 494646 h 785357"/>
                <a:gd name="connsiteX24" fmla="*/ 655464 w 888693"/>
                <a:gd name="connsiteY24" fmla="*/ 494646 h 785357"/>
                <a:gd name="connsiteX25" fmla="*/ 673027 w 888693"/>
                <a:gd name="connsiteY25" fmla="*/ 506050 h 785357"/>
                <a:gd name="connsiteX26" fmla="*/ 779716 w 888693"/>
                <a:gd name="connsiteY26" fmla="*/ 506050 h 785357"/>
                <a:gd name="connsiteX27" fmla="*/ 779716 w 888693"/>
                <a:gd name="connsiteY27" fmla="*/ 523157 h 785357"/>
                <a:gd name="connsiteX28" fmla="*/ 689735 w 888693"/>
                <a:gd name="connsiteY28" fmla="*/ 523157 h 785357"/>
                <a:gd name="connsiteX29" fmla="*/ 697432 w 888693"/>
                <a:gd name="connsiteY29" fmla="*/ 534561 h 785357"/>
                <a:gd name="connsiteX30" fmla="*/ 762609 w 888693"/>
                <a:gd name="connsiteY30" fmla="*/ 534561 h 785357"/>
                <a:gd name="connsiteX31" fmla="*/ 762609 w 888693"/>
                <a:gd name="connsiteY31" fmla="*/ 551668 h 785357"/>
                <a:gd name="connsiteX32" fmla="*/ 705302 w 888693"/>
                <a:gd name="connsiteY32" fmla="*/ 551668 h 785357"/>
                <a:gd name="connsiteX33" fmla="*/ 708666 w 888693"/>
                <a:gd name="connsiteY33" fmla="*/ 563072 h 785357"/>
                <a:gd name="connsiteX34" fmla="*/ 774014 w 888693"/>
                <a:gd name="connsiteY34" fmla="*/ 563072 h 785357"/>
                <a:gd name="connsiteX35" fmla="*/ 774014 w 888693"/>
                <a:gd name="connsiteY35" fmla="*/ 580179 h 785357"/>
                <a:gd name="connsiteX36" fmla="*/ 711004 w 888693"/>
                <a:gd name="connsiteY36" fmla="*/ 580179 h 785357"/>
                <a:gd name="connsiteX37" fmla="*/ 711289 w 888693"/>
                <a:gd name="connsiteY37" fmla="*/ 585881 h 785357"/>
                <a:gd name="connsiteX38" fmla="*/ 711004 w 888693"/>
                <a:gd name="connsiteY38" fmla="*/ 591584 h 785357"/>
                <a:gd name="connsiteX39" fmla="*/ 762609 w 888693"/>
                <a:gd name="connsiteY39" fmla="*/ 591584 h 785357"/>
                <a:gd name="connsiteX40" fmla="*/ 762609 w 888693"/>
                <a:gd name="connsiteY40" fmla="*/ 608690 h 785357"/>
                <a:gd name="connsiteX41" fmla="*/ 708666 w 888693"/>
                <a:gd name="connsiteY41" fmla="*/ 608690 h 785357"/>
                <a:gd name="connsiteX42" fmla="*/ 705302 w 888693"/>
                <a:gd name="connsiteY42" fmla="*/ 620095 h 785357"/>
                <a:gd name="connsiteX43" fmla="*/ 756907 w 888693"/>
                <a:gd name="connsiteY43" fmla="*/ 620095 h 785357"/>
                <a:gd name="connsiteX44" fmla="*/ 756907 w 888693"/>
                <a:gd name="connsiteY44" fmla="*/ 637201 h 785357"/>
                <a:gd name="connsiteX45" fmla="*/ 697376 w 888693"/>
                <a:gd name="connsiteY45" fmla="*/ 637201 h 785357"/>
                <a:gd name="connsiteX46" fmla="*/ 689677 w 888693"/>
                <a:gd name="connsiteY46" fmla="*/ 648606 h 785357"/>
                <a:gd name="connsiteX47" fmla="*/ 762609 w 888693"/>
                <a:gd name="connsiteY47" fmla="*/ 648606 h 785357"/>
                <a:gd name="connsiteX48" fmla="*/ 762609 w 888693"/>
                <a:gd name="connsiteY48" fmla="*/ 665713 h 785357"/>
                <a:gd name="connsiteX49" fmla="*/ 673027 w 888693"/>
                <a:gd name="connsiteY49" fmla="*/ 665713 h 785357"/>
                <a:gd name="connsiteX50" fmla="*/ 655464 w 888693"/>
                <a:gd name="connsiteY50" fmla="*/ 677117 h 785357"/>
                <a:gd name="connsiteX51" fmla="*/ 762609 w 888693"/>
                <a:gd name="connsiteY51" fmla="*/ 677117 h 785357"/>
                <a:gd name="connsiteX52" fmla="*/ 774014 w 888693"/>
                <a:gd name="connsiteY52" fmla="*/ 665713 h 785357"/>
                <a:gd name="connsiteX53" fmla="*/ 774014 w 888693"/>
                <a:gd name="connsiteY53" fmla="*/ 648606 h 785357"/>
                <a:gd name="connsiteX54" fmla="*/ 768311 w 888693"/>
                <a:gd name="connsiteY54" fmla="*/ 638684 h 785357"/>
                <a:gd name="connsiteX55" fmla="*/ 768311 w 888693"/>
                <a:gd name="connsiteY55" fmla="*/ 637201 h 785357"/>
                <a:gd name="connsiteX56" fmla="*/ 768311 w 888693"/>
                <a:gd name="connsiteY56" fmla="*/ 620095 h 785357"/>
                <a:gd name="connsiteX57" fmla="*/ 768311 w 888693"/>
                <a:gd name="connsiteY57" fmla="*/ 618612 h 785357"/>
                <a:gd name="connsiteX58" fmla="*/ 774014 w 888693"/>
                <a:gd name="connsiteY58" fmla="*/ 608690 h 785357"/>
                <a:gd name="connsiteX59" fmla="*/ 774014 w 888693"/>
                <a:gd name="connsiteY59" fmla="*/ 591584 h 785357"/>
                <a:gd name="connsiteX60" fmla="*/ 785418 w 888693"/>
                <a:gd name="connsiteY60" fmla="*/ 580179 h 785357"/>
                <a:gd name="connsiteX61" fmla="*/ 785418 w 888693"/>
                <a:gd name="connsiteY61" fmla="*/ 563072 h 785357"/>
                <a:gd name="connsiteX62" fmla="*/ 774014 w 888693"/>
                <a:gd name="connsiteY62" fmla="*/ 551668 h 785357"/>
                <a:gd name="connsiteX63" fmla="*/ 774014 w 888693"/>
                <a:gd name="connsiteY63" fmla="*/ 534561 h 785357"/>
                <a:gd name="connsiteX64" fmla="*/ 779716 w 888693"/>
                <a:gd name="connsiteY64" fmla="*/ 534561 h 785357"/>
                <a:gd name="connsiteX65" fmla="*/ 791120 w 888693"/>
                <a:gd name="connsiteY65" fmla="*/ 523157 h 785357"/>
                <a:gd name="connsiteX66" fmla="*/ 791120 w 888693"/>
                <a:gd name="connsiteY66" fmla="*/ 506050 h 785357"/>
                <a:gd name="connsiteX67" fmla="*/ 779716 w 888693"/>
                <a:gd name="connsiteY67" fmla="*/ 494646 h 785357"/>
                <a:gd name="connsiteX68" fmla="*/ 774014 w 888693"/>
                <a:gd name="connsiteY68" fmla="*/ 494646 h 785357"/>
                <a:gd name="connsiteX69" fmla="*/ 774014 w 888693"/>
                <a:gd name="connsiteY69" fmla="*/ 477539 h 785357"/>
                <a:gd name="connsiteX70" fmla="*/ 785418 w 888693"/>
                <a:gd name="connsiteY70" fmla="*/ 466134 h 785357"/>
                <a:gd name="connsiteX71" fmla="*/ 785418 w 888693"/>
                <a:gd name="connsiteY71" fmla="*/ 449028 h 785357"/>
                <a:gd name="connsiteX72" fmla="*/ 774014 w 888693"/>
                <a:gd name="connsiteY72" fmla="*/ 437623 h 785357"/>
                <a:gd name="connsiteX73" fmla="*/ 826691 w 888693"/>
                <a:gd name="connsiteY73" fmla="*/ 103337 h 785357"/>
                <a:gd name="connsiteX74" fmla="*/ 826691 w 888693"/>
                <a:gd name="connsiteY74" fmla="*/ 682021 h 785357"/>
                <a:gd name="connsiteX75" fmla="*/ 103337 w 888693"/>
                <a:gd name="connsiteY75" fmla="*/ 682021 h 785357"/>
                <a:gd name="connsiteX76" fmla="*/ 103337 w 888693"/>
                <a:gd name="connsiteY76" fmla="*/ 516682 h 785357"/>
                <a:gd name="connsiteX77" fmla="*/ 248008 w 888693"/>
                <a:gd name="connsiteY77" fmla="*/ 392679 h 785357"/>
                <a:gd name="connsiteX78" fmla="*/ 392679 w 888693"/>
                <a:gd name="connsiteY78" fmla="*/ 475348 h 785357"/>
                <a:gd name="connsiteX79" fmla="*/ 558017 w 888693"/>
                <a:gd name="connsiteY79" fmla="*/ 289342 h 785357"/>
                <a:gd name="connsiteX80" fmla="*/ 682020 w 888693"/>
                <a:gd name="connsiteY80" fmla="*/ 330677 h 785357"/>
                <a:gd name="connsiteX81" fmla="*/ 20668 w 888693"/>
                <a:gd name="connsiteY81" fmla="*/ 0 h 785357"/>
                <a:gd name="connsiteX82" fmla="*/ 41335 w 888693"/>
                <a:gd name="connsiteY82" fmla="*/ 20667 h 785357"/>
                <a:gd name="connsiteX83" fmla="*/ 41335 w 888693"/>
                <a:gd name="connsiteY83" fmla="*/ 744023 h 785357"/>
                <a:gd name="connsiteX84" fmla="*/ 868026 w 888693"/>
                <a:gd name="connsiteY84" fmla="*/ 744023 h 785357"/>
                <a:gd name="connsiteX85" fmla="*/ 888693 w 888693"/>
                <a:gd name="connsiteY85" fmla="*/ 764690 h 785357"/>
                <a:gd name="connsiteX86" fmla="*/ 868026 w 888693"/>
                <a:gd name="connsiteY86" fmla="*/ 785357 h 785357"/>
                <a:gd name="connsiteX87" fmla="*/ 20668 w 888693"/>
                <a:gd name="connsiteY87" fmla="*/ 785357 h 785357"/>
                <a:gd name="connsiteX88" fmla="*/ 0 w 888693"/>
                <a:gd name="connsiteY88" fmla="*/ 764690 h 785357"/>
                <a:gd name="connsiteX89" fmla="*/ 0 w 888693"/>
                <a:gd name="connsiteY89" fmla="*/ 20667 h 785357"/>
                <a:gd name="connsiteX90" fmla="*/ 20668 w 888693"/>
                <a:gd name="connsiteY90" fmla="*/ 0 h 78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888693" h="785357">
                  <a:moveTo>
                    <a:pt x="608649" y="506050"/>
                  </a:moveTo>
                  <a:cubicBezTo>
                    <a:pt x="652738" y="506050"/>
                    <a:pt x="688480" y="541792"/>
                    <a:pt x="688480" y="585881"/>
                  </a:cubicBezTo>
                  <a:cubicBezTo>
                    <a:pt x="688480" y="629971"/>
                    <a:pt x="652738" y="665713"/>
                    <a:pt x="608649" y="665713"/>
                  </a:cubicBezTo>
                  <a:cubicBezTo>
                    <a:pt x="564559" y="665713"/>
                    <a:pt x="528818" y="629971"/>
                    <a:pt x="528818" y="585881"/>
                  </a:cubicBezTo>
                  <a:cubicBezTo>
                    <a:pt x="528818" y="541792"/>
                    <a:pt x="564559" y="506050"/>
                    <a:pt x="608649" y="506050"/>
                  </a:cubicBezTo>
                  <a:close/>
                  <a:moveTo>
                    <a:pt x="608649" y="494646"/>
                  </a:moveTo>
                  <a:cubicBezTo>
                    <a:pt x="558260" y="494646"/>
                    <a:pt x="517413" y="535493"/>
                    <a:pt x="517413" y="585881"/>
                  </a:cubicBezTo>
                  <a:cubicBezTo>
                    <a:pt x="517413" y="636270"/>
                    <a:pt x="558260" y="677117"/>
                    <a:pt x="608649" y="677117"/>
                  </a:cubicBezTo>
                  <a:cubicBezTo>
                    <a:pt x="659037" y="677117"/>
                    <a:pt x="699885" y="636270"/>
                    <a:pt x="699885" y="585881"/>
                  </a:cubicBezTo>
                  <a:cubicBezTo>
                    <a:pt x="699885" y="535493"/>
                    <a:pt x="659037" y="494646"/>
                    <a:pt x="608649" y="494646"/>
                  </a:cubicBezTo>
                  <a:close/>
                  <a:moveTo>
                    <a:pt x="625756" y="449028"/>
                  </a:moveTo>
                  <a:lnTo>
                    <a:pt x="774014" y="449028"/>
                  </a:lnTo>
                  <a:lnTo>
                    <a:pt x="774014" y="466134"/>
                  </a:lnTo>
                  <a:lnTo>
                    <a:pt x="625756" y="466134"/>
                  </a:lnTo>
                  <a:close/>
                  <a:moveTo>
                    <a:pt x="625756" y="437623"/>
                  </a:moveTo>
                  <a:cubicBezTo>
                    <a:pt x="619457" y="437623"/>
                    <a:pt x="614351" y="442729"/>
                    <a:pt x="614351" y="449028"/>
                  </a:cubicBezTo>
                  <a:lnTo>
                    <a:pt x="614351" y="466134"/>
                  </a:lnTo>
                  <a:cubicBezTo>
                    <a:pt x="608053" y="466134"/>
                    <a:pt x="602947" y="471240"/>
                    <a:pt x="602947" y="477539"/>
                  </a:cubicBezTo>
                  <a:lnTo>
                    <a:pt x="602947" y="483526"/>
                  </a:lnTo>
                  <a:cubicBezTo>
                    <a:pt x="604828" y="483526"/>
                    <a:pt x="606710" y="483241"/>
                    <a:pt x="608649" y="483241"/>
                  </a:cubicBezTo>
                  <a:cubicBezTo>
                    <a:pt x="610588" y="483241"/>
                    <a:pt x="612470" y="483241"/>
                    <a:pt x="614351" y="483526"/>
                  </a:cubicBezTo>
                  <a:lnTo>
                    <a:pt x="614351" y="477539"/>
                  </a:lnTo>
                  <a:lnTo>
                    <a:pt x="762609" y="477539"/>
                  </a:lnTo>
                  <a:lnTo>
                    <a:pt x="762609" y="494646"/>
                  </a:lnTo>
                  <a:lnTo>
                    <a:pt x="655464" y="494646"/>
                  </a:lnTo>
                  <a:cubicBezTo>
                    <a:pt x="661692" y="497838"/>
                    <a:pt x="667577" y="501660"/>
                    <a:pt x="673027" y="506050"/>
                  </a:cubicBezTo>
                  <a:lnTo>
                    <a:pt x="779716" y="506050"/>
                  </a:lnTo>
                  <a:lnTo>
                    <a:pt x="779716" y="523157"/>
                  </a:lnTo>
                  <a:lnTo>
                    <a:pt x="689735" y="523157"/>
                  </a:lnTo>
                  <a:cubicBezTo>
                    <a:pt x="692553" y="526782"/>
                    <a:pt x="695125" y="530592"/>
                    <a:pt x="697432" y="534561"/>
                  </a:cubicBezTo>
                  <a:lnTo>
                    <a:pt x="762609" y="534561"/>
                  </a:lnTo>
                  <a:lnTo>
                    <a:pt x="762609" y="551668"/>
                  </a:lnTo>
                  <a:lnTo>
                    <a:pt x="705302" y="551668"/>
                  </a:lnTo>
                  <a:cubicBezTo>
                    <a:pt x="706645" y="555401"/>
                    <a:pt x="707768" y="559209"/>
                    <a:pt x="708666" y="563072"/>
                  </a:cubicBezTo>
                  <a:lnTo>
                    <a:pt x="774014" y="563072"/>
                  </a:lnTo>
                  <a:lnTo>
                    <a:pt x="774014" y="580179"/>
                  </a:lnTo>
                  <a:lnTo>
                    <a:pt x="711004" y="580179"/>
                  </a:lnTo>
                  <a:cubicBezTo>
                    <a:pt x="711004" y="582061"/>
                    <a:pt x="711289" y="583943"/>
                    <a:pt x="711289" y="585881"/>
                  </a:cubicBezTo>
                  <a:cubicBezTo>
                    <a:pt x="711289" y="587820"/>
                    <a:pt x="711289" y="589702"/>
                    <a:pt x="711004" y="591584"/>
                  </a:cubicBezTo>
                  <a:lnTo>
                    <a:pt x="762609" y="591584"/>
                  </a:lnTo>
                  <a:lnTo>
                    <a:pt x="762609" y="608690"/>
                  </a:lnTo>
                  <a:lnTo>
                    <a:pt x="708666" y="608690"/>
                  </a:lnTo>
                  <a:cubicBezTo>
                    <a:pt x="707768" y="612554"/>
                    <a:pt x="706645" y="616362"/>
                    <a:pt x="705302" y="620095"/>
                  </a:cubicBezTo>
                  <a:lnTo>
                    <a:pt x="756907" y="620095"/>
                  </a:lnTo>
                  <a:lnTo>
                    <a:pt x="756907" y="637201"/>
                  </a:lnTo>
                  <a:lnTo>
                    <a:pt x="697376" y="637201"/>
                  </a:lnTo>
                  <a:cubicBezTo>
                    <a:pt x="695067" y="641170"/>
                    <a:pt x="692495" y="644980"/>
                    <a:pt x="689677" y="648606"/>
                  </a:cubicBezTo>
                  <a:lnTo>
                    <a:pt x="762609" y="648606"/>
                  </a:lnTo>
                  <a:lnTo>
                    <a:pt x="762609" y="665713"/>
                  </a:lnTo>
                  <a:lnTo>
                    <a:pt x="673027" y="665713"/>
                  </a:lnTo>
                  <a:cubicBezTo>
                    <a:pt x="667577" y="670103"/>
                    <a:pt x="661692" y="673924"/>
                    <a:pt x="655464" y="677117"/>
                  </a:cubicBezTo>
                  <a:lnTo>
                    <a:pt x="762609" y="677117"/>
                  </a:lnTo>
                  <a:cubicBezTo>
                    <a:pt x="768908" y="677117"/>
                    <a:pt x="774014" y="672011"/>
                    <a:pt x="774014" y="665713"/>
                  </a:cubicBezTo>
                  <a:lnTo>
                    <a:pt x="774014" y="648606"/>
                  </a:lnTo>
                  <a:cubicBezTo>
                    <a:pt x="774030" y="644515"/>
                    <a:pt x="771854" y="640729"/>
                    <a:pt x="768311" y="638684"/>
                  </a:cubicBezTo>
                  <a:cubicBezTo>
                    <a:pt x="768343" y="638190"/>
                    <a:pt x="768343" y="637695"/>
                    <a:pt x="768311" y="637201"/>
                  </a:cubicBezTo>
                  <a:lnTo>
                    <a:pt x="768311" y="620095"/>
                  </a:lnTo>
                  <a:cubicBezTo>
                    <a:pt x="768343" y="619601"/>
                    <a:pt x="768343" y="619106"/>
                    <a:pt x="768311" y="618612"/>
                  </a:cubicBezTo>
                  <a:cubicBezTo>
                    <a:pt x="771854" y="616567"/>
                    <a:pt x="774030" y="612781"/>
                    <a:pt x="774014" y="608690"/>
                  </a:cubicBezTo>
                  <a:lnTo>
                    <a:pt x="774014" y="591584"/>
                  </a:lnTo>
                  <a:cubicBezTo>
                    <a:pt x="780312" y="591584"/>
                    <a:pt x="785418" y="586478"/>
                    <a:pt x="785418" y="580179"/>
                  </a:cubicBezTo>
                  <a:lnTo>
                    <a:pt x="785418" y="563072"/>
                  </a:lnTo>
                  <a:cubicBezTo>
                    <a:pt x="785418" y="556774"/>
                    <a:pt x="780312" y="551668"/>
                    <a:pt x="774014" y="551668"/>
                  </a:cubicBezTo>
                  <a:lnTo>
                    <a:pt x="774014" y="534561"/>
                  </a:lnTo>
                  <a:lnTo>
                    <a:pt x="779716" y="534561"/>
                  </a:lnTo>
                  <a:cubicBezTo>
                    <a:pt x="786014" y="534561"/>
                    <a:pt x="791120" y="529455"/>
                    <a:pt x="791120" y="523157"/>
                  </a:cubicBezTo>
                  <a:lnTo>
                    <a:pt x="791120" y="506050"/>
                  </a:lnTo>
                  <a:cubicBezTo>
                    <a:pt x="791120" y="499751"/>
                    <a:pt x="786014" y="494646"/>
                    <a:pt x="779716" y="494646"/>
                  </a:cubicBezTo>
                  <a:lnTo>
                    <a:pt x="774014" y="494646"/>
                  </a:lnTo>
                  <a:lnTo>
                    <a:pt x="774014" y="477539"/>
                  </a:lnTo>
                  <a:cubicBezTo>
                    <a:pt x="780312" y="477539"/>
                    <a:pt x="785418" y="472433"/>
                    <a:pt x="785418" y="466134"/>
                  </a:cubicBezTo>
                  <a:lnTo>
                    <a:pt x="785418" y="449028"/>
                  </a:lnTo>
                  <a:cubicBezTo>
                    <a:pt x="785418" y="442729"/>
                    <a:pt x="780312" y="437623"/>
                    <a:pt x="774014" y="437623"/>
                  </a:cubicBezTo>
                  <a:close/>
                  <a:moveTo>
                    <a:pt x="826691" y="103337"/>
                  </a:moveTo>
                  <a:lnTo>
                    <a:pt x="826691" y="682021"/>
                  </a:lnTo>
                  <a:lnTo>
                    <a:pt x="103337" y="682021"/>
                  </a:lnTo>
                  <a:lnTo>
                    <a:pt x="103337" y="516682"/>
                  </a:lnTo>
                  <a:lnTo>
                    <a:pt x="248008" y="392679"/>
                  </a:lnTo>
                  <a:lnTo>
                    <a:pt x="392679" y="475348"/>
                  </a:lnTo>
                  <a:lnTo>
                    <a:pt x="558017" y="289342"/>
                  </a:lnTo>
                  <a:lnTo>
                    <a:pt x="682020" y="330677"/>
                  </a:lnTo>
                  <a:close/>
                  <a:moveTo>
                    <a:pt x="20668" y="0"/>
                  </a:moveTo>
                  <a:cubicBezTo>
                    <a:pt x="32083" y="0"/>
                    <a:pt x="41335" y="9252"/>
                    <a:pt x="41335" y="20667"/>
                  </a:cubicBezTo>
                  <a:lnTo>
                    <a:pt x="41335" y="744023"/>
                  </a:lnTo>
                  <a:lnTo>
                    <a:pt x="868026" y="744023"/>
                  </a:lnTo>
                  <a:cubicBezTo>
                    <a:pt x="879441" y="744023"/>
                    <a:pt x="888693" y="753275"/>
                    <a:pt x="888693" y="764690"/>
                  </a:cubicBezTo>
                  <a:cubicBezTo>
                    <a:pt x="888693" y="776105"/>
                    <a:pt x="879441" y="785357"/>
                    <a:pt x="868026" y="785357"/>
                  </a:cubicBezTo>
                  <a:lnTo>
                    <a:pt x="20668" y="785357"/>
                  </a:lnTo>
                  <a:cubicBezTo>
                    <a:pt x="9252" y="785357"/>
                    <a:pt x="0" y="776105"/>
                    <a:pt x="0" y="764690"/>
                  </a:cubicBezTo>
                  <a:lnTo>
                    <a:pt x="0" y="20667"/>
                  </a:lnTo>
                  <a:cubicBezTo>
                    <a:pt x="0" y="9252"/>
                    <a:pt x="9252" y="0"/>
                    <a:pt x="20668" y="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de-DE"/>
            </a:p>
          </p:txBody>
        </p:sp>
        <p:sp>
          <p:nvSpPr>
            <p:cNvPr id="18" name="EON_Pict_Checklist">
              <a:extLst>
                <a:ext uri="{FF2B5EF4-FFF2-40B4-BE49-F238E27FC236}">
                  <a16:creationId xmlns:a16="http://schemas.microsoft.com/office/drawing/2014/main" id="{9A7D4F25-C8CF-FD08-8B45-57C7334B73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2138" y="4030930"/>
              <a:ext cx="479724" cy="649038"/>
            </a:xfrm>
            <a:custGeom>
              <a:avLst/>
              <a:gdLst>
                <a:gd name="connsiteX0" fmla="*/ 304800 w 323850"/>
                <a:gd name="connsiteY0" fmla="*/ 19050 h 438150"/>
                <a:gd name="connsiteX1" fmla="*/ 304800 w 323850"/>
                <a:gd name="connsiteY1" fmla="*/ 419100 h 438150"/>
                <a:gd name="connsiteX2" fmla="*/ 19050 w 323850"/>
                <a:gd name="connsiteY2" fmla="*/ 419100 h 438150"/>
                <a:gd name="connsiteX3" fmla="*/ 19050 w 323850"/>
                <a:gd name="connsiteY3" fmla="*/ 19050 h 438150"/>
                <a:gd name="connsiteX4" fmla="*/ 304800 w 323850"/>
                <a:gd name="connsiteY4" fmla="*/ 19050 h 438150"/>
                <a:gd name="connsiteX5" fmla="*/ 304800 w 323850"/>
                <a:gd name="connsiteY5" fmla="*/ 0 h 438150"/>
                <a:gd name="connsiteX6" fmla="*/ 19050 w 323850"/>
                <a:gd name="connsiteY6" fmla="*/ 0 h 438150"/>
                <a:gd name="connsiteX7" fmla="*/ 0 w 323850"/>
                <a:gd name="connsiteY7" fmla="*/ 19050 h 438150"/>
                <a:gd name="connsiteX8" fmla="*/ 0 w 323850"/>
                <a:gd name="connsiteY8" fmla="*/ 419100 h 438150"/>
                <a:gd name="connsiteX9" fmla="*/ 19050 w 323850"/>
                <a:gd name="connsiteY9" fmla="*/ 438150 h 438150"/>
                <a:gd name="connsiteX10" fmla="*/ 304800 w 323850"/>
                <a:gd name="connsiteY10" fmla="*/ 438150 h 438150"/>
                <a:gd name="connsiteX11" fmla="*/ 323850 w 323850"/>
                <a:gd name="connsiteY11" fmla="*/ 419100 h 438150"/>
                <a:gd name="connsiteX12" fmla="*/ 323850 w 323850"/>
                <a:gd name="connsiteY12" fmla="*/ 19050 h 438150"/>
                <a:gd name="connsiteX13" fmla="*/ 304800 w 323850"/>
                <a:gd name="connsiteY13" fmla="*/ 0 h 438150"/>
                <a:gd name="connsiteX14" fmla="*/ 266700 w 323850"/>
                <a:gd name="connsiteY14" fmla="*/ 85725 h 438150"/>
                <a:gd name="connsiteX15" fmla="*/ 123825 w 323850"/>
                <a:gd name="connsiteY15" fmla="*/ 85725 h 438150"/>
                <a:gd name="connsiteX16" fmla="*/ 123825 w 323850"/>
                <a:gd name="connsiteY16" fmla="*/ 104775 h 438150"/>
                <a:gd name="connsiteX17" fmla="*/ 266700 w 323850"/>
                <a:gd name="connsiteY17" fmla="*/ 104775 h 438150"/>
                <a:gd name="connsiteX18" fmla="*/ 266700 w 323850"/>
                <a:gd name="connsiteY18" fmla="*/ 152400 h 438150"/>
                <a:gd name="connsiteX19" fmla="*/ 123825 w 323850"/>
                <a:gd name="connsiteY19" fmla="*/ 152400 h 438150"/>
                <a:gd name="connsiteX20" fmla="*/ 123825 w 323850"/>
                <a:gd name="connsiteY20" fmla="*/ 171450 h 438150"/>
                <a:gd name="connsiteX21" fmla="*/ 266700 w 323850"/>
                <a:gd name="connsiteY21" fmla="*/ 171450 h 438150"/>
                <a:gd name="connsiteX22" fmla="*/ 266700 w 323850"/>
                <a:gd name="connsiteY22" fmla="*/ 219075 h 438150"/>
                <a:gd name="connsiteX23" fmla="*/ 123825 w 323850"/>
                <a:gd name="connsiteY23" fmla="*/ 219075 h 438150"/>
                <a:gd name="connsiteX24" fmla="*/ 123825 w 323850"/>
                <a:gd name="connsiteY24" fmla="*/ 238125 h 438150"/>
                <a:gd name="connsiteX25" fmla="*/ 266700 w 323850"/>
                <a:gd name="connsiteY25" fmla="*/ 238125 h 438150"/>
                <a:gd name="connsiteX26" fmla="*/ 266700 w 323850"/>
                <a:gd name="connsiteY26" fmla="*/ 285750 h 438150"/>
                <a:gd name="connsiteX27" fmla="*/ 123825 w 323850"/>
                <a:gd name="connsiteY27" fmla="*/ 285750 h 438150"/>
                <a:gd name="connsiteX28" fmla="*/ 123825 w 323850"/>
                <a:gd name="connsiteY28" fmla="*/ 304800 h 438150"/>
                <a:gd name="connsiteX29" fmla="*/ 266700 w 323850"/>
                <a:gd name="connsiteY29" fmla="*/ 304800 h 438150"/>
                <a:gd name="connsiteX30" fmla="*/ 95250 w 323850"/>
                <a:gd name="connsiteY30" fmla="*/ 76200 h 438150"/>
                <a:gd name="connsiteX31" fmla="*/ 57150 w 323850"/>
                <a:gd name="connsiteY31" fmla="*/ 76200 h 438150"/>
                <a:gd name="connsiteX32" fmla="*/ 57150 w 323850"/>
                <a:gd name="connsiteY32" fmla="*/ 114300 h 438150"/>
                <a:gd name="connsiteX33" fmla="*/ 95250 w 323850"/>
                <a:gd name="connsiteY33" fmla="*/ 114300 h 438150"/>
                <a:gd name="connsiteX34" fmla="*/ 95250 w 323850"/>
                <a:gd name="connsiteY34" fmla="*/ 142875 h 438150"/>
                <a:gd name="connsiteX35" fmla="*/ 57150 w 323850"/>
                <a:gd name="connsiteY35" fmla="*/ 142875 h 438150"/>
                <a:gd name="connsiteX36" fmla="*/ 57150 w 323850"/>
                <a:gd name="connsiteY36" fmla="*/ 180975 h 438150"/>
                <a:gd name="connsiteX37" fmla="*/ 95250 w 323850"/>
                <a:gd name="connsiteY37" fmla="*/ 180975 h 438150"/>
                <a:gd name="connsiteX38" fmla="*/ 95250 w 323850"/>
                <a:gd name="connsiteY38" fmla="*/ 209550 h 438150"/>
                <a:gd name="connsiteX39" fmla="*/ 57150 w 323850"/>
                <a:gd name="connsiteY39" fmla="*/ 209550 h 438150"/>
                <a:gd name="connsiteX40" fmla="*/ 57150 w 323850"/>
                <a:gd name="connsiteY40" fmla="*/ 247650 h 438150"/>
                <a:gd name="connsiteX41" fmla="*/ 95250 w 323850"/>
                <a:gd name="connsiteY41" fmla="*/ 247650 h 438150"/>
                <a:gd name="connsiteX42" fmla="*/ 95250 w 323850"/>
                <a:gd name="connsiteY42" fmla="*/ 276225 h 438150"/>
                <a:gd name="connsiteX43" fmla="*/ 57150 w 323850"/>
                <a:gd name="connsiteY43" fmla="*/ 276225 h 438150"/>
                <a:gd name="connsiteX44" fmla="*/ 57150 w 323850"/>
                <a:gd name="connsiteY44" fmla="*/ 314325 h 438150"/>
                <a:gd name="connsiteX45" fmla="*/ 95250 w 323850"/>
                <a:gd name="connsiteY45" fmla="*/ 314325 h 43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3850" h="438150">
                  <a:moveTo>
                    <a:pt x="304800" y="19050"/>
                  </a:moveTo>
                  <a:lnTo>
                    <a:pt x="304800" y="419100"/>
                  </a:lnTo>
                  <a:lnTo>
                    <a:pt x="19050" y="419100"/>
                  </a:lnTo>
                  <a:lnTo>
                    <a:pt x="19050" y="19050"/>
                  </a:lnTo>
                  <a:lnTo>
                    <a:pt x="304800" y="19050"/>
                  </a:lnTo>
                  <a:moveTo>
                    <a:pt x="304800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lnTo>
                    <a:pt x="0" y="419100"/>
                  </a:lnTo>
                  <a:cubicBezTo>
                    <a:pt x="0" y="429621"/>
                    <a:pt x="8529" y="438150"/>
                    <a:pt x="19050" y="438150"/>
                  </a:cubicBezTo>
                  <a:lnTo>
                    <a:pt x="304800" y="438150"/>
                  </a:lnTo>
                  <a:cubicBezTo>
                    <a:pt x="315321" y="438150"/>
                    <a:pt x="323850" y="429621"/>
                    <a:pt x="323850" y="419100"/>
                  </a:cubicBezTo>
                  <a:lnTo>
                    <a:pt x="323850" y="19050"/>
                  </a:lnTo>
                  <a:cubicBezTo>
                    <a:pt x="323850" y="8529"/>
                    <a:pt x="315321" y="0"/>
                    <a:pt x="304800" y="0"/>
                  </a:cubicBezTo>
                  <a:close/>
                  <a:moveTo>
                    <a:pt x="266700" y="85725"/>
                  </a:moveTo>
                  <a:lnTo>
                    <a:pt x="123825" y="85725"/>
                  </a:lnTo>
                  <a:lnTo>
                    <a:pt x="123825" y="104775"/>
                  </a:lnTo>
                  <a:lnTo>
                    <a:pt x="266700" y="104775"/>
                  </a:lnTo>
                  <a:close/>
                  <a:moveTo>
                    <a:pt x="266700" y="152400"/>
                  </a:moveTo>
                  <a:lnTo>
                    <a:pt x="123825" y="152400"/>
                  </a:lnTo>
                  <a:lnTo>
                    <a:pt x="123825" y="171450"/>
                  </a:lnTo>
                  <a:lnTo>
                    <a:pt x="266700" y="171450"/>
                  </a:lnTo>
                  <a:close/>
                  <a:moveTo>
                    <a:pt x="266700" y="219075"/>
                  </a:moveTo>
                  <a:lnTo>
                    <a:pt x="123825" y="219075"/>
                  </a:lnTo>
                  <a:lnTo>
                    <a:pt x="123825" y="238125"/>
                  </a:lnTo>
                  <a:lnTo>
                    <a:pt x="266700" y="238125"/>
                  </a:lnTo>
                  <a:close/>
                  <a:moveTo>
                    <a:pt x="266700" y="285750"/>
                  </a:moveTo>
                  <a:lnTo>
                    <a:pt x="123825" y="285750"/>
                  </a:lnTo>
                  <a:lnTo>
                    <a:pt x="123825" y="304800"/>
                  </a:lnTo>
                  <a:lnTo>
                    <a:pt x="266700" y="304800"/>
                  </a:lnTo>
                  <a:close/>
                  <a:moveTo>
                    <a:pt x="95250" y="76200"/>
                  </a:moveTo>
                  <a:lnTo>
                    <a:pt x="57150" y="76200"/>
                  </a:lnTo>
                  <a:lnTo>
                    <a:pt x="57150" y="114300"/>
                  </a:lnTo>
                  <a:lnTo>
                    <a:pt x="95250" y="114300"/>
                  </a:lnTo>
                  <a:close/>
                  <a:moveTo>
                    <a:pt x="95250" y="142875"/>
                  </a:moveTo>
                  <a:lnTo>
                    <a:pt x="57150" y="142875"/>
                  </a:lnTo>
                  <a:lnTo>
                    <a:pt x="57150" y="180975"/>
                  </a:lnTo>
                  <a:lnTo>
                    <a:pt x="95250" y="180975"/>
                  </a:lnTo>
                  <a:close/>
                  <a:moveTo>
                    <a:pt x="95250" y="209550"/>
                  </a:moveTo>
                  <a:lnTo>
                    <a:pt x="57150" y="209550"/>
                  </a:lnTo>
                  <a:lnTo>
                    <a:pt x="57150" y="247650"/>
                  </a:lnTo>
                  <a:lnTo>
                    <a:pt x="95250" y="247650"/>
                  </a:lnTo>
                  <a:close/>
                  <a:moveTo>
                    <a:pt x="95250" y="276225"/>
                  </a:moveTo>
                  <a:lnTo>
                    <a:pt x="57150" y="276225"/>
                  </a:lnTo>
                  <a:lnTo>
                    <a:pt x="57150" y="314325"/>
                  </a:lnTo>
                  <a:lnTo>
                    <a:pt x="95250" y="31432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pic>
          <p:nvPicPr>
            <p:cNvPr id="19" name="Grafik 18" descr="Ein Bild, das Schrift, Text, Logo, Grafiken enthält.&#10;&#10;KI-generierte Inhalte können fehlerhaft sein.">
              <a:extLst>
                <a:ext uri="{FF2B5EF4-FFF2-40B4-BE49-F238E27FC236}">
                  <a16:creationId xmlns:a16="http://schemas.microsoft.com/office/drawing/2014/main" id="{1CA2646B-8029-8D0D-C702-2BAEF69A7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325" y="2755212"/>
              <a:ext cx="798576" cy="25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814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9E343484-0A48-AEE7-00FE-463A19A88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601" y="2823967"/>
            <a:ext cx="539062" cy="5042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6F37ED9-DF5B-F49F-DCF8-E86513D32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Und was heißt das für das Netz der Zukunft?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ACDAE9-11E2-A82E-8944-DAA1B98EA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5450" y="1172007"/>
            <a:ext cx="1683450" cy="3060000"/>
          </a:xfrm>
        </p:spPr>
        <p:txBody>
          <a:bodyPr/>
          <a:lstStyle/>
          <a:p>
            <a:r>
              <a:rPr lang="de-DE" sz="1500" b="1" dirty="0" err="1"/>
              <a:t>Smartifizierung</a:t>
            </a:r>
            <a:r>
              <a:rPr lang="de-DE" sz="1500" dirty="0"/>
              <a:t> wird  ein Muss angesichts der </a:t>
            </a:r>
            <a:r>
              <a:rPr lang="de-DE" sz="1500" b="1" dirty="0"/>
              <a:t>Komplexität</a:t>
            </a:r>
            <a:r>
              <a:rPr lang="de-DE" sz="1500" dirty="0"/>
              <a:t>.</a:t>
            </a:r>
          </a:p>
          <a:p>
            <a:endParaRPr lang="de-DE" sz="800" dirty="0"/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F636CBB-9E73-2B8D-5851-15C0B0F27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9" y="1172007"/>
            <a:ext cx="1862981" cy="3060000"/>
          </a:xfrm>
        </p:spPr>
        <p:txBody>
          <a:bodyPr/>
          <a:lstStyle/>
          <a:p>
            <a:r>
              <a:rPr lang="de-DE" sz="1500" dirty="0"/>
              <a:t>Erhöhung der </a:t>
            </a:r>
            <a:r>
              <a:rPr lang="de-DE" sz="1500" b="1" dirty="0"/>
              <a:t>Sichtbarkeit</a:t>
            </a:r>
            <a:r>
              <a:rPr lang="de-DE" sz="1500" dirty="0"/>
              <a:t> </a:t>
            </a:r>
            <a:r>
              <a:rPr lang="de-DE" sz="1500" b="1" dirty="0"/>
              <a:t>unterer Spannungsebenen</a:t>
            </a:r>
            <a:r>
              <a:rPr lang="de-DE" sz="1500" dirty="0"/>
              <a:t>. Auch, was Unter-stützung und Fehler-behebung betrifft. </a:t>
            </a:r>
          </a:p>
          <a:p>
            <a:endParaRPr lang="de-DE" sz="800" dirty="0"/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87A9F4D2-23C6-9E26-6947-6CE3D98E988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758549" y="1172007"/>
            <a:ext cx="1964157" cy="30600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 am Ende somit um mehr Effizienz und </a:t>
            </a:r>
            <a:r>
              <a:rPr kumimoji="0" lang="de-DE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Kostenbegrenzung</a:t>
            </a:r>
            <a:r>
              <a:rPr kumimoji="0" lang="de-DE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endParaRPr lang="de-DE" dirty="0"/>
          </a:p>
        </p:txBody>
      </p:sp>
      <p:pic>
        <p:nvPicPr>
          <p:cNvPr id="8" name="Grafik 7" descr="Weißes Leiterplattenmuster">
            <a:extLst>
              <a:ext uri="{FF2B5EF4-FFF2-40B4-BE49-F238E27FC236}">
                <a16:creationId xmlns:a16="http://schemas.microsoft.com/office/drawing/2014/main" id="{F145D0E1-EAA5-728D-D382-7A3AC72BCA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3"/>
          <a:stretch/>
        </p:blipFill>
        <p:spPr>
          <a:xfrm>
            <a:off x="2383457" y="3133919"/>
            <a:ext cx="1685442" cy="1098088"/>
          </a:xfrm>
          <a:prstGeom prst="rect">
            <a:avLst/>
          </a:prstGeom>
        </p:spPr>
      </p:pic>
      <p:pic>
        <p:nvPicPr>
          <p:cNvPr id="12" name="Grafik 11" descr="Münzen Silhouette">
            <a:extLst>
              <a:ext uri="{FF2B5EF4-FFF2-40B4-BE49-F238E27FC236}">
                <a16:creationId xmlns:a16="http://schemas.microsoft.com/office/drawing/2014/main" id="{4DC9538C-470E-90F1-30E3-5244A7115C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4226" y="2951325"/>
            <a:ext cx="1280682" cy="128068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4035723-2D9B-5675-1D84-6CC01A1B06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1859" y="3088748"/>
            <a:ext cx="1143259" cy="1143259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38BB7C5A-E994-23C1-26C0-673E40D39093}"/>
              </a:ext>
            </a:extLst>
          </p:cNvPr>
          <p:cNvSpPr txBox="1">
            <a:spLocks/>
          </p:cNvSpPr>
          <p:nvPr/>
        </p:nvSpPr>
        <p:spPr>
          <a:xfrm>
            <a:off x="468536" y="1172007"/>
            <a:ext cx="1683450" cy="30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963" indent="-206375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9550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12750" indent="-201613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43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6175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175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20738" indent="-203200" algn="l" defTabSz="914400" rtl="0" eaLnBrk="1" latinLnBrk="0" hangingPunct="1">
              <a:lnSpc>
                <a:spcPts val="2400"/>
              </a:lnSpc>
              <a:spcBef>
                <a:spcPts val="0"/>
              </a:spcBef>
              <a:buClr>
                <a:srgbClr val="31A93F"/>
              </a:buClr>
              <a:buFont typeface="Wingdings" pitchFamily="2" charset="2"/>
              <a:buChar char="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20738" indent="0" algn="l" defTabSz="914400" rtl="0" eaLnBrk="1" latinLnBrk="0" hangingPunct="1">
              <a:lnSpc>
                <a:spcPts val="2400"/>
              </a:lnSpc>
              <a:spcBef>
                <a:spcPts val="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500" b="1" dirty="0"/>
              <a:t>Bauen, bauen, bauen. </a:t>
            </a:r>
            <a:r>
              <a:rPr lang="de-DE" sz="1500" dirty="0"/>
              <a:t>Das</a:t>
            </a:r>
            <a:r>
              <a:rPr lang="de-DE" sz="1500" b="1" dirty="0"/>
              <a:t> </a:t>
            </a:r>
            <a:r>
              <a:rPr lang="de-DE" sz="1500" dirty="0"/>
              <a:t>Netz muss ausreichend Kapazität haben. </a:t>
            </a:r>
          </a:p>
          <a:p>
            <a:endParaRPr lang="de-DE" sz="800" dirty="0"/>
          </a:p>
          <a:p>
            <a:endParaRPr lang="de-DE" dirty="0"/>
          </a:p>
        </p:txBody>
      </p:sp>
      <p:pic>
        <p:nvPicPr>
          <p:cNvPr id="9" name="Grafik 8" descr="Strommast mit einfarbiger Füllung">
            <a:extLst>
              <a:ext uri="{FF2B5EF4-FFF2-40B4-BE49-F238E27FC236}">
                <a16:creationId xmlns:a16="http://schemas.microsoft.com/office/drawing/2014/main" id="{690771CB-88EB-1540-8BFB-3A68A54126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9354" y="3133919"/>
            <a:ext cx="1098088" cy="109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3349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ASIS" val="EDIVorlage"/>
  <p:tag name="VERSION" val="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is_16x9">
  <a:themeElements>
    <a:clrScheme name="EDI_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4F7D"/>
      </a:accent1>
      <a:accent2>
        <a:srgbClr val="347297"/>
      </a:accent2>
      <a:accent3>
        <a:srgbClr val="5A8DAB"/>
      </a:accent3>
      <a:accent4>
        <a:srgbClr val="8DB0C5"/>
      </a:accent4>
      <a:accent5>
        <a:srgbClr val="A6C1D2"/>
      </a:accent5>
      <a:accent6>
        <a:srgbClr val="CCDCE5"/>
      </a:accent6>
      <a:hlink>
        <a:srgbClr val="F21C0A"/>
      </a:hlink>
      <a:folHlink>
        <a:srgbClr val="F6756A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CBCBC"/>
        </a:solidFill>
        <a:ln>
          <a:solidFill>
            <a:srgbClr val="BCBCBC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400"/>
          </a:lnSpc>
          <a:defRPr dirty="0" err="1" smtClean="0"/>
        </a:defPPr>
      </a:lstStyle>
    </a:txDef>
  </a:objectDefaults>
  <a:extraClrSchemeLst>
    <a:extraClrScheme>
      <a:clrScheme name="EDI_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5A8DAB"/>
        </a:accent3>
        <a:accent4>
          <a:srgbClr val="8DB0C5"/>
        </a:accent4>
        <a:accent5>
          <a:srgbClr val="A6C1D2"/>
        </a:accent5>
        <a:accent6>
          <a:srgbClr val="CCDCE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8ED095"/>
        </a:accent4>
        <a:accent5>
          <a:srgbClr val="ADDDB2"/>
        </a:accent5>
        <a:accent6>
          <a:srgbClr val="CCEACF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8DB0C5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014F7D"/>
        </a:accent4>
        <a:accent5>
          <a:srgbClr val="347297"/>
        </a:accent5>
        <a:accent6>
          <a:srgbClr val="8DB0C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FFFFFF"/>
    </a:custClr>
    <a:custClr>
      <a:srgbClr val="000000"/>
    </a:custClr>
    <a:custClr name="e.dis Blau">
      <a:srgbClr val="014F7D"/>
    </a:custClr>
    <a:custClr>
      <a:srgbClr val="347297"/>
    </a:custClr>
    <a:custClr>
      <a:srgbClr val="8DB0C5"/>
    </a:custClr>
    <a:custClr>
      <a:srgbClr val="CCDCE5"/>
    </a:custClr>
    <a:custClr name="e.dis Gruen">
      <a:srgbClr val="31A93F"/>
    </a:custClr>
    <a:custClr>
      <a:srgbClr val="5ABA65"/>
    </a:custClr>
    <a:custClr>
      <a:srgbClr val="8ED095"/>
    </a:custClr>
    <a:custClr>
      <a:srgbClr val="CCEACF"/>
    </a:custClr>
    <a:custClr>
      <a:srgbClr val="FFFFFF"/>
    </a:custClr>
    <a:custClr>
      <a:srgbClr val="000000"/>
    </a:custClr>
    <a:custClr>
      <a:srgbClr val="4D4D4D"/>
    </a:custClr>
    <a:custClr>
      <a:srgbClr val="777777"/>
    </a:custClr>
    <a:custClr>
      <a:srgbClr val="A0A0A0"/>
    </a:custClr>
    <a:custClr>
      <a:srgbClr val="C8C8C8"/>
    </a:custClr>
    <a:custClr>
      <a:srgbClr val="DEDC00"/>
    </a:custClr>
    <a:custClr>
      <a:srgbClr val="EFEE80"/>
    </a:custClr>
    <a:custClr>
      <a:srgbClr val="F8E700"/>
    </a:custClr>
    <a:custClr>
      <a:srgbClr val="FBF37F"/>
    </a:custClr>
    <a:custClr>
      <a:srgbClr val="FFFFFF"/>
    </a:custClr>
    <a:custClr>
      <a:srgbClr val="000000"/>
    </a:custClr>
    <a:custClr>
      <a:srgbClr val="B4CC04"/>
    </a:custClr>
    <a:custClr>
      <a:srgbClr val="C7D943"/>
    </a:custClr>
    <a:custClr>
      <a:srgbClr val="D9E581"/>
    </a:custClr>
    <a:custClr>
      <a:srgbClr val="ECF2C0"/>
    </a:custClr>
    <a:custClr>
      <a:srgbClr val="009A9A"/>
    </a:custClr>
    <a:custClr>
      <a:srgbClr val="40B3B3"/>
    </a:custClr>
    <a:custClr>
      <a:srgbClr val="7FCCCC"/>
    </a:custClr>
    <a:custClr>
      <a:srgbClr val="BFE6E6"/>
    </a:custClr>
    <a:custClr>
      <a:srgbClr val="FFFFFF"/>
    </a:custClr>
    <a:custClr>
      <a:srgbClr val="000000"/>
    </a:custClr>
    <a:custClr>
      <a:srgbClr val="008BD2"/>
    </a:custClr>
    <a:custClr>
      <a:srgbClr val="40A8DD"/>
    </a:custClr>
    <a:custClr>
      <a:srgbClr val="7FC5E8"/>
    </a:custClr>
    <a:custClr>
      <a:srgbClr val="BFE2F4"/>
    </a:custClr>
    <a:custClr>
      <a:srgbClr val="C7017F"/>
    </a:custClr>
    <a:custClr>
      <a:srgbClr val="D5419F"/>
    </a:custClr>
    <a:custClr>
      <a:srgbClr val="E380BF"/>
    </a:custClr>
    <a:custClr>
      <a:srgbClr val="F1BFDF"/>
    </a:custClr>
    <a:custClr>
      <a:srgbClr val="FFFFFF"/>
    </a:custClr>
    <a:custClr>
      <a:srgbClr val="000000"/>
    </a:custClr>
    <a:custClr name="e.discom">
      <a:srgbClr val="E30613"/>
    </a:custClr>
    <a:custClr>
      <a:srgbClr val="EA444E"/>
    </a:custClr>
    <a:custClr>
      <a:srgbClr val="F18289"/>
    </a:custClr>
    <a:custClr>
      <a:srgbClr val="F8C1C5"/>
    </a:custClr>
    <a:custClr name="e.distherm">
      <a:srgbClr val="F39200"/>
    </a:custClr>
    <a:custClr>
      <a:srgbClr val="F6AD40"/>
    </a:custClr>
    <a:custClr>
      <a:srgbClr val="F9C87F"/>
    </a:custClr>
    <a:custClr>
      <a:srgbClr val="FCE4BF"/>
    </a:custClr>
  </a:custClrLst>
  <a:extLst>
    <a:ext uri="{05A4C25C-085E-4340-85A3-A5531E510DB2}">
      <thm15:themeFamily xmlns:thm15="http://schemas.microsoft.com/office/thememl/2012/main" name="edis_16x9.potx" id="{2D73D41C-0DDB-4518-A5DC-FD0A1FE118B3}" vid="{1BDA7C30-3761-47B6-9351-C36E4CF33044}"/>
    </a:ext>
  </a:extLst>
</a:theme>
</file>

<file path=ppt/theme/theme2.xml><?xml version="1.0" encoding="utf-8"?>
<a:theme xmlns:a="http://schemas.openxmlformats.org/drawingml/2006/main" name="9_edis_16x9">
  <a:themeElements>
    <a:clrScheme name="EDI_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1A93F"/>
      </a:accent1>
      <a:accent2>
        <a:srgbClr val="5ABA65"/>
      </a:accent2>
      <a:accent3>
        <a:srgbClr val="79C782"/>
      </a:accent3>
      <a:accent4>
        <a:srgbClr val="014F7D"/>
      </a:accent4>
      <a:accent5>
        <a:srgbClr val="347297"/>
      </a:accent5>
      <a:accent6>
        <a:srgbClr val="8DB0C5"/>
      </a:accent6>
      <a:hlink>
        <a:srgbClr val="F21C0A"/>
      </a:hlink>
      <a:folHlink>
        <a:srgbClr val="F6756A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CBCBC"/>
        </a:solidFill>
        <a:ln>
          <a:solidFill>
            <a:srgbClr val="BCBCBC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400"/>
          </a:lnSpc>
          <a:defRPr dirty="0" err="1" smtClean="0"/>
        </a:defPPr>
      </a:lstStyle>
    </a:txDef>
  </a:objectDefaults>
  <a:extraClrSchemeLst>
    <a:extraClrScheme>
      <a:clrScheme name="EDI_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8ED095"/>
        </a:accent4>
        <a:accent5>
          <a:srgbClr val="ADDDB2"/>
        </a:accent5>
        <a:accent6>
          <a:srgbClr val="CCEACF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5A8DAB"/>
        </a:accent3>
        <a:accent4>
          <a:srgbClr val="8DB0C5"/>
        </a:accent4>
        <a:accent5>
          <a:srgbClr val="A6C1D2"/>
        </a:accent5>
        <a:accent6>
          <a:srgbClr val="CCDCE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8DB0C5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014F7D"/>
        </a:accent4>
        <a:accent5>
          <a:srgbClr val="347297"/>
        </a:accent5>
        <a:accent6>
          <a:srgbClr val="8DB0C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3BD33"/>
        </a:accent1>
        <a:accent2>
          <a:srgbClr val="F5D749"/>
        </a:accent2>
        <a:accent3>
          <a:srgbClr val="F6CE66"/>
        </a:accent3>
        <a:accent4>
          <a:srgbClr val="FEE176"/>
        </a:accent4>
        <a:accent5>
          <a:srgbClr val="FED749"/>
        </a:accent5>
        <a:accent6>
          <a:srgbClr val="FEE99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ADA4CE"/>
        </a:accent1>
        <a:accent2>
          <a:srgbClr val="9185BE"/>
        </a:accent2>
        <a:accent3>
          <a:srgbClr val="7DAEDA"/>
        </a:accent3>
        <a:accent4>
          <a:srgbClr val="2678C1"/>
        </a:accent4>
        <a:accent5>
          <a:srgbClr val="94C1AD"/>
        </a:accent5>
        <a:accent6>
          <a:srgbClr val="70AC92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ADDDB2"/>
        </a:accent3>
        <a:accent4>
          <a:srgbClr val="F6CE66"/>
        </a:accent4>
        <a:accent5>
          <a:srgbClr val="FED749"/>
        </a:accent5>
        <a:accent6>
          <a:srgbClr val="F3BD33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85BE"/>
        </a:accent1>
        <a:accent2>
          <a:srgbClr val="B054A1"/>
        </a:accent2>
        <a:accent3>
          <a:srgbClr val="009FE3"/>
        </a:accent3>
        <a:accent4>
          <a:srgbClr val="70AC92"/>
        </a:accent4>
        <a:accent5>
          <a:srgbClr val="95C11F"/>
        </a:accent5>
        <a:accent6>
          <a:srgbClr val="F3BD33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dis_16x9">
  <a:themeElements>
    <a:clrScheme name="EDI_5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1A93F"/>
      </a:accent1>
      <a:accent2>
        <a:srgbClr val="5ABA65"/>
      </a:accent2>
      <a:accent3>
        <a:srgbClr val="79C782"/>
      </a:accent3>
      <a:accent4>
        <a:srgbClr val="014F7D"/>
      </a:accent4>
      <a:accent5>
        <a:srgbClr val="347297"/>
      </a:accent5>
      <a:accent6>
        <a:srgbClr val="8DB0C5"/>
      </a:accent6>
      <a:hlink>
        <a:srgbClr val="F21C0A"/>
      </a:hlink>
      <a:folHlink>
        <a:srgbClr val="F6756A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CBCBC"/>
        </a:solidFill>
        <a:ln>
          <a:solidFill>
            <a:srgbClr val="BCBCBC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400"/>
          </a:lnSpc>
          <a:defRPr dirty="0" err="1" smtClean="0"/>
        </a:defPPr>
      </a:lstStyle>
    </a:txDef>
  </a:objectDefaults>
  <a:extraClrSchemeLst>
    <a:extraClrScheme>
      <a:clrScheme name="EDI_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8ED095"/>
        </a:accent4>
        <a:accent5>
          <a:srgbClr val="ADDDB2"/>
        </a:accent5>
        <a:accent6>
          <a:srgbClr val="CCEACF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5A8DAB"/>
        </a:accent3>
        <a:accent4>
          <a:srgbClr val="8DB0C5"/>
        </a:accent4>
        <a:accent5>
          <a:srgbClr val="A6C1D2"/>
        </a:accent5>
        <a:accent6>
          <a:srgbClr val="CCDCE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8DB0C5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014F7D"/>
        </a:accent4>
        <a:accent5>
          <a:srgbClr val="347297"/>
        </a:accent5>
        <a:accent6>
          <a:srgbClr val="8DB0C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6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3BD33"/>
        </a:accent1>
        <a:accent2>
          <a:srgbClr val="F5D749"/>
        </a:accent2>
        <a:accent3>
          <a:srgbClr val="F6CE66"/>
        </a:accent3>
        <a:accent4>
          <a:srgbClr val="FEE176"/>
        </a:accent4>
        <a:accent5>
          <a:srgbClr val="FED749"/>
        </a:accent5>
        <a:accent6>
          <a:srgbClr val="FEE99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ADA4CE"/>
        </a:accent1>
        <a:accent2>
          <a:srgbClr val="9185BE"/>
        </a:accent2>
        <a:accent3>
          <a:srgbClr val="7DAEDA"/>
        </a:accent3>
        <a:accent4>
          <a:srgbClr val="2678C1"/>
        </a:accent4>
        <a:accent5>
          <a:srgbClr val="94C1AD"/>
        </a:accent5>
        <a:accent6>
          <a:srgbClr val="70AC92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ADDDB2"/>
        </a:accent3>
        <a:accent4>
          <a:srgbClr val="F6CE66"/>
        </a:accent4>
        <a:accent5>
          <a:srgbClr val="FED749"/>
        </a:accent5>
        <a:accent6>
          <a:srgbClr val="F3BD33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9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185BE"/>
        </a:accent1>
        <a:accent2>
          <a:srgbClr val="B054A1"/>
        </a:accent2>
        <a:accent3>
          <a:srgbClr val="009FE3"/>
        </a:accent3>
        <a:accent4>
          <a:srgbClr val="70AC92"/>
        </a:accent4>
        <a:accent5>
          <a:srgbClr val="95C11F"/>
        </a:accent5>
        <a:accent6>
          <a:srgbClr val="F3BD33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- mit Logo">
  <a:themeElements>
    <a:clrScheme name="e-dis">
      <a:dk1>
        <a:srgbClr val="004979"/>
      </a:dk1>
      <a:lt1>
        <a:srgbClr val="FFFFFF"/>
      </a:lt1>
      <a:dk2>
        <a:srgbClr val="004979"/>
      </a:dk2>
      <a:lt2>
        <a:srgbClr val="E7E6E6"/>
      </a:lt2>
      <a:accent1>
        <a:srgbClr val="008BD2"/>
      </a:accent1>
      <a:accent2>
        <a:srgbClr val="009CBF"/>
      </a:accent2>
      <a:accent3>
        <a:srgbClr val="009A9A"/>
      </a:accent3>
      <a:accent4>
        <a:srgbClr val="009768"/>
      </a:accent4>
      <a:accent5>
        <a:srgbClr val="27A737"/>
      </a:accent5>
      <a:accent6>
        <a:srgbClr val="7DB928"/>
      </a:accent6>
      <a:hlink>
        <a:srgbClr val="27A737"/>
      </a:hlink>
      <a:folHlink>
        <a:srgbClr val="B3CC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5" id="{2C9C7FAD-956B-2D46-9096-B6E3D8FB92B3}" vid="{0089D777-2E26-8344-A98E-0989771AC102}"/>
    </a:ext>
  </a:extLst>
</a:theme>
</file>

<file path=ppt/theme/theme5.xml><?xml version="1.0" encoding="utf-8"?>
<a:theme xmlns:a="http://schemas.openxmlformats.org/drawingml/2006/main" name="2_edis_16x9">
  <a:themeElements>
    <a:clrScheme name="EDI_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14F7D"/>
      </a:accent1>
      <a:accent2>
        <a:srgbClr val="347297"/>
      </a:accent2>
      <a:accent3>
        <a:srgbClr val="5A8DAB"/>
      </a:accent3>
      <a:accent4>
        <a:srgbClr val="8DB0C5"/>
      </a:accent4>
      <a:accent5>
        <a:srgbClr val="A6C1D2"/>
      </a:accent5>
      <a:accent6>
        <a:srgbClr val="CCDCE5"/>
      </a:accent6>
      <a:hlink>
        <a:srgbClr val="F21C0A"/>
      </a:hlink>
      <a:folHlink>
        <a:srgbClr val="F6756A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CBCBC"/>
        </a:solidFill>
        <a:ln>
          <a:solidFill>
            <a:srgbClr val="BCBCBC"/>
          </a:solidFill>
        </a:ln>
      </a:spPr>
      <a:bodyPr rtlCol="0" anchor="ctr"/>
      <a:lstStyle>
        <a:defPPr algn="ctr">
          <a:defRPr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00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ts val="2400"/>
          </a:lnSpc>
          <a:defRPr dirty="0" err="1" smtClean="0"/>
        </a:defPPr>
      </a:lstStyle>
    </a:txDef>
  </a:objectDefaults>
  <a:extraClrSchemeLst>
    <a:extraClrScheme>
      <a:clrScheme name="EDI_1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5A8DAB"/>
        </a:accent3>
        <a:accent4>
          <a:srgbClr val="8DB0C5"/>
        </a:accent4>
        <a:accent5>
          <a:srgbClr val="A6C1D2"/>
        </a:accent5>
        <a:accent6>
          <a:srgbClr val="CCDCE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2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8ED095"/>
        </a:accent4>
        <a:accent5>
          <a:srgbClr val="ADDDB2"/>
        </a:accent5>
        <a:accent6>
          <a:srgbClr val="CCEACF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014F7D"/>
        </a:accent1>
        <a:accent2>
          <a:srgbClr val="347297"/>
        </a:accent2>
        <a:accent3>
          <a:srgbClr val="8DB0C5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4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777777"/>
        </a:accent4>
        <a:accent5>
          <a:srgbClr val="A0A0A0"/>
        </a:accent5>
        <a:accent6>
          <a:srgbClr val="C8C8C8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I_5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1A93F"/>
        </a:accent1>
        <a:accent2>
          <a:srgbClr val="5ABA65"/>
        </a:accent2>
        <a:accent3>
          <a:srgbClr val="79C782"/>
        </a:accent3>
        <a:accent4>
          <a:srgbClr val="014F7D"/>
        </a:accent4>
        <a:accent5>
          <a:srgbClr val="347297"/>
        </a:accent5>
        <a:accent6>
          <a:srgbClr val="8DB0C5"/>
        </a:accent6>
        <a:hlink>
          <a:srgbClr val="F21C0A"/>
        </a:hlink>
        <a:folHlink>
          <a:srgbClr val="F6756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>
      <a:srgbClr val="FFFFFF"/>
    </a:custClr>
    <a:custClr>
      <a:srgbClr val="000000"/>
    </a:custClr>
    <a:custClr name="e.dis Blau">
      <a:srgbClr val="014F7D"/>
    </a:custClr>
    <a:custClr>
      <a:srgbClr val="347297"/>
    </a:custClr>
    <a:custClr>
      <a:srgbClr val="8DB0C5"/>
    </a:custClr>
    <a:custClr>
      <a:srgbClr val="CCDCE5"/>
    </a:custClr>
    <a:custClr name="e.dis Gruen">
      <a:srgbClr val="31A93F"/>
    </a:custClr>
    <a:custClr>
      <a:srgbClr val="5ABA65"/>
    </a:custClr>
    <a:custClr>
      <a:srgbClr val="8ED095"/>
    </a:custClr>
    <a:custClr>
      <a:srgbClr val="CCEACF"/>
    </a:custClr>
    <a:custClr>
      <a:srgbClr val="FFFFFF"/>
    </a:custClr>
    <a:custClr>
      <a:srgbClr val="000000"/>
    </a:custClr>
    <a:custClr>
      <a:srgbClr val="4D4D4D"/>
    </a:custClr>
    <a:custClr>
      <a:srgbClr val="777777"/>
    </a:custClr>
    <a:custClr>
      <a:srgbClr val="A0A0A0"/>
    </a:custClr>
    <a:custClr>
      <a:srgbClr val="C8C8C8"/>
    </a:custClr>
    <a:custClr>
      <a:srgbClr val="DEDC00"/>
    </a:custClr>
    <a:custClr>
      <a:srgbClr val="EFEE80"/>
    </a:custClr>
    <a:custClr>
      <a:srgbClr val="F8E700"/>
    </a:custClr>
    <a:custClr>
      <a:srgbClr val="FBF37F"/>
    </a:custClr>
    <a:custClr>
      <a:srgbClr val="FFFFFF"/>
    </a:custClr>
    <a:custClr>
      <a:srgbClr val="000000"/>
    </a:custClr>
    <a:custClr>
      <a:srgbClr val="B4CC04"/>
    </a:custClr>
    <a:custClr>
      <a:srgbClr val="C7D943"/>
    </a:custClr>
    <a:custClr>
      <a:srgbClr val="D9E581"/>
    </a:custClr>
    <a:custClr>
      <a:srgbClr val="ECF2C0"/>
    </a:custClr>
    <a:custClr>
      <a:srgbClr val="009A9A"/>
    </a:custClr>
    <a:custClr>
      <a:srgbClr val="40B3B3"/>
    </a:custClr>
    <a:custClr>
      <a:srgbClr val="7FCCCC"/>
    </a:custClr>
    <a:custClr>
      <a:srgbClr val="BFE6E6"/>
    </a:custClr>
    <a:custClr>
      <a:srgbClr val="FFFFFF"/>
    </a:custClr>
    <a:custClr>
      <a:srgbClr val="000000"/>
    </a:custClr>
    <a:custClr>
      <a:srgbClr val="008BD2"/>
    </a:custClr>
    <a:custClr>
      <a:srgbClr val="40A8DD"/>
    </a:custClr>
    <a:custClr>
      <a:srgbClr val="7FC5E8"/>
    </a:custClr>
    <a:custClr>
      <a:srgbClr val="BFE2F4"/>
    </a:custClr>
    <a:custClr>
      <a:srgbClr val="C7017F"/>
    </a:custClr>
    <a:custClr>
      <a:srgbClr val="D5419F"/>
    </a:custClr>
    <a:custClr>
      <a:srgbClr val="E380BF"/>
    </a:custClr>
    <a:custClr>
      <a:srgbClr val="F1BFDF"/>
    </a:custClr>
    <a:custClr>
      <a:srgbClr val="FFFFFF"/>
    </a:custClr>
    <a:custClr>
      <a:srgbClr val="000000"/>
    </a:custClr>
    <a:custClr name="e.discom">
      <a:srgbClr val="E30613"/>
    </a:custClr>
    <a:custClr>
      <a:srgbClr val="EA444E"/>
    </a:custClr>
    <a:custClr>
      <a:srgbClr val="F18289"/>
    </a:custClr>
    <a:custClr>
      <a:srgbClr val="F8C1C5"/>
    </a:custClr>
    <a:custClr name="e.distherm">
      <a:srgbClr val="F39200"/>
    </a:custClr>
    <a:custClr>
      <a:srgbClr val="F6AD40"/>
    </a:custClr>
    <a:custClr>
      <a:srgbClr val="F9C87F"/>
    </a:custClr>
    <a:custClr>
      <a:srgbClr val="FCE4BF"/>
    </a:custClr>
  </a:custClrLst>
  <a:extLst>
    <a:ext uri="{05A4C25C-085E-4340-85A3-A5531E510DB2}">
      <thm15:themeFamily xmlns:thm15="http://schemas.microsoft.com/office/thememl/2012/main" name="edis_16x9.potx" id="{2D73D41C-0DDB-4518-A5DC-FD0A1FE118B3}" vid="{1BDA7C30-3761-47B6-9351-C36E4CF33044}"/>
    </a:ext>
  </a:extLst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211b0d-2760-49de-b919-5cc5b97a943e" xsi:nil="true"/>
    <lcf76f155ced4ddcb4097134ff3c332f xmlns="686a2f90-0b96-45d4-90e6-ea60a5167d6d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95A8C2240BC54F90B42EED5783CE2A" ma:contentTypeVersion="13" ma:contentTypeDescription="Ein neues Dokument erstellen." ma:contentTypeScope="" ma:versionID="388312c8799aa3ea2d004673f87bca8f">
  <xsd:schema xmlns:xsd="http://www.w3.org/2001/XMLSchema" xmlns:xs="http://www.w3.org/2001/XMLSchema" xmlns:p="http://schemas.microsoft.com/office/2006/metadata/properties" xmlns:ns2="686a2f90-0b96-45d4-90e6-ea60a5167d6d" xmlns:ns3="22211b0d-2760-49de-b919-5cc5b97a943e" targetNamespace="http://schemas.microsoft.com/office/2006/metadata/properties" ma:root="true" ma:fieldsID="8644598e8825905902dc43a41039948f" ns2:_="" ns3:_="">
    <xsd:import namespace="686a2f90-0b96-45d4-90e6-ea60a5167d6d"/>
    <xsd:import namespace="22211b0d-2760-49de-b919-5cc5b97a94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2f90-0b96-45d4-90e6-ea60a5167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ierungen" ma:readOnly="false" ma:fieldId="{5cf76f15-5ced-4ddc-b409-7134ff3c332f}" ma:taxonomyMulti="true" ma:sspId="69e4d0ad-e63f-4eab-94b4-0fcdd0e8d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211b0d-2760-49de-b919-5cc5b97a943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09345958-6d89-40ab-8b97-3b2555a84be5}" ma:internalName="TaxCatchAll" ma:showField="CatchAllData" ma:web="22211b0d-2760-49de-b919-5cc5b97a943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95EF1B-F920-495D-8B61-B6C16F816B54}">
  <ds:schemaRefs>
    <ds:schemaRef ds:uri="http://purl.org/dc/dcmitype/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0521df61-d767-4494-be7c-a39895fa6519"/>
    <ds:schemaRef ds:uri="71e96040-b966-4c00-926b-ad4c8a486db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01D34D8-7E39-4B05-9351-91ADB63EF07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1723A0A-3D19-4037-9AFE-B06C017FA9E0}"/>
</file>

<file path=docMetadata/LabelInfo.xml><?xml version="1.0" encoding="utf-8"?>
<clbl:labelList xmlns:clbl="http://schemas.microsoft.com/office/2020/mipLabelMetadata">
  <clbl:label id="{42f063bf-ce3a-473c-8609-3866002c85b0}" enabled="1" method="Standard" siteId="{b914a242-e718-443b-a47c-6b4c649d8c0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edis_16x9</Template>
  <TotalTime>0</TotalTime>
  <Words>773</Words>
  <Application>Microsoft Office PowerPoint</Application>
  <PresentationFormat>Bildschirmpräsentation (16:9)</PresentationFormat>
  <Paragraphs>177</Paragraphs>
  <Slides>17</Slides>
  <Notes>6</Notes>
  <HiddenSlides>0</HiddenSlides>
  <MMClips>1</MMClips>
  <ScaleCrop>false</ScaleCrop>
  <HeadingPairs>
    <vt:vector size="8" baseType="variant">
      <vt:variant>
        <vt:lpstr>Verwendete Schriftarten</vt:lpstr>
      </vt:variant>
      <vt:variant>
        <vt:i4>12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35" baseType="lpstr">
      <vt:lpstr>Arial</vt:lpstr>
      <vt:lpstr>Calibri</vt:lpstr>
      <vt:lpstr>EON Brix Sans</vt:lpstr>
      <vt:lpstr>Helvetica</vt:lpstr>
      <vt:lpstr>Polo</vt:lpstr>
      <vt:lpstr>Polo 11 Basic</vt:lpstr>
      <vt:lpstr>Polo 11 Basic Medium</vt:lpstr>
      <vt:lpstr>Polo 22 Basic</vt:lpstr>
      <vt:lpstr>Polo 22 Basic Medium</vt:lpstr>
      <vt:lpstr>Polo 22 NEU Krftg</vt:lpstr>
      <vt:lpstr>Segoe UI</vt:lpstr>
      <vt:lpstr>Wingdings</vt:lpstr>
      <vt:lpstr>edis_16x9</vt:lpstr>
      <vt:lpstr>9_edis_16x9</vt:lpstr>
      <vt:lpstr>1_edis_16x9</vt:lpstr>
      <vt:lpstr>Master - mit Logo</vt:lpstr>
      <vt:lpstr>2_edis_16x9</vt:lpstr>
      <vt:lpstr>think-cell Folie</vt:lpstr>
      <vt:lpstr>Smart Grids</vt:lpstr>
      <vt:lpstr>E.DIS: Vom Verteil- zum Erzeugernetz  Vorreiterregion der Energiewende</vt:lpstr>
      <vt:lpstr>Sorgt für Wachstum </vt:lpstr>
      <vt:lpstr>Bringt mehr Spannung in  Ihr Leben </vt:lpstr>
      <vt:lpstr>Verteilnetz-betreiber</vt:lpstr>
      <vt:lpstr>Energiesystem im Wandel </vt:lpstr>
      <vt:lpstr>—Leo Birnbaum, CEO E.ON (24.07.2025; Focus)</vt:lpstr>
      <vt:lpstr>Smart, digital, automatisiert: Lösungen für das Verteilnetz </vt:lpstr>
      <vt:lpstr>Und was heißt das für das Netz der Zukunft?</vt:lpstr>
      <vt:lpstr>PowerPoint-Präsentation</vt:lpstr>
      <vt:lpstr>PowerPoint-Präsentation</vt:lpstr>
      <vt:lpstr>PowerPoint-Präsentation</vt:lpstr>
      <vt:lpstr>Smart Meter integrieren das Zuhause aktiv ins Netz   </vt:lpstr>
      <vt:lpstr>PowerPoint-Präsentation</vt:lpstr>
      <vt:lpstr>PowerPoint-Präsentation</vt:lpstr>
      <vt:lpstr>Wir investieren – konventionell und digital </vt:lpstr>
      <vt:lpstr>Herzlichen Dank</vt:lpstr>
    </vt:vector>
  </TitlesOfParts>
  <Company>EDIS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PowerPoint</dc:title>
  <dc:creator>Seidenfaden, Olaf</dc:creator>
  <dc:description/>
  <cp:lastModifiedBy>Seidenfaden, Olaf</cp:lastModifiedBy>
  <cp:revision>4</cp:revision>
  <dcterms:created xsi:type="dcterms:W3CDTF">2025-03-21T09:06:49Z</dcterms:created>
  <dcterms:modified xsi:type="dcterms:W3CDTF">2025-09-08T15:18:31Z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0x010100ED95A8C2240BC54F90B42EED5783CE2A</vt:lpwstr>
  </property>
</Properties>
</file>