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93" r:id="rId5"/>
    <p:sldId id="697" r:id="rId6"/>
    <p:sldId id="694" r:id="rId7"/>
    <p:sldId id="298" r:id="rId8"/>
    <p:sldId id="700" r:id="rId9"/>
    <p:sldId id="695" r:id="rId10"/>
    <p:sldId id="701" r:id="rId11"/>
    <p:sldId id="698" r:id="rId12"/>
    <p:sldId id="6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58CD08-33D9-84C5-9A3C-E91613B8EBDC}" name="Kölpin, Steven" initials="SK" userId="S::steven.koelpin@alterric.com::85ecd79b-e8fb-4d9c-b83f-111f90693e44" providerId="AD"/>
  <p188:author id="{4F883357-FDD6-C45E-32AE-5628F0B65E19}" name="Hartmann, Antonia" initials="HA" userId="S::Antonia.Hartmann@alterric.com::7a1c3c37-70f7-4ba0-b910-d0e91ce33cb0" providerId="AD"/>
  <p188:author id="{9ED2B864-E6FF-FCBD-6D8D-B2E4B7A00E80}" name="Hauck, Daniela" initials="HD" userId="S::Daniela.Hauck@alterric.com::d1fbaeb6-2d23-4b84-ba2a-484aada528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161"/>
    <a:srgbClr val="95CACD"/>
    <a:srgbClr val="FFC64D"/>
    <a:srgbClr val="A0D7A0"/>
    <a:srgbClr val="354B4A"/>
    <a:srgbClr val="F5826E"/>
    <a:srgbClr val="FFFFFF"/>
    <a:srgbClr val="FF9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042" autoAdjust="0"/>
  </p:normalViewPr>
  <p:slideViewPr>
    <p:cSldViewPr snapToGrid="0">
      <p:cViewPr varScale="1">
        <p:scale>
          <a:sx n="150" d="100"/>
          <a:sy n="150" d="100"/>
        </p:scale>
        <p:origin x="6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tmann, Antonia" userId="7a1c3c37-70f7-4ba0-b910-d0e91ce33cb0" providerId="ADAL" clId="{97910145-4051-4EB8-8D20-A4E329CD04F0}"/>
    <pc:docChg chg="delSld modSld">
      <pc:chgData name="Hartmann, Antonia" userId="7a1c3c37-70f7-4ba0-b910-d0e91ce33cb0" providerId="ADAL" clId="{97910145-4051-4EB8-8D20-A4E329CD04F0}" dt="2025-09-15T05:35:25.305" v="8" actId="20577"/>
      <pc:docMkLst>
        <pc:docMk/>
      </pc:docMkLst>
      <pc:sldChg chg="modNotesTx">
        <pc:chgData name="Hartmann, Antonia" userId="7a1c3c37-70f7-4ba0-b910-d0e91ce33cb0" providerId="ADAL" clId="{97910145-4051-4EB8-8D20-A4E329CD04F0}" dt="2025-09-15T05:35:25.305" v="8" actId="20577"/>
        <pc:sldMkLst>
          <pc:docMk/>
          <pc:sldMk cId="196127971" sldId="698"/>
        </pc:sldMkLst>
      </pc:sldChg>
      <pc:sldChg chg="del">
        <pc:chgData name="Hartmann, Antonia" userId="7a1c3c37-70f7-4ba0-b910-d0e91ce33cb0" providerId="ADAL" clId="{97910145-4051-4EB8-8D20-A4E329CD04F0}" dt="2025-09-15T05:35:02.307" v="0" actId="47"/>
        <pc:sldMkLst>
          <pc:docMk/>
          <pc:sldMk cId="572250586" sldId="703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51D3B-B217-42A7-B7B2-12F23DFEC63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0A55A5-34C4-4C81-AB4D-CE7AEEF06814}">
      <dgm:prSet/>
      <dgm:spPr/>
      <dgm:t>
        <a:bodyPr/>
        <a:lstStyle/>
        <a:p>
          <a:endParaRPr lang="de-DE" dirty="0"/>
        </a:p>
        <a:p>
          <a:r>
            <a:rPr lang="de-DE" b="1" dirty="0">
              <a:solidFill>
                <a:srgbClr val="FFA161"/>
              </a:solidFill>
            </a:rPr>
            <a:t>Technik &amp; Infrastruktur </a:t>
          </a:r>
          <a:endParaRPr lang="en-US" b="1" dirty="0">
            <a:solidFill>
              <a:srgbClr val="FFA161"/>
            </a:solidFill>
          </a:endParaRPr>
        </a:p>
      </dgm:t>
    </dgm:pt>
    <dgm:pt modelId="{4E50963D-96B8-4F18-919E-CBDF8D4E96CD}" type="parTrans" cxnId="{7066231D-BA90-4C5F-9248-D58D1F705B1A}">
      <dgm:prSet/>
      <dgm:spPr/>
      <dgm:t>
        <a:bodyPr/>
        <a:lstStyle/>
        <a:p>
          <a:endParaRPr lang="en-US"/>
        </a:p>
      </dgm:t>
    </dgm:pt>
    <dgm:pt modelId="{C2954B78-E8A6-4D14-9F20-CF0FF4068013}" type="sibTrans" cxnId="{7066231D-BA90-4C5F-9248-D58D1F705B1A}">
      <dgm:prSet/>
      <dgm:spPr/>
      <dgm:t>
        <a:bodyPr/>
        <a:lstStyle/>
        <a:p>
          <a:endParaRPr lang="en-US"/>
        </a:p>
      </dgm:t>
    </dgm:pt>
    <dgm:pt modelId="{28C028D9-7C05-4772-AA01-0459263E89E7}">
      <dgm:prSet/>
      <dgm:spPr/>
      <dgm:t>
        <a:bodyPr/>
        <a:lstStyle/>
        <a:p>
          <a:r>
            <a:rPr lang="de-DE" dirty="0"/>
            <a:t>Synergien bei Trasse und Übergabe</a:t>
          </a:r>
          <a:endParaRPr lang="en-US" dirty="0"/>
        </a:p>
      </dgm:t>
    </dgm:pt>
    <dgm:pt modelId="{BE975DCC-E6EF-4076-9753-633B54CC0AE4}" type="parTrans" cxnId="{990C5D17-A1AD-4234-BA63-34E366B38A7E}">
      <dgm:prSet/>
      <dgm:spPr/>
      <dgm:t>
        <a:bodyPr/>
        <a:lstStyle/>
        <a:p>
          <a:endParaRPr lang="en-US"/>
        </a:p>
      </dgm:t>
    </dgm:pt>
    <dgm:pt modelId="{D87193BA-9A28-4A06-BD67-B55687CCB2EF}" type="sibTrans" cxnId="{990C5D17-A1AD-4234-BA63-34E366B38A7E}">
      <dgm:prSet/>
      <dgm:spPr/>
      <dgm:t>
        <a:bodyPr/>
        <a:lstStyle/>
        <a:p>
          <a:endParaRPr lang="en-US"/>
        </a:p>
      </dgm:t>
    </dgm:pt>
    <dgm:pt modelId="{F8C454C5-6A4B-4005-9265-1BA81AF3B523}">
      <dgm:prSet/>
      <dgm:spPr/>
      <dgm:t>
        <a:bodyPr/>
        <a:lstStyle/>
        <a:p>
          <a:r>
            <a:rPr lang="de-DE" dirty="0"/>
            <a:t>Gemeinsame Nutzung der Infrastruktur (Kabel, Umspannwerk etc.)</a:t>
          </a:r>
          <a:endParaRPr lang="en-US" dirty="0"/>
        </a:p>
      </dgm:t>
    </dgm:pt>
    <dgm:pt modelId="{68AA3B25-075E-4EC1-B733-7E0EC41C7C7F}" type="parTrans" cxnId="{18EF6B65-5D14-4F34-A09D-41A8BE47EA81}">
      <dgm:prSet/>
      <dgm:spPr/>
      <dgm:t>
        <a:bodyPr/>
        <a:lstStyle/>
        <a:p>
          <a:endParaRPr lang="en-US"/>
        </a:p>
      </dgm:t>
    </dgm:pt>
    <dgm:pt modelId="{A0AD2D40-ACE8-495B-BF47-E508C4D057FB}" type="sibTrans" cxnId="{18EF6B65-5D14-4F34-A09D-41A8BE47EA81}">
      <dgm:prSet/>
      <dgm:spPr/>
      <dgm:t>
        <a:bodyPr/>
        <a:lstStyle/>
        <a:p>
          <a:endParaRPr lang="en-US"/>
        </a:p>
      </dgm:t>
    </dgm:pt>
    <dgm:pt modelId="{287327D0-65C1-4D54-9BBE-B684E9F71E1A}">
      <dgm:prSet/>
      <dgm:spPr/>
      <dgm:t>
        <a:bodyPr/>
        <a:lstStyle/>
        <a:p>
          <a:endParaRPr lang="de-DE" b="1" dirty="0">
            <a:solidFill>
              <a:srgbClr val="95CACD"/>
            </a:solidFill>
          </a:endParaRPr>
        </a:p>
        <a:p>
          <a:r>
            <a:rPr lang="de-DE" b="1" dirty="0">
              <a:solidFill>
                <a:srgbClr val="95CACD"/>
              </a:solidFill>
            </a:rPr>
            <a:t>Netz</a:t>
          </a:r>
          <a:endParaRPr lang="en-US" b="1" dirty="0">
            <a:solidFill>
              <a:srgbClr val="95CACD"/>
            </a:solidFill>
          </a:endParaRPr>
        </a:p>
      </dgm:t>
    </dgm:pt>
    <dgm:pt modelId="{2A165B35-1997-4F51-9D06-9832099189FE}" type="parTrans" cxnId="{5AA1572E-9492-4E0B-8749-D4D0EFF5619F}">
      <dgm:prSet/>
      <dgm:spPr/>
      <dgm:t>
        <a:bodyPr/>
        <a:lstStyle/>
        <a:p>
          <a:endParaRPr lang="en-US"/>
        </a:p>
      </dgm:t>
    </dgm:pt>
    <dgm:pt modelId="{27D74C87-B429-41F3-8E56-30DC93704FA0}" type="sibTrans" cxnId="{5AA1572E-9492-4E0B-8749-D4D0EFF5619F}">
      <dgm:prSet/>
      <dgm:spPr/>
      <dgm:t>
        <a:bodyPr/>
        <a:lstStyle/>
        <a:p>
          <a:endParaRPr lang="en-US"/>
        </a:p>
      </dgm:t>
    </dgm:pt>
    <dgm:pt modelId="{EDBCD591-B080-40B5-B23A-AA8CFD433C10}">
      <dgm:prSet/>
      <dgm:spPr/>
      <dgm:t>
        <a:bodyPr/>
        <a:lstStyle/>
        <a:p>
          <a:r>
            <a:rPr lang="de-DE" dirty="0"/>
            <a:t>mehr Versorgungssicherheit </a:t>
          </a:r>
          <a:endParaRPr lang="en-US" dirty="0"/>
        </a:p>
      </dgm:t>
    </dgm:pt>
    <dgm:pt modelId="{0149AFA3-9DD4-41A2-8112-7BBC52A61E97}" type="parTrans" cxnId="{F4C03988-6D2F-4803-B8F3-104A03B5BF5A}">
      <dgm:prSet/>
      <dgm:spPr/>
      <dgm:t>
        <a:bodyPr/>
        <a:lstStyle/>
        <a:p>
          <a:endParaRPr lang="en-US"/>
        </a:p>
      </dgm:t>
    </dgm:pt>
    <dgm:pt modelId="{7B905852-B342-430C-B1D3-3F33ADF628BC}" type="sibTrans" cxnId="{F4C03988-6D2F-4803-B8F3-104A03B5BF5A}">
      <dgm:prSet/>
      <dgm:spPr/>
      <dgm:t>
        <a:bodyPr/>
        <a:lstStyle/>
        <a:p>
          <a:endParaRPr lang="en-US"/>
        </a:p>
      </dgm:t>
    </dgm:pt>
    <dgm:pt modelId="{745F0F05-80B0-4FCB-964C-7269E802AE62}">
      <dgm:prSet/>
      <dgm:spPr/>
      <dgm:t>
        <a:bodyPr/>
        <a:lstStyle/>
        <a:p>
          <a:r>
            <a:rPr lang="de-DE" dirty="0"/>
            <a:t>gleichmäßigere Netzauslastung </a:t>
          </a:r>
          <a:endParaRPr lang="en-US" dirty="0"/>
        </a:p>
      </dgm:t>
    </dgm:pt>
    <dgm:pt modelId="{42402DB1-1400-43CF-A8B1-D54FA5368582}" type="parTrans" cxnId="{AA0BE780-00DD-4956-94B1-EB4DA90DB3D4}">
      <dgm:prSet/>
      <dgm:spPr/>
      <dgm:t>
        <a:bodyPr/>
        <a:lstStyle/>
        <a:p>
          <a:endParaRPr lang="en-US"/>
        </a:p>
      </dgm:t>
    </dgm:pt>
    <dgm:pt modelId="{9FFF76FA-FA40-4D7A-8E25-53FA1F5B081D}" type="sibTrans" cxnId="{AA0BE780-00DD-4956-94B1-EB4DA90DB3D4}">
      <dgm:prSet/>
      <dgm:spPr/>
      <dgm:t>
        <a:bodyPr/>
        <a:lstStyle/>
        <a:p>
          <a:endParaRPr lang="en-US"/>
        </a:p>
      </dgm:t>
    </dgm:pt>
    <dgm:pt modelId="{F211FF4B-F085-48BF-91A8-9366A7941122}">
      <dgm:prSet/>
      <dgm:spPr/>
      <dgm:t>
        <a:bodyPr/>
        <a:lstStyle/>
        <a:p>
          <a:r>
            <a:rPr lang="de-DE" dirty="0"/>
            <a:t>höhere Wirtschaftlichkeit neu errichteter Netze</a:t>
          </a:r>
          <a:endParaRPr lang="en-US" dirty="0"/>
        </a:p>
      </dgm:t>
    </dgm:pt>
    <dgm:pt modelId="{EF42B9C0-3505-4500-81D9-9099E058BC91}" type="parTrans" cxnId="{183C9535-494A-4FF5-B363-F210AEBFDA51}">
      <dgm:prSet/>
      <dgm:spPr/>
      <dgm:t>
        <a:bodyPr/>
        <a:lstStyle/>
        <a:p>
          <a:endParaRPr lang="en-US"/>
        </a:p>
      </dgm:t>
    </dgm:pt>
    <dgm:pt modelId="{F146A403-D2BE-48CF-AB6F-263483B2F0FF}" type="sibTrans" cxnId="{183C9535-494A-4FF5-B363-F210AEBFDA51}">
      <dgm:prSet/>
      <dgm:spPr/>
      <dgm:t>
        <a:bodyPr/>
        <a:lstStyle/>
        <a:p>
          <a:endParaRPr lang="en-US"/>
        </a:p>
      </dgm:t>
    </dgm:pt>
    <dgm:pt modelId="{255B037C-3F0D-4467-A0E3-7E897BA26302}">
      <dgm:prSet/>
      <dgm:spPr/>
      <dgm:t>
        <a:bodyPr/>
        <a:lstStyle/>
        <a:p>
          <a:r>
            <a:rPr lang="de-DE" dirty="0"/>
            <a:t>schnellere Planung</a:t>
          </a:r>
          <a:endParaRPr lang="en-US" dirty="0"/>
        </a:p>
      </dgm:t>
    </dgm:pt>
    <dgm:pt modelId="{E6C4D299-46D7-4996-8C37-F93D0C12ECBB}" type="parTrans" cxnId="{8B5922CE-D727-42AD-B700-10185192005E}">
      <dgm:prSet/>
      <dgm:spPr/>
      <dgm:t>
        <a:bodyPr/>
        <a:lstStyle/>
        <a:p>
          <a:endParaRPr lang="en-US"/>
        </a:p>
      </dgm:t>
    </dgm:pt>
    <dgm:pt modelId="{7338961F-E2CE-4521-8505-D2A655C430A1}" type="sibTrans" cxnId="{8B5922CE-D727-42AD-B700-10185192005E}">
      <dgm:prSet/>
      <dgm:spPr/>
      <dgm:t>
        <a:bodyPr/>
        <a:lstStyle/>
        <a:p>
          <a:endParaRPr lang="en-US"/>
        </a:p>
      </dgm:t>
    </dgm:pt>
    <dgm:pt modelId="{0A0680E1-438D-461A-8D8E-87EDF7F4B2E1}">
      <dgm:prSet/>
      <dgm:spPr/>
      <dgm:t>
        <a:bodyPr/>
        <a:lstStyle/>
        <a:p>
          <a:r>
            <a:rPr lang="de-DE" dirty="0"/>
            <a:t>Kombination mit Energie-Speichern (Batterie, Wasserstoff etc.) möglich</a:t>
          </a:r>
          <a:endParaRPr lang="en-US" dirty="0"/>
        </a:p>
      </dgm:t>
    </dgm:pt>
    <dgm:pt modelId="{45D03774-7E76-414B-8306-504ABAAA8962}" type="sibTrans" cxnId="{0EC624DE-6594-4341-8D51-815D89E38EF2}">
      <dgm:prSet/>
      <dgm:spPr/>
      <dgm:t>
        <a:bodyPr/>
        <a:lstStyle/>
        <a:p>
          <a:endParaRPr lang="en-US"/>
        </a:p>
      </dgm:t>
    </dgm:pt>
    <dgm:pt modelId="{A83DE847-2C82-45A4-B3AD-E75720C65399}" type="parTrans" cxnId="{0EC624DE-6594-4341-8D51-815D89E38EF2}">
      <dgm:prSet/>
      <dgm:spPr/>
      <dgm:t>
        <a:bodyPr/>
        <a:lstStyle/>
        <a:p>
          <a:endParaRPr lang="en-US"/>
        </a:p>
      </dgm:t>
    </dgm:pt>
    <dgm:pt modelId="{CFABE663-EC03-42A5-A349-67163E8AEBFB}">
      <dgm:prSet/>
      <dgm:spPr/>
      <dgm:t>
        <a:bodyPr/>
        <a:lstStyle/>
        <a:p>
          <a:endParaRPr lang="de-DE" dirty="0"/>
        </a:p>
        <a:p>
          <a:r>
            <a:rPr lang="de-DE" b="1" dirty="0">
              <a:solidFill>
                <a:srgbClr val="FFC64D"/>
              </a:solidFill>
            </a:rPr>
            <a:t>Wirtschaft &amp; Planung </a:t>
          </a:r>
          <a:endParaRPr lang="en-US" b="1" dirty="0">
            <a:solidFill>
              <a:srgbClr val="FFC64D"/>
            </a:solidFill>
          </a:endParaRPr>
        </a:p>
      </dgm:t>
    </dgm:pt>
    <dgm:pt modelId="{B0C8B712-35C4-4991-98AF-7E52305E7C1D}" type="parTrans" cxnId="{21C8D0A7-DAE7-4CB6-8374-92BF87166D76}">
      <dgm:prSet/>
      <dgm:spPr/>
      <dgm:t>
        <a:bodyPr/>
        <a:lstStyle/>
        <a:p>
          <a:endParaRPr lang="de-DE"/>
        </a:p>
      </dgm:t>
    </dgm:pt>
    <dgm:pt modelId="{1A559B71-B820-45A0-A4F7-0A9283CCEF9A}" type="sibTrans" cxnId="{21C8D0A7-DAE7-4CB6-8374-92BF87166D76}">
      <dgm:prSet/>
      <dgm:spPr/>
      <dgm:t>
        <a:bodyPr/>
        <a:lstStyle/>
        <a:p>
          <a:endParaRPr lang="de-DE"/>
        </a:p>
      </dgm:t>
    </dgm:pt>
    <dgm:pt modelId="{97251E87-1FBA-446D-B238-701398FDEA78}">
      <dgm:prSet/>
      <dgm:spPr/>
      <dgm:t>
        <a:bodyPr/>
        <a:lstStyle/>
        <a:p>
          <a:r>
            <a:rPr lang="en-US" dirty="0" err="1"/>
            <a:t>Hybridkraftwerk</a:t>
          </a:r>
          <a:r>
            <a:rPr lang="en-US" dirty="0"/>
            <a:t> </a:t>
          </a:r>
          <a:r>
            <a:rPr lang="en-US" dirty="0" err="1"/>
            <a:t>als</a:t>
          </a:r>
          <a:r>
            <a:rPr lang="en-US" dirty="0"/>
            <a:t> </a:t>
          </a:r>
          <a:r>
            <a:rPr lang="en-US" dirty="0" err="1"/>
            <a:t>Konzentrationsfläche</a:t>
          </a:r>
          <a:r>
            <a:rPr lang="en-US" dirty="0"/>
            <a:t> </a:t>
          </a:r>
          <a:r>
            <a:rPr lang="en-US" dirty="0" err="1"/>
            <a:t>regionaler</a:t>
          </a:r>
          <a:r>
            <a:rPr lang="en-US" dirty="0"/>
            <a:t> </a:t>
          </a:r>
          <a:r>
            <a:rPr lang="en-US" dirty="0" err="1"/>
            <a:t>Energieerzeugung</a:t>
          </a:r>
          <a:endParaRPr lang="en-US" dirty="0"/>
        </a:p>
      </dgm:t>
    </dgm:pt>
    <dgm:pt modelId="{14E7DF44-6DE7-4B10-93EE-4F94074B2DBD}" type="parTrans" cxnId="{1DF4CD34-51E9-435F-BB2E-75E0ACEC47E0}">
      <dgm:prSet/>
      <dgm:spPr/>
      <dgm:t>
        <a:bodyPr/>
        <a:lstStyle/>
        <a:p>
          <a:endParaRPr lang="de-DE"/>
        </a:p>
      </dgm:t>
    </dgm:pt>
    <dgm:pt modelId="{892DEA17-0A39-4B9A-9B4D-9E73A89CB119}" type="sibTrans" cxnId="{1DF4CD34-51E9-435F-BB2E-75E0ACEC47E0}">
      <dgm:prSet/>
      <dgm:spPr/>
      <dgm:t>
        <a:bodyPr/>
        <a:lstStyle/>
        <a:p>
          <a:endParaRPr lang="de-DE"/>
        </a:p>
      </dgm:t>
    </dgm:pt>
    <dgm:pt modelId="{3B179C8C-B98B-45B4-B914-63E1112AADFE}">
      <dgm:prSet/>
      <dgm:spPr/>
      <dgm:t>
        <a:bodyPr/>
        <a:lstStyle/>
        <a:p>
          <a:r>
            <a:rPr lang="en-US" dirty="0" err="1"/>
            <a:t>ökologische</a:t>
          </a:r>
          <a:r>
            <a:rPr lang="en-US" dirty="0"/>
            <a:t> </a:t>
          </a:r>
          <a:r>
            <a:rPr lang="en-US" dirty="0" err="1"/>
            <a:t>Aufwertung</a:t>
          </a:r>
          <a:r>
            <a:rPr lang="en-US" dirty="0"/>
            <a:t> </a:t>
          </a:r>
          <a:r>
            <a:rPr lang="en-US" dirty="0" err="1"/>
            <a:t>durch</a:t>
          </a:r>
          <a:r>
            <a:rPr lang="en-US" dirty="0"/>
            <a:t> </a:t>
          </a:r>
          <a:r>
            <a:rPr lang="en-US" dirty="0" err="1"/>
            <a:t>Biodiversität</a:t>
          </a:r>
          <a:r>
            <a:rPr lang="en-US" dirty="0"/>
            <a:t> des </a:t>
          </a:r>
          <a:r>
            <a:rPr lang="en-US" dirty="0" err="1"/>
            <a:t>Solarparks</a:t>
          </a:r>
          <a:r>
            <a:rPr lang="en-US" dirty="0"/>
            <a:t> </a:t>
          </a:r>
        </a:p>
      </dgm:t>
    </dgm:pt>
    <dgm:pt modelId="{63069416-CB9C-4294-A034-45A03C706E2D}" type="parTrans" cxnId="{A0A64688-B1A0-474F-8501-E451F8A63E9F}">
      <dgm:prSet/>
      <dgm:spPr/>
      <dgm:t>
        <a:bodyPr/>
        <a:lstStyle/>
        <a:p>
          <a:endParaRPr lang="de-DE"/>
        </a:p>
      </dgm:t>
    </dgm:pt>
    <dgm:pt modelId="{59CC7D82-7F55-4074-8D8B-EC92B31A463F}" type="sibTrans" cxnId="{A0A64688-B1A0-474F-8501-E451F8A63E9F}">
      <dgm:prSet/>
      <dgm:spPr/>
      <dgm:t>
        <a:bodyPr/>
        <a:lstStyle/>
        <a:p>
          <a:endParaRPr lang="de-DE"/>
        </a:p>
      </dgm:t>
    </dgm:pt>
    <dgm:pt modelId="{6556AA41-38BB-4BA5-A9DC-80C0CE86D6C7}">
      <dgm:prSet/>
      <dgm:spPr/>
      <dgm:t>
        <a:bodyPr/>
        <a:lstStyle/>
        <a:p>
          <a:br>
            <a:rPr lang="en-US" dirty="0"/>
          </a:br>
          <a:r>
            <a:rPr lang="en-US" b="1" dirty="0" err="1">
              <a:solidFill>
                <a:srgbClr val="A0D7A0"/>
              </a:solidFill>
            </a:rPr>
            <a:t>Natur</a:t>
          </a:r>
          <a:endParaRPr lang="en-US" b="1" dirty="0">
            <a:solidFill>
              <a:srgbClr val="A0D7A0"/>
            </a:solidFill>
          </a:endParaRPr>
        </a:p>
      </dgm:t>
    </dgm:pt>
    <dgm:pt modelId="{3D5E2ACE-024B-4AD0-840B-2B47F763A70E}" type="parTrans" cxnId="{AC656917-6DAD-466F-9FD2-468C34B432E5}">
      <dgm:prSet/>
      <dgm:spPr/>
      <dgm:t>
        <a:bodyPr/>
        <a:lstStyle/>
        <a:p>
          <a:endParaRPr lang="de-DE"/>
        </a:p>
      </dgm:t>
    </dgm:pt>
    <dgm:pt modelId="{8B9C9163-91EA-4D43-92A8-71D95E31F4E6}" type="sibTrans" cxnId="{AC656917-6DAD-466F-9FD2-468C34B432E5}">
      <dgm:prSet/>
      <dgm:spPr/>
      <dgm:t>
        <a:bodyPr/>
        <a:lstStyle/>
        <a:p>
          <a:endParaRPr lang="de-DE"/>
        </a:p>
      </dgm:t>
    </dgm:pt>
    <dgm:pt modelId="{9126C115-43F6-4C03-8C08-A8ED99362818}" type="pres">
      <dgm:prSet presAssocID="{21B51D3B-B217-42A7-B7B2-12F23DFEC631}" presName="vert0" presStyleCnt="0">
        <dgm:presLayoutVars>
          <dgm:dir/>
          <dgm:animOne val="branch"/>
          <dgm:animLvl val="lvl"/>
        </dgm:presLayoutVars>
      </dgm:prSet>
      <dgm:spPr/>
    </dgm:pt>
    <dgm:pt modelId="{3179218D-2204-48B0-B933-AE8902A420E2}" type="pres">
      <dgm:prSet presAssocID="{980A55A5-34C4-4C81-AB4D-CE7AEEF06814}" presName="thickLine" presStyleLbl="alignNode1" presStyleIdx="0" presStyleCnt="4"/>
      <dgm:spPr/>
    </dgm:pt>
    <dgm:pt modelId="{597675A8-7EDB-4913-857E-5B65C51CA11D}" type="pres">
      <dgm:prSet presAssocID="{980A55A5-34C4-4C81-AB4D-CE7AEEF06814}" presName="horz1" presStyleCnt="0"/>
      <dgm:spPr/>
    </dgm:pt>
    <dgm:pt modelId="{B0D70F11-A3EA-4BDC-BC51-BC35630A6688}" type="pres">
      <dgm:prSet presAssocID="{980A55A5-34C4-4C81-AB4D-CE7AEEF06814}" presName="tx1" presStyleLbl="revTx" presStyleIdx="0" presStyleCnt="13"/>
      <dgm:spPr/>
    </dgm:pt>
    <dgm:pt modelId="{350B8465-454D-4BA9-886D-1E872FDF2CB7}" type="pres">
      <dgm:prSet presAssocID="{980A55A5-34C4-4C81-AB4D-CE7AEEF06814}" presName="vert1" presStyleCnt="0"/>
      <dgm:spPr/>
    </dgm:pt>
    <dgm:pt modelId="{0DA9A6D8-827C-46A9-B5B9-03298A8F00AC}" type="pres">
      <dgm:prSet presAssocID="{28C028D9-7C05-4772-AA01-0459263E89E7}" presName="vertSpace2a" presStyleCnt="0"/>
      <dgm:spPr/>
    </dgm:pt>
    <dgm:pt modelId="{492783AA-4A3B-4E5A-AB35-A965198D1AF1}" type="pres">
      <dgm:prSet presAssocID="{28C028D9-7C05-4772-AA01-0459263E89E7}" presName="horz2" presStyleCnt="0"/>
      <dgm:spPr/>
    </dgm:pt>
    <dgm:pt modelId="{FD35DB77-810D-4590-89E1-CD94799449BC}" type="pres">
      <dgm:prSet presAssocID="{28C028D9-7C05-4772-AA01-0459263E89E7}" presName="horzSpace2" presStyleCnt="0"/>
      <dgm:spPr/>
    </dgm:pt>
    <dgm:pt modelId="{F38DAD98-0024-49AB-B4E7-FCAE927A1261}" type="pres">
      <dgm:prSet presAssocID="{28C028D9-7C05-4772-AA01-0459263E89E7}" presName="tx2" presStyleLbl="revTx" presStyleIdx="1" presStyleCnt="13"/>
      <dgm:spPr/>
    </dgm:pt>
    <dgm:pt modelId="{38D0995D-E718-4166-B11B-42801A9A79ED}" type="pres">
      <dgm:prSet presAssocID="{28C028D9-7C05-4772-AA01-0459263E89E7}" presName="vert2" presStyleCnt="0"/>
      <dgm:spPr/>
    </dgm:pt>
    <dgm:pt modelId="{B8D3531F-7327-4DF8-AF22-6AF446A091B2}" type="pres">
      <dgm:prSet presAssocID="{28C028D9-7C05-4772-AA01-0459263E89E7}" presName="thinLine2b" presStyleLbl="callout" presStyleIdx="0" presStyleCnt="9"/>
      <dgm:spPr/>
    </dgm:pt>
    <dgm:pt modelId="{AC19BD4C-1B86-4CD3-8F11-BBDDB4F5E5C2}" type="pres">
      <dgm:prSet presAssocID="{28C028D9-7C05-4772-AA01-0459263E89E7}" presName="vertSpace2b" presStyleCnt="0"/>
      <dgm:spPr/>
    </dgm:pt>
    <dgm:pt modelId="{1A7B88D0-492E-4FA4-9601-0707A91404F6}" type="pres">
      <dgm:prSet presAssocID="{F8C454C5-6A4B-4005-9265-1BA81AF3B523}" presName="horz2" presStyleCnt="0"/>
      <dgm:spPr/>
    </dgm:pt>
    <dgm:pt modelId="{A14ABE8F-BF6E-440C-AE93-0C72FB1CED12}" type="pres">
      <dgm:prSet presAssocID="{F8C454C5-6A4B-4005-9265-1BA81AF3B523}" presName="horzSpace2" presStyleCnt="0"/>
      <dgm:spPr/>
    </dgm:pt>
    <dgm:pt modelId="{72FB6F5A-E79C-4518-B76E-6A180EB0062D}" type="pres">
      <dgm:prSet presAssocID="{F8C454C5-6A4B-4005-9265-1BA81AF3B523}" presName="tx2" presStyleLbl="revTx" presStyleIdx="2" presStyleCnt="13"/>
      <dgm:spPr/>
    </dgm:pt>
    <dgm:pt modelId="{62F88020-51E4-4940-8A44-415B2C8325A5}" type="pres">
      <dgm:prSet presAssocID="{F8C454C5-6A4B-4005-9265-1BA81AF3B523}" presName="vert2" presStyleCnt="0"/>
      <dgm:spPr/>
    </dgm:pt>
    <dgm:pt modelId="{9A7B8053-B813-4149-9DD9-558A5EA59AB7}" type="pres">
      <dgm:prSet presAssocID="{F8C454C5-6A4B-4005-9265-1BA81AF3B523}" presName="thinLine2b" presStyleLbl="callout" presStyleIdx="1" presStyleCnt="9"/>
      <dgm:spPr/>
    </dgm:pt>
    <dgm:pt modelId="{9E1315A1-79BF-47F2-B231-1F3528193DCE}" type="pres">
      <dgm:prSet presAssocID="{F8C454C5-6A4B-4005-9265-1BA81AF3B523}" presName="vertSpace2b" presStyleCnt="0"/>
      <dgm:spPr/>
    </dgm:pt>
    <dgm:pt modelId="{B567892E-00B4-468E-B48C-504E729C0397}" type="pres">
      <dgm:prSet presAssocID="{287327D0-65C1-4D54-9BBE-B684E9F71E1A}" presName="thickLine" presStyleLbl="alignNode1" presStyleIdx="1" presStyleCnt="4"/>
      <dgm:spPr/>
    </dgm:pt>
    <dgm:pt modelId="{1B055BEE-1728-480B-9956-2CED7C062C4B}" type="pres">
      <dgm:prSet presAssocID="{287327D0-65C1-4D54-9BBE-B684E9F71E1A}" presName="horz1" presStyleCnt="0"/>
      <dgm:spPr/>
    </dgm:pt>
    <dgm:pt modelId="{FD7C45C8-EF5F-4C83-A58A-8E4B57AD39D3}" type="pres">
      <dgm:prSet presAssocID="{287327D0-65C1-4D54-9BBE-B684E9F71E1A}" presName="tx1" presStyleLbl="revTx" presStyleIdx="3" presStyleCnt="13"/>
      <dgm:spPr/>
    </dgm:pt>
    <dgm:pt modelId="{3232EC8C-BFB1-4E4A-9B2F-595B1A8AA154}" type="pres">
      <dgm:prSet presAssocID="{287327D0-65C1-4D54-9BBE-B684E9F71E1A}" presName="vert1" presStyleCnt="0"/>
      <dgm:spPr/>
    </dgm:pt>
    <dgm:pt modelId="{BDBF4275-4BE1-46A5-8C51-3A00946BC2AC}" type="pres">
      <dgm:prSet presAssocID="{EDBCD591-B080-40B5-B23A-AA8CFD433C10}" presName="vertSpace2a" presStyleCnt="0"/>
      <dgm:spPr/>
    </dgm:pt>
    <dgm:pt modelId="{561FC707-7F7A-4815-A4B2-CD1FF585A2AB}" type="pres">
      <dgm:prSet presAssocID="{EDBCD591-B080-40B5-B23A-AA8CFD433C10}" presName="horz2" presStyleCnt="0"/>
      <dgm:spPr/>
    </dgm:pt>
    <dgm:pt modelId="{7EDB6CFF-13FD-4D0E-B936-6556F4A4CF5A}" type="pres">
      <dgm:prSet presAssocID="{EDBCD591-B080-40B5-B23A-AA8CFD433C10}" presName="horzSpace2" presStyleCnt="0"/>
      <dgm:spPr/>
    </dgm:pt>
    <dgm:pt modelId="{B4E20263-2602-48E7-B87A-D0C12C5E35F0}" type="pres">
      <dgm:prSet presAssocID="{EDBCD591-B080-40B5-B23A-AA8CFD433C10}" presName="tx2" presStyleLbl="revTx" presStyleIdx="4" presStyleCnt="13"/>
      <dgm:spPr/>
    </dgm:pt>
    <dgm:pt modelId="{4C2D6A58-C59B-48F2-8EC3-C6530D4668C4}" type="pres">
      <dgm:prSet presAssocID="{EDBCD591-B080-40B5-B23A-AA8CFD433C10}" presName="vert2" presStyleCnt="0"/>
      <dgm:spPr/>
    </dgm:pt>
    <dgm:pt modelId="{19263F15-F247-4CBE-B7ED-493FDA4670CD}" type="pres">
      <dgm:prSet presAssocID="{EDBCD591-B080-40B5-B23A-AA8CFD433C10}" presName="thinLine2b" presStyleLbl="callout" presStyleIdx="2" presStyleCnt="9"/>
      <dgm:spPr/>
    </dgm:pt>
    <dgm:pt modelId="{CC0004C3-01A9-4B08-A8D7-12CF4C2FBD00}" type="pres">
      <dgm:prSet presAssocID="{EDBCD591-B080-40B5-B23A-AA8CFD433C10}" presName="vertSpace2b" presStyleCnt="0"/>
      <dgm:spPr/>
    </dgm:pt>
    <dgm:pt modelId="{8BA15295-82A6-4339-86D0-426ADFA682F7}" type="pres">
      <dgm:prSet presAssocID="{745F0F05-80B0-4FCB-964C-7269E802AE62}" presName="horz2" presStyleCnt="0"/>
      <dgm:spPr/>
    </dgm:pt>
    <dgm:pt modelId="{558C9A7F-F4D3-446D-B515-F8C30D567610}" type="pres">
      <dgm:prSet presAssocID="{745F0F05-80B0-4FCB-964C-7269E802AE62}" presName="horzSpace2" presStyleCnt="0"/>
      <dgm:spPr/>
    </dgm:pt>
    <dgm:pt modelId="{03C3E874-EBDB-4A33-A998-4A8EAF09D124}" type="pres">
      <dgm:prSet presAssocID="{745F0F05-80B0-4FCB-964C-7269E802AE62}" presName="tx2" presStyleLbl="revTx" presStyleIdx="5" presStyleCnt="13"/>
      <dgm:spPr/>
    </dgm:pt>
    <dgm:pt modelId="{7969FFDC-43FE-40E9-ABA8-19C88F1BA855}" type="pres">
      <dgm:prSet presAssocID="{745F0F05-80B0-4FCB-964C-7269E802AE62}" presName="vert2" presStyleCnt="0"/>
      <dgm:spPr/>
    </dgm:pt>
    <dgm:pt modelId="{39311A2E-B61C-41B3-BBC8-734359D6E608}" type="pres">
      <dgm:prSet presAssocID="{745F0F05-80B0-4FCB-964C-7269E802AE62}" presName="thinLine2b" presStyleLbl="callout" presStyleIdx="3" presStyleCnt="9"/>
      <dgm:spPr/>
    </dgm:pt>
    <dgm:pt modelId="{4345500C-8238-45F5-82FB-FA60E6B09AE8}" type="pres">
      <dgm:prSet presAssocID="{745F0F05-80B0-4FCB-964C-7269E802AE62}" presName="vertSpace2b" presStyleCnt="0"/>
      <dgm:spPr/>
    </dgm:pt>
    <dgm:pt modelId="{69B4512B-DE4E-466C-84BA-765E45B9C7CD}" type="pres">
      <dgm:prSet presAssocID="{CFABE663-EC03-42A5-A349-67163E8AEBFB}" presName="thickLine" presStyleLbl="alignNode1" presStyleIdx="2" presStyleCnt="4"/>
      <dgm:spPr/>
    </dgm:pt>
    <dgm:pt modelId="{A39B0319-41A7-4CCC-ADDA-23D5077F6901}" type="pres">
      <dgm:prSet presAssocID="{CFABE663-EC03-42A5-A349-67163E8AEBFB}" presName="horz1" presStyleCnt="0"/>
      <dgm:spPr/>
    </dgm:pt>
    <dgm:pt modelId="{43895CD1-A0F3-4420-8132-778F4FA9D916}" type="pres">
      <dgm:prSet presAssocID="{CFABE663-EC03-42A5-A349-67163E8AEBFB}" presName="tx1" presStyleLbl="revTx" presStyleIdx="6" presStyleCnt="13"/>
      <dgm:spPr/>
    </dgm:pt>
    <dgm:pt modelId="{18C25220-22F3-4377-ABC3-77BB264AE574}" type="pres">
      <dgm:prSet presAssocID="{CFABE663-EC03-42A5-A349-67163E8AEBFB}" presName="vert1" presStyleCnt="0"/>
      <dgm:spPr/>
    </dgm:pt>
    <dgm:pt modelId="{871C2F0F-38AC-4C37-96EB-FA42768DB0CD}" type="pres">
      <dgm:prSet presAssocID="{F211FF4B-F085-48BF-91A8-9366A7941122}" presName="vertSpace2a" presStyleCnt="0"/>
      <dgm:spPr/>
    </dgm:pt>
    <dgm:pt modelId="{CBB0AF0C-CF35-427A-8894-965ACCF922AD}" type="pres">
      <dgm:prSet presAssocID="{F211FF4B-F085-48BF-91A8-9366A7941122}" presName="horz2" presStyleCnt="0"/>
      <dgm:spPr/>
    </dgm:pt>
    <dgm:pt modelId="{FBA0C79B-C6C0-4F81-8380-251214BFC1C4}" type="pres">
      <dgm:prSet presAssocID="{F211FF4B-F085-48BF-91A8-9366A7941122}" presName="horzSpace2" presStyleCnt="0"/>
      <dgm:spPr/>
    </dgm:pt>
    <dgm:pt modelId="{4D14F236-5423-4370-87B8-CEC63DA4F93C}" type="pres">
      <dgm:prSet presAssocID="{F211FF4B-F085-48BF-91A8-9366A7941122}" presName="tx2" presStyleLbl="revTx" presStyleIdx="7" presStyleCnt="13"/>
      <dgm:spPr/>
    </dgm:pt>
    <dgm:pt modelId="{57914006-F972-492A-9F51-AD67BB746AE2}" type="pres">
      <dgm:prSet presAssocID="{F211FF4B-F085-48BF-91A8-9366A7941122}" presName="vert2" presStyleCnt="0"/>
      <dgm:spPr/>
    </dgm:pt>
    <dgm:pt modelId="{470478B7-28E0-4527-9DF9-E60983C26700}" type="pres">
      <dgm:prSet presAssocID="{F211FF4B-F085-48BF-91A8-9366A7941122}" presName="thinLine2b" presStyleLbl="callout" presStyleIdx="4" presStyleCnt="9"/>
      <dgm:spPr/>
    </dgm:pt>
    <dgm:pt modelId="{343A0B2C-E339-4B24-9DFE-2BB3EAB44175}" type="pres">
      <dgm:prSet presAssocID="{F211FF4B-F085-48BF-91A8-9366A7941122}" presName="vertSpace2b" presStyleCnt="0"/>
      <dgm:spPr/>
    </dgm:pt>
    <dgm:pt modelId="{CF49A065-B715-4BD4-8E2C-9E6A38AD71F5}" type="pres">
      <dgm:prSet presAssocID="{255B037C-3F0D-4467-A0E3-7E897BA26302}" presName="horz2" presStyleCnt="0"/>
      <dgm:spPr/>
    </dgm:pt>
    <dgm:pt modelId="{AE8E4C11-30CB-4DDB-9CC6-067FD409ACBB}" type="pres">
      <dgm:prSet presAssocID="{255B037C-3F0D-4467-A0E3-7E897BA26302}" presName="horzSpace2" presStyleCnt="0"/>
      <dgm:spPr/>
    </dgm:pt>
    <dgm:pt modelId="{32EC4289-57FA-42B6-8098-83A01AF7E213}" type="pres">
      <dgm:prSet presAssocID="{255B037C-3F0D-4467-A0E3-7E897BA26302}" presName="tx2" presStyleLbl="revTx" presStyleIdx="8" presStyleCnt="13"/>
      <dgm:spPr/>
    </dgm:pt>
    <dgm:pt modelId="{BFABE6BE-81DB-40D1-86EE-94BBE8882969}" type="pres">
      <dgm:prSet presAssocID="{255B037C-3F0D-4467-A0E3-7E897BA26302}" presName="vert2" presStyleCnt="0"/>
      <dgm:spPr/>
    </dgm:pt>
    <dgm:pt modelId="{98B1290A-3FF2-45CB-BE4F-5BF54FAE2FA7}" type="pres">
      <dgm:prSet presAssocID="{255B037C-3F0D-4467-A0E3-7E897BA26302}" presName="thinLine2b" presStyleLbl="callout" presStyleIdx="5" presStyleCnt="9"/>
      <dgm:spPr/>
    </dgm:pt>
    <dgm:pt modelId="{13B3444E-3DE1-436C-8AB9-167051D524A0}" type="pres">
      <dgm:prSet presAssocID="{255B037C-3F0D-4467-A0E3-7E897BA26302}" presName="vertSpace2b" presStyleCnt="0"/>
      <dgm:spPr/>
    </dgm:pt>
    <dgm:pt modelId="{1AD484E4-87BE-4F2C-A153-D8B535BEC45D}" type="pres">
      <dgm:prSet presAssocID="{0A0680E1-438D-461A-8D8E-87EDF7F4B2E1}" presName="horz2" presStyleCnt="0"/>
      <dgm:spPr/>
    </dgm:pt>
    <dgm:pt modelId="{A9F328D0-7F20-4D93-A625-6FB699F1F59B}" type="pres">
      <dgm:prSet presAssocID="{0A0680E1-438D-461A-8D8E-87EDF7F4B2E1}" presName="horzSpace2" presStyleCnt="0"/>
      <dgm:spPr/>
    </dgm:pt>
    <dgm:pt modelId="{E09A6B3E-8F06-4C60-95E6-BB3445728C14}" type="pres">
      <dgm:prSet presAssocID="{0A0680E1-438D-461A-8D8E-87EDF7F4B2E1}" presName="tx2" presStyleLbl="revTx" presStyleIdx="9" presStyleCnt="13"/>
      <dgm:spPr/>
    </dgm:pt>
    <dgm:pt modelId="{17483566-4902-4A63-852F-FE32109FE231}" type="pres">
      <dgm:prSet presAssocID="{0A0680E1-438D-461A-8D8E-87EDF7F4B2E1}" presName="vert2" presStyleCnt="0"/>
      <dgm:spPr/>
    </dgm:pt>
    <dgm:pt modelId="{B459E716-1BC4-49B3-80ED-193F1FE39E86}" type="pres">
      <dgm:prSet presAssocID="{0A0680E1-438D-461A-8D8E-87EDF7F4B2E1}" presName="thinLine2b" presStyleLbl="callout" presStyleIdx="6" presStyleCnt="9"/>
      <dgm:spPr/>
    </dgm:pt>
    <dgm:pt modelId="{0658D96F-EA42-435E-B215-E4EF51964914}" type="pres">
      <dgm:prSet presAssocID="{0A0680E1-438D-461A-8D8E-87EDF7F4B2E1}" presName="vertSpace2b" presStyleCnt="0"/>
      <dgm:spPr/>
    </dgm:pt>
    <dgm:pt modelId="{0000F01D-9E8E-4631-B5FF-511F1BFC417C}" type="pres">
      <dgm:prSet presAssocID="{6556AA41-38BB-4BA5-A9DC-80C0CE86D6C7}" presName="thickLine" presStyleLbl="alignNode1" presStyleIdx="3" presStyleCnt="4"/>
      <dgm:spPr/>
    </dgm:pt>
    <dgm:pt modelId="{63290E7A-106B-43C8-93B1-C96DBD7B2E8A}" type="pres">
      <dgm:prSet presAssocID="{6556AA41-38BB-4BA5-A9DC-80C0CE86D6C7}" presName="horz1" presStyleCnt="0"/>
      <dgm:spPr/>
    </dgm:pt>
    <dgm:pt modelId="{A94E0D97-286A-4946-9225-3CE21381D22D}" type="pres">
      <dgm:prSet presAssocID="{6556AA41-38BB-4BA5-A9DC-80C0CE86D6C7}" presName="tx1" presStyleLbl="revTx" presStyleIdx="10" presStyleCnt="13"/>
      <dgm:spPr/>
    </dgm:pt>
    <dgm:pt modelId="{B8CB9534-0CEF-4B56-8F5E-768D8A801994}" type="pres">
      <dgm:prSet presAssocID="{6556AA41-38BB-4BA5-A9DC-80C0CE86D6C7}" presName="vert1" presStyleCnt="0"/>
      <dgm:spPr/>
    </dgm:pt>
    <dgm:pt modelId="{38BE2185-8800-4D67-8891-2FD72D8611B7}" type="pres">
      <dgm:prSet presAssocID="{97251E87-1FBA-446D-B238-701398FDEA78}" presName="vertSpace2a" presStyleCnt="0"/>
      <dgm:spPr/>
    </dgm:pt>
    <dgm:pt modelId="{7E61B4A2-F57C-4B5E-90AA-AE785E4D8200}" type="pres">
      <dgm:prSet presAssocID="{97251E87-1FBA-446D-B238-701398FDEA78}" presName="horz2" presStyleCnt="0"/>
      <dgm:spPr/>
    </dgm:pt>
    <dgm:pt modelId="{1BF7FC94-B7EE-4B7C-B56F-71956F2694B7}" type="pres">
      <dgm:prSet presAssocID="{97251E87-1FBA-446D-B238-701398FDEA78}" presName="horzSpace2" presStyleCnt="0"/>
      <dgm:spPr/>
    </dgm:pt>
    <dgm:pt modelId="{3887CD3D-0808-42FF-8499-59F1E50F4F71}" type="pres">
      <dgm:prSet presAssocID="{97251E87-1FBA-446D-B238-701398FDEA78}" presName="tx2" presStyleLbl="revTx" presStyleIdx="11" presStyleCnt="13"/>
      <dgm:spPr/>
    </dgm:pt>
    <dgm:pt modelId="{04C9BFC1-4AD2-4B41-85DD-3C4BD20B96BE}" type="pres">
      <dgm:prSet presAssocID="{97251E87-1FBA-446D-B238-701398FDEA78}" presName="vert2" presStyleCnt="0"/>
      <dgm:spPr/>
    </dgm:pt>
    <dgm:pt modelId="{C0473539-AE68-41CC-BD48-C193C7F071F6}" type="pres">
      <dgm:prSet presAssocID="{97251E87-1FBA-446D-B238-701398FDEA78}" presName="thinLine2b" presStyleLbl="callout" presStyleIdx="7" presStyleCnt="9"/>
      <dgm:spPr/>
    </dgm:pt>
    <dgm:pt modelId="{58F7B766-8028-44E2-9580-28DFC9ED3E2D}" type="pres">
      <dgm:prSet presAssocID="{97251E87-1FBA-446D-B238-701398FDEA78}" presName="vertSpace2b" presStyleCnt="0"/>
      <dgm:spPr/>
    </dgm:pt>
    <dgm:pt modelId="{A7B297C9-B29F-4F35-A526-E4AC53727E37}" type="pres">
      <dgm:prSet presAssocID="{3B179C8C-B98B-45B4-B914-63E1112AADFE}" presName="horz2" presStyleCnt="0"/>
      <dgm:spPr/>
    </dgm:pt>
    <dgm:pt modelId="{052A6BF0-DE7B-4B86-B823-6370E34CB6A8}" type="pres">
      <dgm:prSet presAssocID="{3B179C8C-B98B-45B4-B914-63E1112AADFE}" presName="horzSpace2" presStyleCnt="0"/>
      <dgm:spPr/>
    </dgm:pt>
    <dgm:pt modelId="{86F66DDC-1A23-40B7-B961-BE57CB1F6553}" type="pres">
      <dgm:prSet presAssocID="{3B179C8C-B98B-45B4-B914-63E1112AADFE}" presName="tx2" presStyleLbl="revTx" presStyleIdx="12" presStyleCnt="13"/>
      <dgm:spPr/>
    </dgm:pt>
    <dgm:pt modelId="{7858AAE9-907C-488F-9D03-162DF586C5BB}" type="pres">
      <dgm:prSet presAssocID="{3B179C8C-B98B-45B4-B914-63E1112AADFE}" presName="vert2" presStyleCnt="0"/>
      <dgm:spPr/>
    </dgm:pt>
    <dgm:pt modelId="{1C42A383-EFCD-4525-A724-F59EC492A0FF}" type="pres">
      <dgm:prSet presAssocID="{3B179C8C-B98B-45B4-B914-63E1112AADFE}" presName="thinLine2b" presStyleLbl="callout" presStyleIdx="8" presStyleCnt="9"/>
      <dgm:spPr/>
    </dgm:pt>
    <dgm:pt modelId="{7DB67AC7-ADA3-4FB7-A464-E6B2C0BF8A5D}" type="pres">
      <dgm:prSet presAssocID="{3B179C8C-B98B-45B4-B914-63E1112AADFE}" presName="vertSpace2b" presStyleCnt="0"/>
      <dgm:spPr/>
    </dgm:pt>
  </dgm:ptLst>
  <dgm:cxnLst>
    <dgm:cxn modelId="{92E4B403-3835-4326-9001-A8F173A808AF}" type="presOf" srcId="{28C028D9-7C05-4772-AA01-0459263E89E7}" destId="{F38DAD98-0024-49AB-B4E7-FCAE927A1261}" srcOrd="0" destOrd="0" presId="urn:microsoft.com/office/officeart/2008/layout/LinedList"/>
    <dgm:cxn modelId="{291BE811-AFFF-49BC-9197-DFD6B3543FB6}" type="presOf" srcId="{21B51D3B-B217-42A7-B7B2-12F23DFEC631}" destId="{9126C115-43F6-4C03-8C08-A8ED99362818}" srcOrd="0" destOrd="0" presId="urn:microsoft.com/office/officeart/2008/layout/LinedList"/>
    <dgm:cxn modelId="{5E349A12-2232-4398-8CBC-8B0E9C4AD30E}" type="presOf" srcId="{3B179C8C-B98B-45B4-B914-63E1112AADFE}" destId="{86F66DDC-1A23-40B7-B961-BE57CB1F6553}" srcOrd="0" destOrd="0" presId="urn:microsoft.com/office/officeart/2008/layout/LinedList"/>
    <dgm:cxn modelId="{990C5D17-A1AD-4234-BA63-34E366B38A7E}" srcId="{980A55A5-34C4-4C81-AB4D-CE7AEEF06814}" destId="{28C028D9-7C05-4772-AA01-0459263E89E7}" srcOrd="0" destOrd="0" parTransId="{BE975DCC-E6EF-4076-9753-633B54CC0AE4}" sibTransId="{D87193BA-9A28-4A06-BD67-B55687CCB2EF}"/>
    <dgm:cxn modelId="{AC656917-6DAD-466F-9FD2-468C34B432E5}" srcId="{21B51D3B-B217-42A7-B7B2-12F23DFEC631}" destId="{6556AA41-38BB-4BA5-A9DC-80C0CE86D6C7}" srcOrd="3" destOrd="0" parTransId="{3D5E2ACE-024B-4AD0-840B-2B47F763A70E}" sibTransId="{8B9C9163-91EA-4D43-92A8-71D95E31F4E6}"/>
    <dgm:cxn modelId="{6991781C-776A-400A-90D4-AA8DB2EE82C3}" type="presOf" srcId="{980A55A5-34C4-4C81-AB4D-CE7AEEF06814}" destId="{B0D70F11-A3EA-4BDC-BC51-BC35630A6688}" srcOrd="0" destOrd="0" presId="urn:microsoft.com/office/officeart/2008/layout/LinedList"/>
    <dgm:cxn modelId="{7066231D-BA90-4C5F-9248-D58D1F705B1A}" srcId="{21B51D3B-B217-42A7-B7B2-12F23DFEC631}" destId="{980A55A5-34C4-4C81-AB4D-CE7AEEF06814}" srcOrd="0" destOrd="0" parTransId="{4E50963D-96B8-4F18-919E-CBDF8D4E96CD}" sibTransId="{C2954B78-E8A6-4D14-9F20-CF0FF4068013}"/>
    <dgm:cxn modelId="{5075E61F-E303-428A-A442-48AAD7C8CA42}" type="presOf" srcId="{6556AA41-38BB-4BA5-A9DC-80C0CE86D6C7}" destId="{A94E0D97-286A-4946-9225-3CE21381D22D}" srcOrd="0" destOrd="0" presId="urn:microsoft.com/office/officeart/2008/layout/LinedList"/>
    <dgm:cxn modelId="{0BD4F223-752A-4D36-BD4D-D7ADD3932735}" type="presOf" srcId="{CFABE663-EC03-42A5-A349-67163E8AEBFB}" destId="{43895CD1-A0F3-4420-8132-778F4FA9D916}" srcOrd="0" destOrd="0" presId="urn:microsoft.com/office/officeart/2008/layout/LinedList"/>
    <dgm:cxn modelId="{5AA1572E-9492-4E0B-8749-D4D0EFF5619F}" srcId="{21B51D3B-B217-42A7-B7B2-12F23DFEC631}" destId="{287327D0-65C1-4D54-9BBE-B684E9F71E1A}" srcOrd="1" destOrd="0" parTransId="{2A165B35-1997-4F51-9D06-9832099189FE}" sibTransId="{27D74C87-B429-41F3-8E56-30DC93704FA0}"/>
    <dgm:cxn modelId="{C3E7D931-F284-4F92-B148-7E61565AF830}" type="presOf" srcId="{EDBCD591-B080-40B5-B23A-AA8CFD433C10}" destId="{B4E20263-2602-48E7-B87A-D0C12C5E35F0}" srcOrd="0" destOrd="0" presId="urn:microsoft.com/office/officeart/2008/layout/LinedList"/>
    <dgm:cxn modelId="{1DF4CD34-51E9-435F-BB2E-75E0ACEC47E0}" srcId="{6556AA41-38BB-4BA5-A9DC-80C0CE86D6C7}" destId="{97251E87-1FBA-446D-B238-701398FDEA78}" srcOrd="0" destOrd="0" parTransId="{14E7DF44-6DE7-4B10-93EE-4F94074B2DBD}" sibTransId="{892DEA17-0A39-4B9A-9B4D-9E73A89CB119}"/>
    <dgm:cxn modelId="{183C9535-494A-4FF5-B363-F210AEBFDA51}" srcId="{CFABE663-EC03-42A5-A349-67163E8AEBFB}" destId="{F211FF4B-F085-48BF-91A8-9366A7941122}" srcOrd="0" destOrd="0" parTransId="{EF42B9C0-3505-4500-81D9-9099E058BC91}" sibTransId="{F146A403-D2BE-48CF-AB6F-263483B2F0FF}"/>
    <dgm:cxn modelId="{38B76F5E-5AC2-4BCD-A147-081CCC231DF2}" type="presOf" srcId="{97251E87-1FBA-446D-B238-701398FDEA78}" destId="{3887CD3D-0808-42FF-8499-59F1E50F4F71}" srcOrd="0" destOrd="0" presId="urn:microsoft.com/office/officeart/2008/layout/LinedList"/>
    <dgm:cxn modelId="{AC6D035F-3FF3-4AFF-84C9-D9E14F94B230}" type="presOf" srcId="{0A0680E1-438D-461A-8D8E-87EDF7F4B2E1}" destId="{E09A6B3E-8F06-4C60-95E6-BB3445728C14}" srcOrd="0" destOrd="0" presId="urn:microsoft.com/office/officeart/2008/layout/LinedList"/>
    <dgm:cxn modelId="{18EF6B65-5D14-4F34-A09D-41A8BE47EA81}" srcId="{980A55A5-34C4-4C81-AB4D-CE7AEEF06814}" destId="{F8C454C5-6A4B-4005-9265-1BA81AF3B523}" srcOrd="1" destOrd="0" parTransId="{68AA3B25-075E-4EC1-B733-7E0EC41C7C7F}" sibTransId="{A0AD2D40-ACE8-495B-BF47-E508C4D057FB}"/>
    <dgm:cxn modelId="{9A4A0E72-E7AB-446E-9901-83A800948AD3}" type="presOf" srcId="{F211FF4B-F085-48BF-91A8-9366A7941122}" destId="{4D14F236-5423-4370-87B8-CEC63DA4F93C}" srcOrd="0" destOrd="0" presId="urn:microsoft.com/office/officeart/2008/layout/LinedList"/>
    <dgm:cxn modelId="{AA0BE780-00DD-4956-94B1-EB4DA90DB3D4}" srcId="{287327D0-65C1-4D54-9BBE-B684E9F71E1A}" destId="{745F0F05-80B0-4FCB-964C-7269E802AE62}" srcOrd="1" destOrd="0" parTransId="{42402DB1-1400-43CF-A8B1-D54FA5368582}" sibTransId="{9FFF76FA-FA40-4D7A-8E25-53FA1F5B081D}"/>
    <dgm:cxn modelId="{F4C03988-6D2F-4803-B8F3-104A03B5BF5A}" srcId="{287327D0-65C1-4D54-9BBE-B684E9F71E1A}" destId="{EDBCD591-B080-40B5-B23A-AA8CFD433C10}" srcOrd="0" destOrd="0" parTransId="{0149AFA3-9DD4-41A2-8112-7BBC52A61E97}" sibTransId="{7B905852-B342-430C-B1D3-3F33ADF628BC}"/>
    <dgm:cxn modelId="{A0A64688-B1A0-474F-8501-E451F8A63E9F}" srcId="{6556AA41-38BB-4BA5-A9DC-80C0CE86D6C7}" destId="{3B179C8C-B98B-45B4-B914-63E1112AADFE}" srcOrd="1" destOrd="0" parTransId="{63069416-CB9C-4294-A034-45A03C706E2D}" sibTransId="{59CC7D82-7F55-4074-8D8B-EC92B31A463F}"/>
    <dgm:cxn modelId="{21C8D0A7-DAE7-4CB6-8374-92BF87166D76}" srcId="{21B51D3B-B217-42A7-B7B2-12F23DFEC631}" destId="{CFABE663-EC03-42A5-A349-67163E8AEBFB}" srcOrd="2" destOrd="0" parTransId="{B0C8B712-35C4-4991-98AF-7E52305E7C1D}" sibTransId="{1A559B71-B820-45A0-A4F7-0A9283CCEF9A}"/>
    <dgm:cxn modelId="{CEB888C0-199C-497F-98FC-323C3A635DEE}" type="presOf" srcId="{255B037C-3F0D-4467-A0E3-7E897BA26302}" destId="{32EC4289-57FA-42B6-8098-83A01AF7E213}" srcOrd="0" destOrd="0" presId="urn:microsoft.com/office/officeart/2008/layout/LinedList"/>
    <dgm:cxn modelId="{0B14CEC4-C0BB-4721-9248-1762F7866C8E}" type="presOf" srcId="{745F0F05-80B0-4FCB-964C-7269E802AE62}" destId="{03C3E874-EBDB-4A33-A998-4A8EAF09D124}" srcOrd="0" destOrd="0" presId="urn:microsoft.com/office/officeart/2008/layout/LinedList"/>
    <dgm:cxn modelId="{8B5922CE-D727-42AD-B700-10185192005E}" srcId="{CFABE663-EC03-42A5-A349-67163E8AEBFB}" destId="{255B037C-3F0D-4467-A0E3-7E897BA26302}" srcOrd="1" destOrd="0" parTransId="{E6C4D299-46D7-4996-8C37-F93D0C12ECBB}" sibTransId="{7338961F-E2CE-4521-8505-D2A655C430A1}"/>
    <dgm:cxn modelId="{0EC624DE-6594-4341-8D51-815D89E38EF2}" srcId="{CFABE663-EC03-42A5-A349-67163E8AEBFB}" destId="{0A0680E1-438D-461A-8D8E-87EDF7F4B2E1}" srcOrd="2" destOrd="0" parTransId="{A83DE847-2C82-45A4-B3AD-E75720C65399}" sibTransId="{45D03774-7E76-414B-8306-504ABAAA8962}"/>
    <dgm:cxn modelId="{DD338CED-2A76-4291-B404-B88C255193D9}" type="presOf" srcId="{F8C454C5-6A4B-4005-9265-1BA81AF3B523}" destId="{72FB6F5A-E79C-4518-B76E-6A180EB0062D}" srcOrd="0" destOrd="0" presId="urn:microsoft.com/office/officeart/2008/layout/LinedList"/>
    <dgm:cxn modelId="{0123FCF1-CFA5-4B20-88D5-AB0289DE3589}" type="presOf" srcId="{287327D0-65C1-4D54-9BBE-B684E9F71E1A}" destId="{FD7C45C8-EF5F-4C83-A58A-8E4B57AD39D3}" srcOrd="0" destOrd="0" presId="urn:microsoft.com/office/officeart/2008/layout/LinedList"/>
    <dgm:cxn modelId="{56A54580-3707-4213-9711-788E60367336}" type="presParOf" srcId="{9126C115-43F6-4C03-8C08-A8ED99362818}" destId="{3179218D-2204-48B0-B933-AE8902A420E2}" srcOrd="0" destOrd="0" presId="urn:microsoft.com/office/officeart/2008/layout/LinedList"/>
    <dgm:cxn modelId="{EC3F9F5E-F48C-4518-87B3-2F46E758544A}" type="presParOf" srcId="{9126C115-43F6-4C03-8C08-A8ED99362818}" destId="{597675A8-7EDB-4913-857E-5B65C51CA11D}" srcOrd="1" destOrd="0" presId="urn:microsoft.com/office/officeart/2008/layout/LinedList"/>
    <dgm:cxn modelId="{83AD84E5-3F04-4CD0-AE56-E5630BA38DB8}" type="presParOf" srcId="{597675A8-7EDB-4913-857E-5B65C51CA11D}" destId="{B0D70F11-A3EA-4BDC-BC51-BC35630A6688}" srcOrd="0" destOrd="0" presId="urn:microsoft.com/office/officeart/2008/layout/LinedList"/>
    <dgm:cxn modelId="{4A5FE513-48A4-49B0-BA4E-52472B516F6F}" type="presParOf" srcId="{597675A8-7EDB-4913-857E-5B65C51CA11D}" destId="{350B8465-454D-4BA9-886D-1E872FDF2CB7}" srcOrd="1" destOrd="0" presId="urn:microsoft.com/office/officeart/2008/layout/LinedList"/>
    <dgm:cxn modelId="{0FF27318-5A67-4F6C-88D8-B11A1CC35F4D}" type="presParOf" srcId="{350B8465-454D-4BA9-886D-1E872FDF2CB7}" destId="{0DA9A6D8-827C-46A9-B5B9-03298A8F00AC}" srcOrd="0" destOrd="0" presId="urn:microsoft.com/office/officeart/2008/layout/LinedList"/>
    <dgm:cxn modelId="{CC404E6E-AD81-4461-BFDC-CF31164B1F6D}" type="presParOf" srcId="{350B8465-454D-4BA9-886D-1E872FDF2CB7}" destId="{492783AA-4A3B-4E5A-AB35-A965198D1AF1}" srcOrd="1" destOrd="0" presId="urn:microsoft.com/office/officeart/2008/layout/LinedList"/>
    <dgm:cxn modelId="{F09BBB18-3283-4D14-92C2-25B796040D34}" type="presParOf" srcId="{492783AA-4A3B-4E5A-AB35-A965198D1AF1}" destId="{FD35DB77-810D-4590-89E1-CD94799449BC}" srcOrd="0" destOrd="0" presId="urn:microsoft.com/office/officeart/2008/layout/LinedList"/>
    <dgm:cxn modelId="{444CBF9F-5474-4CF9-A13C-78A37DEAA53C}" type="presParOf" srcId="{492783AA-4A3B-4E5A-AB35-A965198D1AF1}" destId="{F38DAD98-0024-49AB-B4E7-FCAE927A1261}" srcOrd="1" destOrd="0" presId="urn:microsoft.com/office/officeart/2008/layout/LinedList"/>
    <dgm:cxn modelId="{30088618-0D7C-4B8A-BB99-DB4530AEB9EC}" type="presParOf" srcId="{492783AA-4A3B-4E5A-AB35-A965198D1AF1}" destId="{38D0995D-E718-4166-B11B-42801A9A79ED}" srcOrd="2" destOrd="0" presId="urn:microsoft.com/office/officeart/2008/layout/LinedList"/>
    <dgm:cxn modelId="{370466C0-9290-4F64-9B74-1DBAD0F3A68F}" type="presParOf" srcId="{350B8465-454D-4BA9-886D-1E872FDF2CB7}" destId="{B8D3531F-7327-4DF8-AF22-6AF446A091B2}" srcOrd="2" destOrd="0" presId="urn:microsoft.com/office/officeart/2008/layout/LinedList"/>
    <dgm:cxn modelId="{EBBF7C78-EFD0-4E2F-90D6-FEA25A258E82}" type="presParOf" srcId="{350B8465-454D-4BA9-886D-1E872FDF2CB7}" destId="{AC19BD4C-1B86-4CD3-8F11-BBDDB4F5E5C2}" srcOrd="3" destOrd="0" presId="urn:microsoft.com/office/officeart/2008/layout/LinedList"/>
    <dgm:cxn modelId="{D92C9925-825F-4471-91D7-4AAA61026A5F}" type="presParOf" srcId="{350B8465-454D-4BA9-886D-1E872FDF2CB7}" destId="{1A7B88D0-492E-4FA4-9601-0707A91404F6}" srcOrd="4" destOrd="0" presId="urn:microsoft.com/office/officeart/2008/layout/LinedList"/>
    <dgm:cxn modelId="{38BB8C0B-0D35-45CC-83A4-0AB8E4065E64}" type="presParOf" srcId="{1A7B88D0-492E-4FA4-9601-0707A91404F6}" destId="{A14ABE8F-BF6E-440C-AE93-0C72FB1CED12}" srcOrd="0" destOrd="0" presId="urn:microsoft.com/office/officeart/2008/layout/LinedList"/>
    <dgm:cxn modelId="{3A7496A5-EEB0-466C-9716-680AE64261A9}" type="presParOf" srcId="{1A7B88D0-492E-4FA4-9601-0707A91404F6}" destId="{72FB6F5A-E79C-4518-B76E-6A180EB0062D}" srcOrd="1" destOrd="0" presId="urn:microsoft.com/office/officeart/2008/layout/LinedList"/>
    <dgm:cxn modelId="{6B0F3DA4-AF07-4F0C-96A2-287A89D5249D}" type="presParOf" srcId="{1A7B88D0-492E-4FA4-9601-0707A91404F6}" destId="{62F88020-51E4-4940-8A44-415B2C8325A5}" srcOrd="2" destOrd="0" presId="urn:microsoft.com/office/officeart/2008/layout/LinedList"/>
    <dgm:cxn modelId="{7EEF6CB2-2820-42D2-B955-2719B8616A7E}" type="presParOf" srcId="{350B8465-454D-4BA9-886D-1E872FDF2CB7}" destId="{9A7B8053-B813-4149-9DD9-558A5EA59AB7}" srcOrd="5" destOrd="0" presId="urn:microsoft.com/office/officeart/2008/layout/LinedList"/>
    <dgm:cxn modelId="{4283DB8A-7392-49AC-B38C-130EF9AACBAF}" type="presParOf" srcId="{350B8465-454D-4BA9-886D-1E872FDF2CB7}" destId="{9E1315A1-79BF-47F2-B231-1F3528193DCE}" srcOrd="6" destOrd="0" presId="urn:microsoft.com/office/officeart/2008/layout/LinedList"/>
    <dgm:cxn modelId="{9F10737B-4BF1-4BBD-9836-A8F19AC7FA2A}" type="presParOf" srcId="{9126C115-43F6-4C03-8C08-A8ED99362818}" destId="{B567892E-00B4-468E-B48C-504E729C0397}" srcOrd="2" destOrd="0" presId="urn:microsoft.com/office/officeart/2008/layout/LinedList"/>
    <dgm:cxn modelId="{19B91FD6-EAB6-4B4B-B38A-F1D2B88A6652}" type="presParOf" srcId="{9126C115-43F6-4C03-8C08-A8ED99362818}" destId="{1B055BEE-1728-480B-9956-2CED7C062C4B}" srcOrd="3" destOrd="0" presId="urn:microsoft.com/office/officeart/2008/layout/LinedList"/>
    <dgm:cxn modelId="{8406A858-FDE1-4D03-BE72-43B60083CF44}" type="presParOf" srcId="{1B055BEE-1728-480B-9956-2CED7C062C4B}" destId="{FD7C45C8-EF5F-4C83-A58A-8E4B57AD39D3}" srcOrd="0" destOrd="0" presId="urn:microsoft.com/office/officeart/2008/layout/LinedList"/>
    <dgm:cxn modelId="{C16F4387-F284-4969-9893-A47CEF6C0D09}" type="presParOf" srcId="{1B055BEE-1728-480B-9956-2CED7C062C4B}" destId="{3232EC8C-BFB1-4E4A-9B2F-595B1A8AA154}" srcOrd="1" destOrd="0" presId="urn:microsoft.com/office/officeart/2008/layout/LinedList"/>
    <dgm:cxn modelId="{178A8691-3CD7-4F2B-9605-D26CBB862F3A}" type="presParOf" srcId="{3232EC8C-BFB1-4E4A-9B2F-595B1A8AA154}" destId="{BDBF4275-4BE1-46A5-8C51-3A00946BC2AC}" srcOrd="0" destOrd="0" presId="urn:microsoft.com/office/officeart/2008/layout/LinedList"/>
    <dgm:cxn modelId="{FF27CE6B-5F92-4574-A240-41CF62D6811D}" type="presParOf" srcId="{3232EC8C-BFB1-4E4A-9B2F-595B1A8AA154}" destId="{561FC707-7F7A-4815-A4B2-CD1FF585A2AB}" srcOrd="1" destOrd="0" presId="urn:microsoft.com/office/officeart/2008/layout/LinedList"/>
    <dgm:cxn modelId="{B1860946-F7B0-4E43-8649-0E866FDA3F85}" type="presParOf" srcId="{561FC707-7F7A-4815-A4B2-CD1FF585A2AB}" destId="{7EDB6CFF-13FD-4D0E-B936-6556F4A4CF5A}" srcOrd="0" destOrd="0" presId="urn:microsoft.com/office/officeart/2008/layout/LinedList"/>
    <dgm:cxn modelId="{5051B12B-A729-462E-BAB9-F8C194495DD0}" type="presParOf" srcId="{561FC707-7F7A-4815-A4B2-CD1FF585A2AB}" destId="{B4E20263-2602-48E7-B87A-D0C12C5E35F0}" srcOrd="1" destOrd="0" presId="urn:microsoft.com/office/officeart/2008/layout/LinedList"/>
    <dgm:cxn modelId="{335274FA-4B9A-47DF-B0F8-94B46C2E735E}" type="presParOf" srcId="{561FC707-7F7A-4815-A4B2-CD1FF585A2AB}" destId="{4C2D6A58-C59B-48F2-8EC3-C6530D4668C4}" srcOrd="2" destOrd="0" presId="urn:microsoft.com/office/officeart/2008/layout/LinedList"/>
    <dgm:cxn modelId="{70791157-ABCA-4BCF-8210-26CBC069FA49}" type="presParOf" srcId="{3232EC8C-BFB1-4E4A-9B2F-595B1A8AA154}" destId="{19263F15-F247-4CBE-B7ED-493FDA4670CD}" srcOrd="2" destOrd="0" presId="urn:microsoft.com/office/officeart/2008/layout/LinedList"/>
    <dgm:cxn modelId="{D95CD58B-2E97-4300-944A-87DFFF0C94C1}" type="presParOf" srcId="{3232EC8C-BFB1-4E4A-9B2F-595B1A8AA154}" destId="{CC0004C3-01A9-4B08-A8D7-12CF4C2FBD00}" srcOrd="3" destOrd="0" presId="urn:microsoft.com/office/officeart/2008/layout/LinedList"/>
    <dgm:cxn modelId="{4EA069F1-A994-4354-8578-18D5EA20AC54}" type="presParOf" srcId="{3232EC8C-BFB1-4E4A-9B2F-595B1A8AA154}" destId="{8BA15295-82A6-4339-86D0-426ADFA682F7}" srcOrd="4" destOrd="0" presId="urn:microsoft.com/office/officeart/2008/layout/LinedList"/>
    <dgm:cxn modelId="{ED681615-C090-4B25-908E-6E52CF8AC4E5}" type="presParOf" srcId="{8BA15295-82A6-4339-86D0-426ADFA682F7}" destId="{558C9A7F-F4D3-446D-B515-F8C30D567610}" srcOrd="0" destOrd="0" presId="urn:microsoft.com/office/officeart/2008/layout/LinedList"/>
    <dgm:cxn modelId="{BFBB6D76-A449-4274-A4C6-DFF5E46EAD36}" type="presParOf" srcId="{8BA15295-82A6-4339-86D0-426ADFA682F7}" destId="{03C3E874-EBDB-4A33-A998-4A8EAF09D124}" srcOrd="1" destOrd="0" presId="urn:microsoft.com/office/officeart/2008/layout/LinedList"/>
    <dgm:cxn modelId="{5607811A-0366-4B60-9D02-8BCB5556A53B}" type="presParOf" srcId="{8BA15295-82A6-4339-86D0-426ADFA682F7}" destId="{7969FFDC-43FE-40E9-ABA8-19C88F1BA855}" srcOrd="2" destOrd="0" presId="urn:microsoft.com/office/officeart/2008/layout/LinedList"/>
    <dgm:cxn modelId="{AED0194C-972D-406F-BB5E-064F0458E409}" type="presParOf" srcId="{3232EC8C-BFB1-4E4A-9B2F-595B1A8AA154}" destId="{39311A2E-B61C-41B3-BBC8-734359D6E608}" srcOrd="5" destOrd="0" presId="urn:microsoft.com/office/officeart/2008/layout/LinedList"/>
    <dgm:cxn modelId="{0DF53858-395E-429E-A948-61803B4C43F8}" type="presParOf" srcId="{3232EC8C-BFB1-4E4A-9B2F-595B1A8AA154}" destId="{4345500C-8238-45F5-82FB-FA60E6B09AE8}" srcOrd="6" destOrd="0" presId="urn:microsoft.com/office/officeart/2008/layout/LinedList"/>
    <dgm:cxn modelId="{85DD1EA8-0A78-4AFA-A6C2-4EE9DDAA77DB}" type="presParOf" srcId="{9126C115-43F6-4C03-8C08-A8ED99362818}" destId="{69B4512B-DE4E-466C-84BA-765E45B9C7CD}" srcOrd="4" destOrd="0" presId="urn:microsoft.com/office/officeart/2008/layout/LinedList"/>
    <dgm:cxn modelId="{2237AA3A-B34B-4207-9B41-A0CB22369C24}" type="presParOf" srcId="{9126C115-43F6-4C03-8C08-A8ED99362818}" destId="{A39B0319-41A7-4CCC-ADDA-23D5077F6901}" srcOrd="5" destOrd="0" presId="urn:microsoft.com/office/officeart/2008/layout/LinedList"/>
    <dgm:cxn modelId="{52ED9338-4B56-4253-A445-DF8217B06ED6}" type="presParOf" srcId="{A39B0319-41A7-4CCC-ADDA-23D5077F6901}" destId="{43895CD1-A0F3-4420-8132-778F4FA9D916}" srcOrd="0" destOrd="0" presId="urn:microsoft.com/office/officeart/2008/layout/LinedList"/>
    <dgm:cxn modelId="{3B8E3A05-523D-4031-B118-011A03A5C0C5}" type="presParOf" srcId="{A39B0319-41A7-4CCC-ADDA-23D5077F6901}" destId="{18C25220-22F3-4377-ABC3-77BB264AE574}" srcOrd="1" destOrd="0" presId="urn:microsoft.com/office/officeart/2008/layout/LinedList"/>
    <dgm:cxn modelId="{D5DF55F8-3F4E-4143-A32D-8981F0851103}" type="presParOf" srcId="{18C25220-22F3-4377-ABC3-77BB264AE574}" destId="{871C2F0F-38AC-4C37-96EB-FA42768DB0CD}" srcOrd="0" destOrd="0" presId="urn:microsoft.com/office/officeart/2008/layout/LinedList"/>
    <dgm:cxn modelId="{6B219418-1E4C-453C-9C65-EDF384592A9A}" type="presParOf" srcId="{18C25220-22F3-4377-ABC3-77BB264AE574}" destId="{CBB0AF0C-CF35-427A-8894-965ACCF922AD}" srcOrd="1" destOrd="0" presId="urn:microsoft.com/office/officeart/2008/layout/LinedList"/>
    <dgm:cxn modelId="{B2298C91-DD18-4EDA-86E7-8FC77C90570D}" type="presParOf" srcId="{CBB0AF0C-CF35-427A-8894-965ACCF922AD}" destId="{FBA0C79B-C6C0-4F81-8380-251214BFC1C4}" srcOrd="0" destOrd="0" presId="urn:microsoft.com/office/officeart/2008/layout/LinedList"/>
    <dgm:cxn modelId="{D593D7F7-807F-422E-89C7-CE9FD58406A2}" type="presParOf" srcId="{CBB0AF0C-CF35-427A-8894-965ACCF922AD}" destId="{4D14F236-5423-4370-87B8-CEC63DA4F93C}" srcOrd="1" destOrd="0" presId="urn:microsoft.com/office/officeart/2008/layout/LinedList"/>
    <dgm:cxn modelId="{2363016A-1BA4-4AF9-AFA0-BCECF464F1F8}" type="presParOf" srcId="{CBB0AF0C-CF35-427A-8894-965ACCF922AD}" destId="{57914006-F972-492A-9F51-AD67BB746AE2}" srcOrd="2" destOrd="0" presId="urn:microsoft.com/office/officeart/2008/layout/LinedList"/>
    <dgm:cxn modelId="{EC96C592-8547-4F50-A462-176962EA88C1}" type="presParOf" srcId="{18C25220-22F3-4377-ABC3-77BB264AE574}" destId="{470478B7-28E0-4527-9DF9-E60983C26700}" srcOrd="2" destOrd="0" presId="urn:microsoft.com/office/officeart/2008/layout/LinedList"/>
    <dgm:cxn modelId="{F5E52D25-5D4C-4D65-B77D-8EDBEBFF84C8}" type="presParOf" srcId="{18C25220-22F3-4377-ABC3-77BB264AE574}" destId="{343A0B2C-E339-4B24-9DFE-2BB3EAB44175}" srcOrd="3" destOrd="0" presId="urn:microsoft.com/office/officeart/2008/layout/LinedList"/>
    <dgm:cxn modelId="{E79C7FDB-9F51-4D9F-85D4-E66A6789FEDD}" type="presParOf" srcId="{18C25220-22F3-4377-ABC3-77BB264AE574}" destId="{CF49A065-B715-4BD4-8E2C-9E6A38AD71F5}" srcOrd="4" destOrd="0" presId="urn:microsoft.com/office/officeart/2008/layout/LinedList"/>
    <dgm:cxn modelId="{85501A43-D5F6-449B-A433-CBFD33BA634A}" type="presParOf" srcId="{CF49A065-B715-4BD4-8E2C-9E6A38AD71F5}" destId="{AE8E4C11-30CB-4DDB-9CC6-067FD409ACBB}" srcOrd="0" destOrd="0" presId="urn:microsoft.com/office/officeart/2008/layout/LinedList"/>
    <dgm:cxn modelId="{FA1CE373-AB34-426B-854D-657C54362DC3}" type="presParOf" srcId="{CF49A065-B715-4BD4-8E2C-9E6A38AD71F5}" destId="{32EC4289-57FA-42B6-8098-83A01AF7E213}" srcOrd="1" destOrd="0" presId="urn:microsoft.com/office/officeart/2008/layout/LinedList"/>
    <dgm:cxn modelId="{6B294FDA-F3F9-4FE5-A5A4-B8809C946E8D}" type="presParOf" srcId="{CF49A065-B715-4BD4-8E2C-9E6A38AD71F5}" destId="{BFABE6BE-81DB-40D1-86EE-94BBE8882969}" srcOrd="2" destOrd="0" presId="urn:microsoft.com/office/officeart/2008/layout/LinedList"/>
    <dgm:cxn modelId="{31F142B8-113D-4B4D-92AB-35F6FE9F4DCD}" type="presParOf" srcId="{18C25220-22F3-4377-ABC3-77BB264AE574}" destId="{98B1290A-3FF2-45CB-BE4F-5BF54FAE2FA7}" srcOrd="5" destOrd="0" presId="urn:microsoft.com/office/officeart/2008/layout/LinedList"/>
    <dgm:cxn modelId="{12C166E0-2ED8-4CE5-97F9-82447B70FC19}" type="presParOf" srcId="{18C25220-22F3-4377-ABC3-77BB264AE574}" destId="{13B3444E-3DE1-436C-8AB9-167051D524A0}" srcOrd="6" destOrd="0" presId="urn:microsoft.com/office/officeart/2008/layout/LinedList"/>
    <dgm:cxn modelId="{64051171-3B24-429B-990C-DFB5D32986E2}" type="presParOf" srcId="{18C25220-22F3-4377-ABC3-77BB264AE574}" destId="{1AD484E4-87BE-4F2C-A153-D8B535BEC45D}" srcOrd="7" destOrd="0" presId="urn:microsoft.com/office/officeart/2008/layout/LinedList"/>
    <dgm:cxn modelId="{A43EE323-204C-4218-B730-9689ECAECD02}" type="presParOf" srcId="{1AD484E4-87BE-4F2C-A153-D8B535BEC45D}" destId="{A9F328D0-7F20-4D93-A625-6FB699F1F59B}" srcOrd="0" destOrd="0" presId="urn:microsoft.com/office/officeart/2008/layout/LinedList"/>
    <dgm:cxn modelId="{E5D51F89-2F8E-4A00-B77C-675FD8EBA600}" type="presParOf" srcId="{1AD484E4-87BE-4F2C-A153-D8B535BEC45D}" destId="{E09A6B3E-8F06-4C60-95E6-BB3445728C14}" srcOrd="1" destOrd="0" presId="urn:microsoft.com/office/officeart/2008/layout/LinedList"/>
    <dgm:cxn modelId="{528D92D0-DDD4-4A90-B956-C5EAAC25C016}" type="presParOf" srcId="{1AD484E4-87BE-4F2C-A153-D8B535BEC45D}" destId="{17483566-4902-4A63-852F-FE32109FE231}" srcOrd="2" destOrd="0" presId="urn:microsoft.com/office/officeart/2008/layout/LinedList"/>
    <dgm:cxn modelId="{21188916-C333-4700-BD0F-8838DB409508}" type="presParOf" srcId="{18C25220-22F3-4377-ABC3-77BB264AE574}" destId="{B459E716-1BC4-49B3-80ED-193F1FE39E86}" srcOrd="8" destOrd="0" presId="urn:microsoft.com/office/officeart/2008/layout/LinedList"/>
    <dgm:cxn modelId="{68552396-835A-4F90-BDC6-D0FF195B9256}" type="presParOf" srcId="{18C25220-22F3-4377-ABC3-77BB264AE574}" destId="{0658D96F-EA42-435E-B215-E4EF51964914}" srcOrd="9" destOrd="0" presId="urn:microsoft.com/office/officeart/2008/layout/LinedList"/>
    <dgm:cxn modelId="{501DEA02-1597-472E-9771-128B57B81874}" type="presParOf" srcId="{9126C115-43F6-4C03-8C08-A8ED99362818}" destId="{0000F01D-9E8E-4631-B5FF-511F1BFC417C}" srcOrd="6" destOrd="0" presId="urn:microsoft.com/office/officeart/2008/layout/LinedList"/>
    <dgm:cxn modelId="{1064D89D-B788-4594-8615-77DE8130A498}" type="presParOf" srcId="{9126C115-43F6-4C03-8C08-A8ED99362818}" destId="{63290E7A-106B-43C8-93B1-C96DBD7B2E8A}" srcOrd="7" destOrd="0" presId="urn:microsoft.com/office/officeart/2008/layout/LinedList"/>
    <dgm:cxn modelId="{0515A789-FC68-43E1-B18C-3A9CA56F5812}" type="presParOf" srcId="{63290E7A-106B-43C8-93B1-C96DBD7B2E8A}" destId="{A94E0D97-286A-4946-9225-3CE21381D22D}" srcOrd="0" destOrd="0" presId="urn:microsoft.com/office/officeart/2008/layout/LinedList"/>
    <dgm:cxn modelId="{5972CE81-D527-4905-BDFC-52756F558A20}" type="presParOf" srcId="{63290E7A-106B-43C8-93B1-C96DBD7B2E8A}" destId="{B8CB9534-0CEF-4B56-8F5E-768D8A801994}" srcOrd="1" destOrd="0" presId="urn:microsoft.com/office/officeart/2008/layout/LinedList"/>
    <dgm:cxn modelId="{BE0AE0D5-CA54-49ED-9DB6-3327109FBF46}" type="presParOf" srcId="{B8CB9534-0CEF-4B56-8F5E-768D8A801994}" destId="{38BE2185-8800-4D67-8891-2FD72D8611B7}" srcOrd="0" destOrd="0" presId="urn:microsoft.com/office/officeart/2008/layout/LinedList"/>
    <dgm:cxn modelId="{5489DCF7-DA94-4AC3-934B-7E608506E815}" type="presParOf" srcId="{B8CB9534-0CEF-4B56-8F5E-768D8A801994}" destId="{7E61B4A2-F57C-4B5E-90AA-AE785E4D8200}" srcOrd="1" destOrd="0" presId="urn:microsoft.com/office/officeart/2008/layout/LinedList"/>
    <dgm:cxn modelId="{E7DAF67C-F547-41FE-BA44-0D281B130BCD}" type="presParOf" srcId="{7E61B4A2-F57C-4B5E-90AA-AE785E4D8200}" destId="{1BF7FC94-B7EE-4B7C-B56F-71956F2694B7}" srcOrd="0" destOrd="0" presId="urn:microsoft.com/office/officeart/2008/layout/LinedList"/>
    <dgm:cxn modelId="{01597BFA-BC43-4CB5-B7F0-40334987C68A}" type="presParOf" srcId="{7E61B4A2-F57C-4B5E-90AA-AE785E4D8200}" destId="{3887CD3D-0808-42FF-8499-59F1E50F4F71}" srcOrd="1" destOrd="0" presId="urn:microsoft.com/office/officeart/2008/layout/LinedList"/>
    <dgm:cxn modelId="{331DCBB7-7B78-4C82-971B-F3577E04E186}" type="presParOf" srcId="{7E61B4A2-F57C-4B5E-90AA-AE785E4D8200}" destId="{04C9BFC1-4AD2-4B41-85DD-3C4BD20B96BE}" srcOrd="2" destOrd="0" presId="urn:microsoft.com/office/officeart/2008/layout/LinedList"/>
    <dgm:cxn modelId="{FA042569-2AEE-4390-80C2-F3A745171827}" type="presParOf" srcId="{B8CB9534-0CEF-4B56-8F5E-768D8A801994}" destId="{C0473539-AE68-41CC-BD48-C193C7F071F6}" srcOrd="2" destOrd="0" presId="urn:microsoft.com/office/officeart/2008/layout/LinedList"/>
    <dgm:cxn modelId="{79E2BB94-9500-41D4-81AD-85C9DB5E13C0}" type="presParOf" srcId="{B8CB9534-0CEF-4B56-8F5E-768D8A801994}" destId="{58F7B766-8028-44E2-9580-28DFC9ED3E2D}" srcOrd="3" destOrd="0" presId="urn:microsoft.com/office/officeart/2008/layout/LinedList"/>
    <dgm:cxn modelId="{3B319F84-1E1C-47FB-9E90-9D879E7A78A9}" type="presParOf" srcId="{B8CB9534-0CEF-4B56-8F5E-768D8A801994}" destId="{A7B297C9-B29F-4F35-A526-E4AC53727E37}" srcOrd="4" destOrd="0" presId="urn:microsoft.com/office/officeart/2008/layout/LinedList"/>
    <dgm:cxn modelId="{8EEE2375-09F1-4567-9784-0830B15FE370}" type="presParOf" srcId="{A7B297C9-B29F-4F35-A526-E4AC53727E37}" destId="{052A6BF0-DE7B-4B86-B823-6370E34CB6A8}" srcOrd="0" destOrd="0" presId="urn:microsoft.com/office/officeart/2008/layout/LinedList"/>
    <dgm:cxn modelId="{3212EEE5-C74F-40DA-A48B-B1E85891750E}" type="presParOf" srcId="{A7B297C9-B29F-4F35-A526-E4AC53727E37}" destId="{86F66DDC-1A23-40B7-B961-BE57CB1F6553}" srcOrd="1" destOrd="0" presId="urn:microsoft.com/office/officeart/2008/layout/LinedList"/>
    <dgm:cxn modelId="{13A46051-216C-4D0A-9EE6-8709DB176CEB}" type="presParOf" srcId="{A7B297C9-B29F-4F35-A526-E4AC53727E37}" destId="{7858AAE9-907C-488F-9D03-162DF586C5BB}" srcOrd="2" destOrd="0" presId="urn:microsoft.com/office/officeart/2008/layout/LinedList"/>
    <dgm:cxn modelId="{5C342560-E264-4CA5-B8A9-BE1F231FCF34}" type="presParOf" srcId="{B8CB9534-0CEF-4B56-8F5E-768D8A801994}" destId="{1C42A383-EFCD-4525-A724-F59EC492A0FF}" srcOrd="5" destOrd="0" presId="urn:microsoft.com/office/officeart/2008/layout/LinedList"/>
    <dgm:cxn modelId="{6FAA3133-6B56-40BF-B1DA-814C6E0FD66B}" type="presParOf" srcId="{B8CB9534-0CEF-4B56-8F5E-768D8A801994}" destId="{7DB67AC7-ADA3-4FB7-A464-E6B2C0BF8A5D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4D153-07EF-49F0-8460-7F5EF20DAA8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DECF62-6D0F-4D16-AB15-D8AED01BABAE}">
      <dgm:prSet/>
      <dgm:spPr/>
      <dgm:t>
        <a:bodyPr/>
        <a:lstStyle/>
        <a:p>
          <a:r>
            <a:rPr lang="de-DE"/>
            <a:t>Flächenverfügbarkeit </a:t>
          </a:r>
          <a:endParaRPr lang="en-US"/>
        </a:p>
      </dgm:t>
    </dgm:pt>
    <dgm:pt modelId="{291F8712-1B86-4875-B22B-6C5226371D6E}" type="parTrans" cxnId="{83F56A65-D9A7-4B2B-92E6-B2BE22D8AA2C}">
      <dgm:prSet/>
      <dgm:spPr/>
      <dgm:t>
        <a:bodyPr/>
        <a:lstStyle/>
        <a:p>
          <a:endParaRPr lang="en-US"/>
        </a:p>
      </dgm:t>
    </dgm:pt>
    <dgm:pt modelId="{43BF49DC-E290-455D-A9ED-A23F0522C304}" type="sibTrans" cxnId="{83F56A65-D9A7-4B2B-92E6-B2BE22D8AA2C}">
      <dgm:prSet/>
      <dgm:spPr/>
      <dgm:t>
        <a:bodyPr/>
        <a:lstStyle/>
        <a:p>
          <a:endParaRPr lang="en-US"/>
        </a:p>
      </dgm:t>
    </dgm:pt>
    <dgm:pt modelId="{F8EAEA47-00B8-40C6-8BAC-F1EDDEB3141C}">
      <dgm:prSet/>
      <dgm:spPr/>
      <dgm:t>
        <a:bodyPr/>
        <a:lstStyle/>
        <a:p>
          <a:r>
            <a:rPr lang="de-DE"/>
            <a:t>Wind-Repowering</a:t>
          </a:r>
          <a:endParaRPr lang="en-US"/>
        </a:p>
      </dgm:t>
    </dgm:pt>
    <dgm:pt modelId="{991A45C5-52B6-470E-AD58-EC1AF65C6440}" type="parTrans" cxnId="{49A197FE-603F-4C2C-A2C7-185416D2169D}">
      <dgm:prSet/>
      <dgm:spPr/>
      <dgm:t>
        <a:bodyPr/>
        <a:lstStyle/>
        <a:p>
          <a:endParaRPr lang="en-US"/>
        </a:p>
      </dgm:t>
    </dgm:pt>
    <dgm:pt modelId="{2CD05F6C-DE3F-4757-B598-77E06F456876}" type="sibTrans" cxnId="{49A197FE-603F-4C2C-A2C7-185416D2169D}">
      <dgm:prSet/>
      <dgm:spPr/>
      <dgm:t>
        <a:bodyPr/>
        <a:lstStyle/>
        <a:p>
          <a:endParaRPr lang="en-US"/>
        </a:p>
      </dgm:t>
    </dgm:pt>
    <dgm:pt modelId="{98F51639-5E7C-4189-B8E7-1BE4CF052807}">
      <dgm:prSet/>
      <dgm:spPr/>
      <dgm:t>
        <a:bodyPr/>
        <a:lstStyle/>
        <a:p>
          <a:r>
            <a:rPr lang="de-DE"/>
            <a:t>Bodenpunkte </a:t>
          </a:r>
          <a:endParaRPr lang="en-US"/>
        </a:p>
      </dgm:t>
    </dgm:pt>
    <dgm:pt modelId="{0B85DF0A-8EF6-4830-A2D1-163DA26529A7}" type="parTrans" cxnId="{48F671DA-CEEA-4FB9-8FB9-E30BCACCDE01}">
      <dgm:prSet/>
      <dgm:spPr/>
      <dgm:t>
        <a:bodyPr/>
        <a:lstStyle/>
        <a:p>
          <a:endParaRPr lang="en-US"/>
        </a:p>
      </dgm:t>
    </dgm:pt>
    <dgm:pt modelId="{19556AB0-FA07-40F8-BDE2-A91E0FCBF454}" type="sibTrans" cxnId="{48F671DA-CEEA-4FB9-8FB9-E30BCACCDE01}">
      <dgm:prSet/>
      <dgm:spPr/>
      <dgm:t>
        <a:bodyPr/>
        <a:lstStyle/>
        <a:p>
          <a:endParaRPr lang="en-US"/>
        </a:p>
      </dgm:t>
    </dgm:pt>
    <dgm:pt modelId="{3F3F5085-3901-4831-9740-2C2276B47E66}">
      <dgm:prSet/>
      <dgm:spPr/>
      <dgm:t>
        <a:bodyPr/>
        <a:lstStyle/>
        <a:p>
          <a:r>
            <a:rPr lang="de-DE"/>
            <a:t>Planungsrecht</a:t>
          </a:r>
          <a:endParaRPr lang="en-US"/>
        </a:p>
      </dgm:t>
    </dgm:pt>
    <dgm:pt modelId="{376737F6-9275-4B75-B4D8-163201C9AFC6}" type="parTrans" cxnId="{DC819DDE-3D08-4E87-AF3C-20E1200EED39}">
      <dgm:prSet/>
      <dgm:spPr/>
      <dgm:t>
        <a:bodyPr/>
        <a:lstStyle/>
        <a:p>
          <a:endParaRPr lang="en-US"/>
        </a:p>
      </dgm:t>
    </dgm:pt>
    <dgm:pt modelId="{7933623A-C8CA-4655-9DB6-30D6AC45EB49}" type="sibTrans" cxnId="{DC819DDE-3D08-4E87-AF3C-20E1200EED39}">
      <dgm:prSet/>
      <dgm:spPr/>
      <dgm:t>
        <a:bodyPr/>
        <a:lstStyle/>
        <a:p>
          <a:endParaRPr lang="en-US"/>
        </a:p>
      </dgm:t>
    </dgm:pt>
    <dgm:pt modelId="{841A284F-682B-4543-8F96-9D0ED1F6BBE6}">
      <dgm:prSet/>
      <dgm:spPr/>
      <dgm:t>
        <a:bodyPr/>
        <a:lstStyle/>
        <a:p>
          <a:r>
            <a:rPr lang="de-DE"/>
            <a:t>Konkurrenz zu Vorranggebieten Wind </a:t>
          </a:r>
          <a:endParaRPr lang="en-US"/>
        </a:p>
      </dgm:t>
    </dgm:pt>
    <dgm:pt modelId="{883AA8E5-A061-4D72-A745-5C22D6F1E6AC}" type="parTrans" cxnId="{C7636FCC-F567-4904-A008-CC7370562180}">
      <dgm:prSet/>
      <dgm:spPr/>
      <dgm:t>
        <a:bodyPr/>
        <a:lstStyle/>
        <a:p>
          <a:endParaRPr lang="en-US"/>
        </a:p>
      </dgm:t>
    </dgm:pt>
    <dgm:pt modelId="{63C02B31-E7E9-45BF-BD3A-8190F89A932E}" type="sibTrans" cxnId="{C7636FCC-F567-4904-A008-CC7370562180}">
      <dgm:prSet/>
      <dgm:spPr/>
      <dgm:t>
        <a:bodyPr/>
        <a:lstStyle/>
        <a:p>
          <a:endParaRPr lang="en-US"/>
        </a:p>
      </dgm:t>
    </dgm:pt>
    <dgm:pt modelId="{EDB17A7C-A328-447E-9D32-AE6A55F5C2BD}">
      <dgm:prSet/>
      <dgm:spPr/>
      <dgm:t>
        <a:bodyPr/>
        <a:lstStyle/>
        <a:p>
          <a:r>
            <a:rPr lang="de-DE"/>
            <a:t>Häufig Ausschluss durch Regional- und/ oder Landesplanung </a:t>
          </a:r>
          <a:endParaRPr lang="en-US"/>
        </a:p>
      </dgm:t>
    </dgm:pt>
    <dgm:pt modelId="{C2123EA0-9C06-4AF6-B356-395CF25ECD21}" type="parTrans" cxnId="{44AD0C65-0D0F-4A65-ADE8-1496A84A6AE6}">
      <dgm:prSet/>
      <dgm:spPr/>
      <dgm:t>
        <a:bodyPr/>
        <a:lstStyle/>
        <a:p>
          <a:endParaRPr lang="en-US"/>
        </a:p>
      </dgm:t>
    </dgm:pt>
    <dgm:pt modelId="{7B2362D0-E50C-46C1-BC26-16332220BEA6}" type="sibTrans" cxnId="{44AD0C65-0D0F-4A65-ADE8-1496A84A6AE6}">
      <dgm:prSet/>
      <dgm:spPr/>
      <dgm:t>
        <a:bodyPr/>
        <a:lstStyle/>
        <a:p>
          <a:endParaRPr lang="en-US"/>
        </a:p>
      </dgm:t>
    </dgm:pt>
    <dgm:pt modelId="{4CDD7990-FC16-427F-8A55-796711A3537C}">
      <dgm:prSet/>
      <dgm:spPr/>
      <dgm:t>
        <a:bodyPr/>
        <a:lstStyle/>
        <a:p>
          <a:r>
            <a:rPr lang="de-DE"/>
            <a:t>Technische Abstimmung </a:t>
          </a:r>
          <a:endParaRPr lang="en-US"/>
        </a:p>
      </dgm:t>
    </dgm:pt>
    <dgm:pt modelId="{B1F627FB-A913-4F85-B885-2AD5078C6EFE}" type="parTrans" cxnId="{B173A47B-EDFD-42D0-8621-763DC2CF1AAD}">
      <dgm:prSet/>
      <dgm:spPr/>
      <dgm:t>
        <a:bodyPr/>
        <a:lstStyle/>
        <a:p>
          <a:endParaRPr lang="en-US"/>
        </a:p>
      </dgm:t>
    </dgm:pt>
    <dgm:pt modelId="{81AF1EEF-3AA9-415C-A37C-57382CDB4786}" type="sibTrans" cxnId="{B173A47B-EDFD-42D0-8621-763DC2CF1AAD}">
      <dgm:prSet/>
      <dgm:spPr/>
      <dgm:t>
        <a:bodyPr/>
        <a:lstStyle/>
        <a:p>
          <a:endParaRPr lang="en-US"/>
        </a:p>
      </dgm:t>
    </dgm:pt>
    <dgm:pt modelId="{2E853C2F-872E-453A-B54B-0CF38C4F8EE4}">
      <dgm:prSet/>
      <dgm:spPr/>
      <dgm:t>
        <a:bodyPr/>
        <a:lstStyle/>
        <a:p>
          <a:r>
            <a:rPr lang="de-DE" dirty="0"/>
            <a:t>Überbauung des Netzanschlusspunktes </a:t>
          </a:r>
          <a:endParaRPr lang="en-US" dirty="0"/>
        </a:p>
      </dgm:t>
    </dgm:pt>
    <dgm:pt modelId="{8D0251D6-5D46-4DA3-B546-4941EA4FDB56}" type="parTrans" cxnId="{79ABCBC3-E966-4A75-847C-6E57D9134D87}">
      <dgm:prSet/>
      <dgm:spPr/>
      <dgm:t>
        <a:bodyPr/>
        <a:lstStyle/>
        <a:p>
          <a:endParaRPr lang="en-US"/>
        </a:p>
      </dgm:t>
    </dgm:pt>
    <dgm:pt modelId="{5A5C2E0F-C212-40D6-8EA5-8E737BF91AED}" type="sibTrans" cxnId="{79ABCBC3-E966-4A75-847C-6E57D9134D87}">
      <dgm:prSet/>
      <dgm:spPr/>
      <dgm:t>
        <a:bodyPr/>
        <a:lstStyle/>
        <a:p>
          <a:endParaRPr lang="en-US"/>
        </a:p>
      </dgm:t>
    </dgm:pt>
    <dgm:pt modelId="{8E71AF67-A1F7-4423-BFE3-9F314187445A}">
      <dgm:prSet/>
      <dgm:spPr/>
      <dgm:t>
        <a:bodyPr/>
        <a:lstStyle/>
        <a:p>
          <a:r>
            <a:rPr lang="de-DE"/>
            <a:t>Einbindung in das bestehende Infrastrukturnetz </a:t>
          </a:r>
          <a:endParaRPr lang="en-US"/>
        </a:p>
      </dgm:t>
    </dgm:pt>
    <dgm:pt modelId="{91AAFCA4-3F4E-4195-A171-A04C90EE368B}" type="parTrans" cxnId="{F33EAEA3-EBE9-40C6-BCFC-E7AA95B6F69E}">
      <dgm:prSet/>
      <dgm:spPr/>
      <dgm:t>
        <a:bodyPr/>
        <a:lstStyle/>
        <a:p>
          <a:endParaRPr lang="en-US"/>
        </a:p>
      </dgm:t>
    </dgm:pt>
    <dgm:pt modelId="{5CB77CE7-0625-47FC-BF49-9CB48E7CDCEC}" type="sibTrans" cxnId="{F33EAEA3-EBE9-40C6-BCFC-E7AA95B6F69E}">
      <dgm:prSet/>
      <dgm:spPr/>
      <dgm:t>
        <a:bodyPr/>
        <a:lstStyle/>
        <a:p>
          <a:endParaRPr lang="en-US"/>
        </a:p>
      </dgm:t>
    </dgm:pt>
    <dgm:pt modelId="{AF11ACCD-D2FA-4021-80C5-6A486DC75D40}">
      <dgm:prSet/>
      <dgm:spPr/>
      <dgm:t>
        <a:bodyPr/>
        <a:lstStyle/>
        <a:p>
          <a:r>
            <a:rPr lang="de-DE"/>
            <a:t>Akzeptanz in der Bevölkerung </a:t>
          </a:r>
          <a:endParaRPr lang="en-US"/>
        </a:p>
      </dgm:t>
    </dgm:pt>
    <dgm:pt modelId="{0BF14DCD-76FE-4C09-89FD-579259C78400}" type="parTrans" cxnId="{2F68194F-B6BA-4643-9CA6-31436F8F14B2}">
      <dgm:prSet/>
      <dgm:spPr/>
      <dgm:t>
        <a:bodyPr/>
        <a:lstStyle/>
        <a:p>
          <a:endParaRPr lang="en-US"/>
        </a:p>
      </dgm:t>
    </dgm:pt>
    <dgm:pt modelId="{BF7813B1-C388-4B22-B7E0-18B97F092DF8}" type="sibTrans" cxnId="{2F68194F-B6BA-4643-9CA6-31436F8F14B2}">
      <dgm:prSet/>
      <dgm:spPr/>
      <dgm:t>
        <a:bodyPr/>
        <a:lstStyle/>
        <a:p>
          <a:endParaRPr lang="en-US"/>
        </a:p>
      </dgm:t>
    </dgm:pt>
    <dgm:pt modelId="{24AB9654-0548-4BDD-93CC-816796FF5385}">
      <dgm:prSet/>
      <dgm:spPr/>
      <dgm:t>
        <a:bodyPr/>
        <a:lstStyle/>
        <a:p>
          <a:r>
            <a:rPr lang="de-DE"/>
            <a:t>PV-FFA werden häufig als Konkurrenz zur Landwirtschaft wahrgenommen  </a:t>
          </a:r>
          <a:endParaRPr lang="en-US"/>
        </a:p>
      </dgm:t>
    </dgm:pt>
    <dgm:pt modelId="{0A2CC92B-4D0F-41D3-AAF8-BB67A3569F53}" type="parTrans" cxnId="{108CFFFE-DCAA-483B-99AF-F800B20D7B78}">
      <dgm:prSet/>
      <dgm:spPr/>
      <dgm:t>
        <a:bodyPr/>
        <a:lstStyle/>
        <a:p>
          <a:endParaRPr lang="en-US"/>
        </a:p>
      </dgm:t>
    </dgm:pt>
    <dgm:pt modelId="{ECA2BB1D-E5B1-48AC-BAE9-9FA61AA21CEB}" type="sibTrans" cxnId="{108CFFFE-DCAA-483B-99AF-F800B20D7B78}">
      <dgm:prSet/>
      <dgm:spPr/>
      <dgm:t>
        <a:bodyPr/>
        <a:lstStyle/>
        <a:p>
          <a:endParaRPr lang="en-US"/>
        </a:p>
      </dgm:t>
    </dgm:pt>
    <dgm:pt modelId="{95EF6BBF-FAD7-43EE-9326-ADE535FF14C2}" type="pres">
      <dgm:prSet presAssocID="{6B44D153-07EF-49F0-8460-7F5EF20DAA81}" presName="linear" presStyleCnt="0">
        <dgm:presLayoutVars>
          <dgm:dir/>
          <dgm:animLvl val="lvl"/>
          <dgm:resizeHandles val="exact"/>
        </dgm:presLayoutVars>
      </dgm:prSet>
      <dgm:spPr/>
    </dgm:pt>
    <dgm:pt modelId="{7688283B-DD87-4D9C-9E5A-C0895D3FDD59}" type="pres">
      <dgm:prSet presAssocID="{54DECF62-6D0F-4D16-AB15-D8AED01BABAE}" presName="parentLin" presStyleCnt="0"/>
      <dgm:spPr/>
    </dgm:pt>
    <dgm:pt modelId="{D86CBCE3-0AF4-417B-864B-175CA86B9A4E}" type="pres">
      <dgm:prSet presAssocID="{54DECF62-6D0F-4D16-AB15-D8AED01BABAE}" presName="parentLeftMargin" presStyleLbl="node1" presStyleIdx="0" presStyleCnt="4"/>
      <dgm:spPr/>
    </dgm:pt>
    <dgm:pt modelId="{1073C8F2-7099-4F9C-ADEA-4AE17101B03E}" type="pres">
      <dgm:prSet presAssocID="{54DECF62-6D0F-4D16-AB15-D8AED01BABA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4F0430-7B9C-495E-A613-38F9A73FA667}" type="pres">
      <dgm:prSet presAssocID="{54DECF62-6D0F-4D16-AB15-D8AED01BABAE}" presName="negativeSpace" presStyleCnt="0"/>
      <dgm:spPr/>
    </dgm:pt>
    <dgm:pt modelId="{586A86B8-F905-41ED-AF49-3E3DADD7A9CA}" type="pres">
      <dgm:prSet presAssocID="{54DECF62-6D0F-4D16-AB15-D8AED01BABAE}" presName="childText" presStyleLbl="conFgAcc1" presStyleIdx="0" presStyleCnt="4">
        <dgm:presLayoutVars>
          <dgm:bulletEnabled val="1"/>
        </dgm:presLayoutVars>
      </dgm:prSet>
      <dgm:spPr/>
    </dgm:pt>
    <dgm:pt modelId="{16E579CE-CBCC-4F06-8D36-9E925DC5BAC5}" type="pres">
      <dgm:prSet presAssocID="{43BF49DC-E290-455D-A9ED-A23F0522C304}" presName="spaceBetweenRectangles" presStyleCnt="0"/>
      <dgm:spPr/>
    </dgm:pt>
    <dgm:pt modelId="{5C6C5FB2-61AD-409F-8FE8-DED22A0CDD2D}" type="pres">
      <dgm:prSet presAssocID="{3F3F5085-3901-4831-9740-2C2276B47E66}" presName="parentLin" presStyleCnt="0"/>
      <dgm:spPr/>
    </dgm:pt>
    <dgm:pt modelId="{7AD3D31F-CAE2-4AFC-8B0F-071CD0DFC6B2}" type="pres">
      <dgm:prSet presAssocID="{3F3F5085-3901-4831-9740-2C2276B47E66}" presName="parentLeftMargin" presStyleLbl="node1" presStyleIdx="0" presStyleCnt="4"/>
      <dgm:spPr/>
    </dgm:pt>
    <dgm:pt modelId="{6B42E754-30C9-4A76-9B15-1EC0CE245D0A}" type="pres">
      <dgm:prSet presAssocID="{3F3F5085-3901-4831-9740-2C2276B47E6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5E45536-320F-495B-97AE-89EB166B8B38}" type="pres">
      <dgm:prSet presAssocID="{3F3F5085-3901-4831-9740-2C2276B47E66}" presName="negativeSpace" presStyleCnt="0"/>
      <dgm:spPr/>
    </dgm:pt>
    <dgm:pt modelId="{2C67D552-7EB9-4156-BDE8-AE7370ABE6B1}" type="pres">
      <dgm:prSet presAssocID="{3F3F5085-3901-4831-9740-2C2276B47E66}" presName="childText" presStyleLbl="conFgAcc1" presStyleIdx="1" presStyleCnt="4">
        <dgm:presLayoutVars>
          <dgm:bulletEnabled val="1"/>
        </dgm:presLayoutVars>
      </dgm:prSet>
      <dgm:spPr/>
    </dgm:pt>
    <dgm:pt modelId="{08A891CB-B4CB-4ED4-B93F-298878B96436}" type="pres">
      <dgm:prSet presAssocID="{7933623A-C8CA-4655-9DB6-30D6AC45EB49}" presName="spaceBetweenRectangles" presStyleCnt="0"/>
      <dgm:spPr/>
    </dgm:pt>
    <dgm:pt modelId="{2011F36F-01D0-4F3C-BD34-1890A870C7A1}" type="pres">
      <dgm:prSet presAssocID="{4CDD7990-FC16-427F-8A55-796711A3537C}" presName="parentLin" presStyleCnt="0"/>
      <dgm:spPr/>
    </dgm:pt>
    <dgm:pt modelId="{1AEF0463-7D22-48EA-82DD-9D24AA27AEF6}" type="pres">
      <dgm:prSet presAssocID="{4CDD7990-FC16-427F-8A55-796711A3537C}" presName="parentLeftMargin" presStyleLbl="node1" presStyleIdx="1" presStyleCnt="4"/>
      <dgm:spPr/>
    </dgm:pt>
    <dgm:pt modelId="{2254BBAB-146C-433A-B1B9-F0FE5A94A677}" type="pres">
      <dgm:prSet presAssocID="{4CDD7990-FC16-427F-8A55-796711A353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3C85987-9C84-4D29-988E-E457640EE8C7}" type="pres">
      <dgm:prSet presAssocID="{4CDD7990-FC16-427F-8A55-796711A3537C}" presName="negativeSpace" presStyleCnt="0"/>
      <dgm:spPr/>
    </dgm:pt>
    <dgm:pt modelId="{E2C1D148-6033-4F72-B9BC-032642203FC2}" type="pres">
      <dgm:prSet presAssocID="{4CDD7990-FC16-427F-8A55-796711A3537C}" presName="childText" presStyleLbl="conFgAcc1" presStyleIdx="2" presStyleCnt="4">
        <dgm:presLayoutVars>
          <dgm:bulletEnabled val="1"/>
        </dgm:presLayoutVars>
      </dgm:prSet>
      <dgm:spPr/>
    </dgm:pt>
    <dgm:pt modelId="{C1E001CE-E29D-464C-9044-4CD0D2782E11}" type="pres">
      <dgm:prSet presAssocID="{81AF1EEF-3AA9-415C-A37C-57382CDB4786}" presName="spaceBetweenRectangles" presStyleCnt="0"/>
      <dgm:spPr/>
    </dgm:pt>
    <dgm:pt modelId="{D7444593-FEB5-4BC3-ADB7-9463ADC9D91C}" type="pres">
      <dgm:prSet presAssocID="{AF11ACCD-D2FA-4021-80C5-6A486DC75D40}" presName="parentLin" presStyleCnt="0"/>
      <dgm:spPr/>
    </dgm:pt>
    <dgm:pt modelId="{40A836FE-2CAA-4270-9B4E-E9DD37C0C6D6}" type="pres">
      <dgm:prSet presAssocID="{AF11ACCD-D2FA-4021-80C5-6A486DC75D40}" presName="parentLeftMargin" presStyleLbl="node1" presStyleIdx="2" presStyleCnt="4"/>
      <dgm:spPr/>
    </dgm:pt>
    <dgm:pt modelId="{6E311C03-2764-453C-BFD3-CEEAD51136CD}" type="pres">
      <dgm:prSet presAssocID="{AF11ACCD-D2FA-4021-80C5-6A486DC75D4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EA43505-A6CC-47FF-A5E4-831CA579E981}" type="pres">
      <dgm:prSet presAssocID="{AF11ACCD-D2FA-4021-80C5-6A486DC75D40}" presName="negativeSpace" presStyleCnt="0"/>
      <dgm:spPr/>
    </dgm:pt>
    <dgm:pt modelId="{F68AD440-52C7-45A6-AB40-748FF861D89E}" type="pres">
      <dgm:prSet presAssocID="{AF11ACCD-D2FA-4021-80C5-6A486DC75D4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8228A01-A6FC-4627-8B41-3E8AEE951BFB}" type="presOf" srcId="{2E853C2F-872E-453A-B54B-0CF38C4F8EE4}" destId="{E2C1D148-6033-4F72-B9BC-032642203FC2}" srcOrd="0" destOrd="0" presId="urn:microsoft.com/office/officeart/2005/8/layout/list1"/>
    <dgm:cxn modelId="{7524E607-0C81-4A63-881B-71F2CE7FB683}" type="presOf" srcId="{AF11ACCD-D2FA-4021-80C5-6A486DC75D40}" destId="{40A836FE-2CAA-4270-9B4E-E9DD37C0C6D6}" srcOrd="0" destOrd="0" presId="urn:microsoft.com/office/officeart/2005/8/layout/list1"/>
    <dgm:cxn modelId="{2DE38A0D-6E8F-4AE7-85A0-1F01636E4EE7}" type="presOf" srcId="{54DECF62-6D0F-4D16-AB15-D8AED01BABAE}" destId="{D86CBCE3-0AF4-417B-864B-175CA86B9A4E}" srcOrd="0" destOrd="0" presId="urn:microsoft.com/office/officeart/2005/8/layout/list1"/>
    <dgm:cxn modelId="{F6768919-6BA3-4E9C-A0D7-2A66393A61C0}" type="presOf" srcId="{4CDD7990-FC16-427F-8A55-796711A3537C}" destId="{2254BBAB-146C-433A-B1B9-F0FE5A94A677}" srcOrd="1" destOrd="0" presId="urn:microsoft.com/office/officeart/2005/8/layout/list1"/>
    <dgm:cxn modelId="{21A0C419-6C41-4FD0-873B-0B526C4AAD28}" type="presOf" srcId="{54DECF62-6D0F-4D16-AB15-D8AED01BABAE}" destId="{1073C8F2-7099-4F9C-ADEA-4AE17101B03E}" srcOrd="1" destOrd="0" presId="urn:microsoft.com/office/officeart/2005/8/layout/list1"/>
    <dgm:cxn modelId="{33D85E35-FFFB-459C-AC3A-7E19ACEEF990}" type="presOf" srcId="{6B44D153-07EF-49F0-8460-7F5EF20DAA81}" destId="{95EF6BBF-FAD7-43EE-9326-ADE535FF14C2}" srcOrd="0" destOrd="0" presId="urn:microsoft.com/office/officeart/2005/8/layout/list1"/>
    <dgm:cxn modelId="{FEF11C5F-3326-4E5F-ABD1-33536BCCB640}" type="presOf" srcId="{841A284F-682B-4543-8F96-9D0ED1F6BBE6}" destId="{2C67D552-7EB9-4156-BDE8-AE7370ABE6B1}" srcOrd="0" destOrd="0" presId="urn:microsoft.com/office/officeart/2005/8/layout/list1"/>
    <dgm:cxn modelId="{44AD0C65-0D0F-4A65-ADE8-1496A84A6AE6}" srcId="{3F3F5085-3901-4831-9740-2C2276B47E66}" destId="{EDB17A7C-A328-447E-9D32-AE6A55F5C2BD}" srcOrd="1" destOrd="0" parTransId="{C2123EA0-9C06-4AF6-B356-395CF25ECD21}" sibTransId="{7B2362D0-E50C-46C1-BC26-16332220BEA6}"/>
    <dgm:cxn modelId="{83F56A65-D9A7-4B2B-92E6-B2BE22D8AA2C}" srcId="{6B44D153-07EF-49F0-8460-7F5EF20DAA81}" destId="{54DECF62-6D0F-4D16-AB15-D8AED01BABAE}" srcOrd="0" destOrd="0" parTransId="{291F8712-1B86-4875-B22B-6C5226371D6E}" sibTransId="{43BF49DC-E290-455D-A9ED-A23F0522C304}"/>
    <dgm:cxn modelId="{BC742C49-604E-4CE1-AFB0-04C5D1CACE07}" type="presOf" srcId="{3F3F5085-3901-4831-9740-2C2276B47E66}" destId="{7AD3D31F-CAE2-4AFC-8B0F-071CD0DFC6B2}" srcOrd="0" destOrd="0" presId="urn:microsoft.com/office/officeart/2005/8/layout/list1"/>
    <dgm:cxn modelId="{E4574369-B8F8-4B04-993A-0F6B40B7EFA6}" type="presOf" srcId="{F8EAEA47-00B8-40C6-8BAC-F1EDDEB3141C}" destId="{586A86B8-F905-41ED-AF49-3E3DADD7A9CA}" srcOrd="0" destOrd="0" presId="urn:microsoft.com/office/officeart/2005/8/layout/list1"/>
    <dgm:cxn modelId="{2F68194F-B6BA-4643-9CA6-31436F8F14B2}" srcId="{6B44D153-07EF-49F0-8460-7F5EF20DAA81}" destId="{AF11ACCD-D2FA-4021-80C5-6A486DC75D40}" srcOrd="3" destOrd="0" parTransId="{0BF14DCD-76FE-4C09-89FD-579259C78400}" sibTransId="{BF7813B1-C388-4B22-B7E0-18B97F092DF8}"/>
    <dgm:cxn modelId="{58987277-2664-4DAD-8C5F-473701EBAAD9}" type="presOf" srcId="{8E71AF67-A1F7-4423-BFE3-9F314187445A}" destId="{E2C1D148-6033-4F72-B9BC-032642203FC2}" srcOrd="0" destOrd="1" presId="urn:microsoft.com/office/officeart/2005/8/layout/list1"/>
    <dgm:cxn modelId="{B59F8059-A3BB-478A-A40E-F01AFF773525}" type="presOf" srcId="{3F3F5085-3901-4831-9740-2C2276B47E66}" destId="{6B42E754-30C9-4A76-9B15-1EC0CE245D0A}" srcOrd="1" destOrd="0" presId="urn:microsoft.com/office/officeart/2005/8/layout/list1"/>
    <dgm:cxn modelId="{81ADA47A-2A79-4D9D-9221-88BA96B6820A}" type="presOf" srcId="{4CDD7990-FC16-427F-8A55-796711A3537C}" destId="{1AEF0463-7D22-48EA-82DD-9D24AA27AEF6}" srcOrd="0" destOrd="0" presId="urn:microsoft.com/office/officeart/2005/8/layout/list1"/>
    <dgm:cxn modelId="{B173A47B-EDFD-42D0-8621-763DC2CF1AAD}" srcId="{6B44D153-07EF-49F0-8460-7F5EF20DAA81}" destId="{4CDD7990-FC16-427F-8A55-796711A3537C}" srcOrd="2" destOrd="0" parTransId="{B1F627FB-A913-4F85-B885-2AD5078C6EFE}" sibTransId="{81AF1EEF-3AA9-415C-A37C-57382CDB4786}"/>
    <dgm:cxn modelId="{A855409F-15F0-4A22-BC5C-3F44A6A168A3}" type="presOf" srcId="{AF11ACCD-D2FA-4021-80C5-6A486DC75D40}" destId="{6E311C03-2764-453C-BFD3-CEEAD51136CD}" srcOrd="1" destOrd="0" presId="urn:microsoft.com/office/officeart/2005/8/layout/list1"/>
    <dgm:cxn modelId="{F33EAEA3-EBE9-40C6-BCFC-E7AA95B6F69E}" srcId="{4CDD7990-FC16-427F-8A55-796711A3537C}" destId="{8E71AF67-A1F7-4423-BFE3-9F314187445A}" srcOrd="1" destOrd="0" parTransId="{91AAFCA4-3F4E-4195-A171-A04C90EE368B}" sibTransId="{5CB77CE7-0625-47FC-BF49-9CB48E7CDCEC}"/>
    <dgm:cxn modelId="{64CB7BAA-70C7-46FF-96E3-1EBBBFE99D1A}" type="presOf" srcId="{24AB9654-0548-4BDD-93CC-816796FF5385}" destId="{F68AD440-52C7-45A6-AB40-748FF861D89E}" srcOrd="0" destOrd="0" presId="urn:microsoft.com/office/officeart/2005/8/layout/list1"/>
    <dgm:cxn modelId="{79ABCBC3-E966-4A75-847C-6E57D9134D87}" srcId="{4CDD7990-FC16-427F-8A55-796711A3537C}" destId="{2E853C2F-872E-453A-B54B-0CF38C4F8EE4}" srcOrd="0" destOrd="0" parTransId="{8D0251D6-5D46-4DA3-B546-4941EA4FDB56}" sibTransId="{5A5C2E0F-C212-40D6-8EA5-8E737BF91AED}"/>
    <dgm:cxn modelId="{C7636FCC-F567-4904-A008-CC7370562180}" srcId="{3F3F5085-3901-4831-9740-2C2276B47E66}" destId="{841A284F-682B-4543-8F96-9D0ED1F6BBE6}" srcOrd="0" destOrd="0" parTransId="{883AA8E5-A061-4D72-A745-5C22D6F1E6AC}" sibTransId="{63C02B31-E7E9-45BF-BD3A-8190F89A932E}"/>
    <dgm:cxn modelId="{5FB12ED0-EAB5-466E-B0DC-5A7C38F0B02B}" type="presOf" srcId="{EDB17A7C-A328-447E-9D32-AE6A55F5C2BD}" destId="{2C67D552-7EB9-4156-BDE8-AE7370ABE6B1}" srcOrd="0" destOrd="1" presId="urn:microsoft.com/office/officeart/2005/8/layout/list1"/>
    <dgm:cxn modelId="{48F671DA-CEEA-4FB9-8FB9-E30BCACCDE01}" srcId="{54DECF62-6D0F-4D16-AB15-D8AED01BABAE}" destId="{98F51639-5E7C-4189-B8E7-1BE4CF052807}" srcOrd="1" destOrd="0" parTransId="{0B85DF0A-8EF6-4830-A2D1-163DA26529A7}" sibTransId="{19556AB0-FA07-40F8-BDE2-A91E0FCBF454}"/>
    <dgm:cxn modelId="{DC819DDE-3D08-4E87-AF3C-20E1200EED39}" srcId="{6B44D153-07EF-49F0-8460-7F5EF20DAA81}" destId="{3F3F5085-3901-4831-9740-2C2276B47E66}" srcOrd="1" destOrd="0" parTransId="{376737F6-9275-4B75-B4D8-163201C9AFC6}" sibTransId="{7933623A-C8CA-4655-9DB6-30D6AC45EB49}"/>
    <dgm:cxn modelId="{A6CDDDF3-F334-4531-B0F8-A400F266F3BA}" type="presOf" srcId="{98F51639-5E7C-4189-B8E7-1BE4CF052807}" destId="{586A86B8-F905-41ED-AF49-3E3DADD7A9CA}" srcOrd="0" destOrd="1" presId="urn:microsoft.com/office/officeart/2005/8/layout/list1"/>
    <dgm:cxn modelId="{49A197FE-603F-4C2C-A2C7-185416D2169D}" srcId="{54DECF62-6D0F-4D16-AB15-D8AED01BABAE}" destId="{F8EAEA47-00B8-40C6-8BAC-F1EDDEB3141C}" srcOrd="0" destOrd="0" parTransId="{991A45C5-52B6-470E-AD58-EC1AF65C6440}" sibTransId="{2CD05F6C-DE3F-4757-B598-77E06F456876}"/>
    <dgm:cxn modelId="{108CFFFE-DCAA-483B-99AF-F800B20D7B78}" srcId="{AF11ACCD-D2FA-4021-80C5-6A486DC75D40}" destId="{24AB9654-0548-4BDD-93CC-816796FF5385}" srcOrd="0" destOrd="0" parTransId="{0A2CC92B-4D0F-41D3-AAF8-BB67A3569F53}" sibTransId="{ECA2BB1D-E5B1-48AC-BAE9-9FA61AA21CEB}"/>
    <dgm:cxn modelId="{25917DCF-84B7-4D26-9277-1F8B68001D20}" type="presParOf" srcId="{95EF6BBF-FAD7-43EE-9326-ADE535FF14C2}" destId="{7688283B-DD87-4D9C-9E5A-C0895D3FDD59}" srcOrd="0" destOrd="0" presId="urn:microsoft.com/office/officeart/2005/8/layout/list1"/>
    <dgm:cxn modelId="{90E3BD69-654E-4E63-B83F-6C4E97050902}" type="presParOf" srcId="{7688283B-DD87-4D9C-9E5A-C0895D3FDD59}" destId="{D86CBCE3-0AF4-417B-864B-175CA86B9A4E}" srcOrd="0" destOrd="0" presId="urn:microsoft.com/office/officeart/2005/8/layout/list1"/>
    <dgm:cxn modelId="{D78AC224-3D5A-46D6-8CB1-953A4B5ECCA1}" type="presParOf" srcId="{7688283B-DD87-4D9C-9E5A-C0895D3FDD59}" destId="{1073C8F2-7099-4F9C-ADEA-4AE17101B03E}" srcOrd="1" destOrd="0" presId="urn:microsoft.com/office/officeart/2005/8/layout/list1"/>
    <dgm:cxn modelId="{0269E9F8-C6E8-44B9-8538-71ABE5E18DDA}" type="presParOf" srcId="{95EF6BBF-FAD7-43EE-9326-ADE535FF14C2}" destId="{2D4F0430-7B9C-495E-A613-38F9A73FA667}" srcOrd="1" destOrd="0" presId="urn:microsoft.com/office/officeart/2005/8/layout/list1"/>
    <dgm:cxn modelId="{A0EC876D-649F-4BFB-AE0B-A159A23FB33F}" type="presParOf" srcId="{95EF6BBF-FAD7-43EE-9326-ADE535FF14C2}" destId="{586A86B8-F905-41ED-AF49-3E3DADD7A9CA}" srcOrd="2" destOrd="0" presId="urn:microsoft.com/office/officeart/2005/8/layout/list1"/>
    <dgm:cxn modelId="{E651AB49-77BB-45DD-9D76-609FA153155E}" type="presParOf" srcId="{95EF6BBF-FAD7-43EE-9326-ADE535FF14C2}" destId="{16E579CE-CBCC-4F06-8D36-9E925DC5BAC5}" srcOrd="3" destOrd="0" presId="urn:microsoft.com/office/officeart/2005/8/layout/list1"/>
    <dgm:cxn modelId="{9E8AD803-FFF5-4692-81FD-D61D8226040E}" type="presParOf" srcId="{95EF6BBF-FAD7-43EE-9326-ADE535FF14C2}" destId="{5C6C5FB2-61AD-409F-8FE8-DED22A0CDD2D}" srcOrd="4" destOrd="0" presId="urn:microsoft.com/office/officeart/2005/8/layout/list1"/>
    <dgm:cxn modelId="{AF9F8895-291C-4239-ADE8-ECF384CE1C74}" type="presParOf" srcId="{5C6C5FB2-61AD-409F-8FE8-DED22A0CDD2D}" destId="{7AD3D31F-CAE2-4AFC-8B0F-071CD0DFC6B2}" srcOrd="0" destOrd="0" presId="urn:microsoft.com/office/officeart/2005/8/layout/list1"/>
    <dgm:cxn modelId="{A1EF9961-D1B7-4661-ABDB-86868AED4641}" type="presParOf" srcId="{5C6C5FB2-61AD-409F-8FE8-DED22A0CDD2D}" destId="{6B42E754-30C9-4A76-9B15-1EC0CE245D0A}" srcOrd="1" destOrd="0" presId="urn:microsoft.com/office/officeart/2005/8/layout/list1"/>
    <dgm:cxn modelId="{61EACF85-1794-48D8-9497-8E13408BA916}" type="presParOf" srcId="{95EF6BBF-FAD7-43EE-9326-ADE535FF14C2}" destId="{35E45536-320F-495B-97AE-89EB166B8B38}" srcOrd="5" destOrd="0" presId="urn:microsoft.com/office/officeart/2005/8/layout/list1"/>
    <dgm:cxn modelId="{087FC9DB-9CC6-4D5B-A46B-44319005AF19}" type="presParOf" srcId="{95EF6BBF-FAD7-43EE-9326-ADE535FF14C2}" destId="{2C67D552-7EB9-4156-BDE8-AE7370ABE6B1}" srcOrd="6" destOrd="0" presId="urn:microsoft.com/office/officeart/2005/8/layout/list1"/>
    <dgm:cxn modelId="{7AB597CD-AB9C-4909-BD28-6EA81DD9EB79}" type="presParOf" srcId="{95EF6BBF-FAD7-43EE-9326-ADE535FF14C2}" destId="{08A891CB-B4CB-4ED4-B93F-298878B96436}" srcOrd="7" destOrd="0" presId="urn:microsoft.com/office/officeart/2005/8/layout/list1"/>
    <dgm:cxn modelId="{DCD9660D-E450-4BE1-ADDC-B44E0B048C48}" type="presParOf" srcId="{95EF6BBF-FAD7-43EE-9326-ADE535FF14C2}" destId="{2011F36F-01D0-4F3C-BD34-1890A870C7A1}" srcOrd="8" destOrd="0" presId="urn:microsoft.com/office/officeart/2005/8/layout/list1"/>
    <dgm:cxn modelId="{73FDC744-818E-4D67-8D30-0CD198101E87}" type="presParOf" srcId="{2011F36F-01D0-4F3C-BD34-1890A870C7A1}" destId="{1AEF0463-7D22-48EA-82DD-9D24AA27AEF6}" srcOrd="0" destOrd="0" presId="urn:microsoft.com/office/officeart/2005/8/layout/list1"/>
    <dgm:cxn modelId="{F814355C-E2DA-4988-91C0-29AB5DE4CF15}" type="presParOf" srcId="{2011F36F-01D0-4F3C-BD34-1890A870C7A1}" destId="{2254BBAB-146C-433A-B1B9-F0FE5A94A677}" srcOrd="1" destOrd="0" presId="urn:microsoft.com/office/officeart/2005/8/layout/list1"/>
    <dgm:cxn modelId="{8442D7B9-F2D6-4A0B-B73C-C771391056F9}" type="presParOf" srcId="{95EF6BBF-FAD7-43EE-9326-ADE535FF14C2}" destId="{63C85987-9C84-4D29-988E-E457640EE8C7}" srcOrd="9" destOrd="0" presId="urn:microsoft.com/office/officeart/2005/8/layout/list1"/>
    <dgm:cxn modelId="{88B0F731-7C5F-4C19-9CAE-528A0BE20B97}" type="presParOf" srcId="{95EF6BBF-FAD7-43EE-9326-ADE535FF14C2}" destId="{E2C1D148-6033-4F72-B9BC-032642203FC2}" srcOrd="10" destOrd="0" presId="urn:microsoft.com/office/officeart/2005/8/layout/list1"/>
    <dgm:cxn modelId="{308EBA03-9790-46FE-9034-CE952F22D668}" type="presParOf" srcId="{95EF6BBF-FAD7-43EE-9326-ADE535FF14C2}" destId="{C1E001CE-E29D-464C-9044-4CD0D2782E11}" srcOrd="11" destOrd="0" presId="urn:microsoft.com/office/officeart/2005/8/layout/list1"/>
    <dgm:cxn modelId="{2720021D-B558-42A4-BA76-FF04B2077522}" type="presParOf" srcId="{95EF6BBF-FAD7-43EE-9326-ADE535FF14C2}" destId="{D7444593-FEB5-4BC3-ADB7-9463ADC9D91C}" srcOrd="12" destOrd="0" presId="urn:microsoft.com/office/officeart/2005/8/layout/list1"/>
    <dgm:cxn modelId="{A2BBAE25-E059-4CE3-A1A4-8AD11F9FCD26}" type="presParOf" srcId="{D7444593-FEB5-4BC3-ADB7-9463ADC9D91C}" destId="{40A836FE-2CAA-4270-9B4E-E9DD37C0C6D6}" srcOrd="0" destOrd="0" presId="urn:microsoft.com/office/officeart/2005/8/layout/list1"/>
    <dgm:cxn modelId="{AE331FA0-29C3-4E91-A612-A5A27870A3A6}" type="presParOf" srcId="{D7444593-FEB5-4BC3-ADB7-9463ADC9D91C}" destId="{6E311C03-2764-453C-BFD3-CEEAD51136CD}" srcOrd="1" destOrd="0" presId="urn:microsoft.com/office/officeart/2005/8/layout/list1"/>
    <dgm:cxn modelId="{C1CE0BAC-E50C-4B15-8C52-B60E866D3426}" type="presParOf" srcId="{95EF6BBF-FAD7-43EE-9326-ADE535FF14C2}" destId="{8EA43505-A6CC-47FF-A5E4-831CA579E981}" srcOrd="13" destOrd="0" presId="urn:microsoft.com/office/officeart/2005/8/layout/list1"/>
    <dgm:cxn modelId="{9603B50A-D27A-41ED-A0EC-DD0B525FE47E}" type="presParOf" srcId="{95EF6BBF-FAD7-43EE-9326-ADE535FF14C2}" destId="{F68AD440-52C7-45A6-AB40-748FF861D89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C1C733-6EC2-4E5C-956A-6E03F201D74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63481-C365-489B-9F5D-2AE30B08005D}">
      <dgm:prSet/>
      <dgm:spPr/>
      <dgm:t>
        <a:bodyPr/>
        <a:lstStyle/>
        <a:p>
          <a:r>
            <a:rPr lang="de-DE" b="1"/>
            <a:t>Zunehmende Relevanz</a:t>
          </a:r>
          <a:endParaRPr lang="en-US"/>
        </a:p>
      </dgm:t>
    </dgm:pt>
    <dgm:pt modelId="{B1968D65-78A7-4E9C-94FA-A0BA18DFE6B3}" type="parTrans" cxnId="{B14308BD-B104-46A2-89E7-A4519B1B26FE}">
      <dgm:prSet/>
      <dgm:spPr/>
      <dgm:t>
        <a:bodyPr/>
        <a:lstStyle/>
        <a:p>
          <a:endParaRPr lang="en-US"/>
        </a:p>
      </dgm:t>
    </dgm:pt>
    <dgm:pt modelId="{75282138-5D5C-4BBA-BAEA-757E463208B8}" type="sibTrans" cxnId="{B14308BD-B104-46A2-89E7-A4519B1B26FE}">
      <dgm:prSet/>
      <dgm:spPr/>
      <dgm:t>
        <a:bodyPr/>
        <a:lstStyle/>
        <a:p>
          <a:endParaRPr lang="en-US"/>
        </a:p>
      </dgm:t>
    </dgm:pt>
    <dgm:pt modelId="{6B907767-C83E-48FA-81A8-C95F64FEDA8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dirty="0"/>
            <a:t>Weltweit als Schlüsseltechnologie, um erneuerbare Energien effizienter zu nutzen </a:t>
          </a:r>
          <a:endParaRPr lang="en-US" dirty="0"/>
        </a:p>
      </dgm:t>
    </dgm:pt>
    <dgm:pt modelId="{F2CB2ACF-31DF-4819-9C7D-51C1B99BA6BF}" type="parTrans" cxnId="{7F1F92B9-E35A-4F8E-9D32-74FA35C95F34}">
      <dgm:prSet/>
      <dgm:spPr/>
      <dgm:t>
        <a:bodyPr/>
        <a:lstStyle/>
        <a:p>
          <a:endParaRPr lang="en-US"/>
        </a:p>
      </dgm:t>
    </dgm:pt>
    <dgm:pt modelId="{6CCD809A-B17B-4800-989E-CCCC9B6E466D}" type="sibTrans" cxnId="{7F1F92B9-E35A-4F8E-9D32-74FA35C95F34}">
      <dgm:prSet/>
      <dgm:spPr/>
      <dgm:t>
        <a:bodyPr/>
        <a:lstStyle/>
        <a:p>
          <a:endParaRPr lang="en-US"/>
        </a:p>
      </dgm:t>
    </dgm:pt>
    <dgm:pt modelId="{96606981-ED12-4CA8-A671-2187A785B432}">
      <dgm:prSet/>
      <dgm:spPr/>
      <dgm:t>
        <a:bodyPr/>
        <a:lstStyle/>
        <a:p>
          <a:pPr>
            <a:buNone/>
          </a:pPr>
          <a:r>
            <a:rPr lang="de-DE" dirty="0"/>
            <a:t>Besonders in Regionen mit hohen Netzkosten oder begrenzten Flächen </a:t>
          </a:r>
          <a:endParaRPr lang="en-US" dirty="0"/>
        </a:p>
      </dgm:t>
    </dgm:pt>
    <dgm:pt modelId="{674E9CA3-2DE7-42BB-B785-F84D24F7DFE4}" type="parTrans" cxnId="{5B69BA6F-7D8C-49C7-826E-54B904CD5044}">
      <dgm:prSet/>
      <dgm:spPr/>
      <dgm:t>
        <a:bodyPr/>
        <a:lstStyle/>
        <a:p>
          <a:endParaRPr lang="en-US"/>
        </a:p>
      </dgm:t>
    </dgm:pt>
    <dgm:pt modelId="{B05DFA39-29D4-4677-BEA6-1DA5578ACE9A}" type="sibTrans" cxnId="{5B69BA6F-7D8C-49C7-826E-54B904CD5044}">
      <dgm:prSet/>
      <dgm:spPr/>
      <dgm:t>
        <a:bodyPr/>
        <a:lstStyle/>
        <a:p>
          <a:endParaRPr lang="en-US"/>
        </a:p>
      </dgm:t>
    </dgm:pt>
    <dgm:pt modelId="{19D9B593-D836-4989-B565-FA4B2E02C44F}">
      <dgm:prSet/>
      <dgm:spPr/>
      <dgm:t>
        <a:bodyPr/>
        <a:lstStyle/>
        <a:p>
          <a:r>
            <a:rPr lang="de-DE" b="1"/>
            <a:t>Politische &amp; regulatorische Unterstützung</a:t>
          </a:r>
          <a:endParaRPr lang="en-US"/>
        </a:p>
      </dgm:t>
    </dgm:pt>
    <dgm:pt modelId="{EA8778BB-ED72-4747-9778-A59849CCCB35}" type="parTrans" cxnId="{9043E927-5887-4D9C-9538-6D75B789E26C}">
      <dgm:prSet/>
      <dgm:spPr/>
      <dgm:t>
        <a:bodyPr/>
        <a:lstStyle/>
        <a:p>
          <a:endParaRPr lang="en-US"/>
        </a:p>
      </dgm:t>
    </dgm:pt>
    <dgm:pt modelId="{2C4926DD-1658-44E5-ADAD-2567E517FCFB}" type="sibTrans" cxnId="{9043E927-5887-4D9C-9538-6D75B789E26C}">
      <dgm:prSet/>
      <dgm:spPr/>
      <dgm:t>
        <a:bodyPr/>
        <a:lstStyle/>
        <a:p>
          <a:endParaRPr lang="en-US"/>
        </a:p>
      </dgm:t>
    </dgm:pt>
    <dgm:pt modelId="{E2541FE7-A1E1-4E74-9444-E4015E2B85BC}">
      <dgm:prSet/>
      <dgm:spPr/>
      <dgm:t>
        <a:bodyPr/>
        <a:lstStyle/>
        <a:p>
          <a:r>
            <a:rPr lang="de-DE"/>
            <a:t>EEG-Novellen fördern kombinierte Anlagen </a:t>
          </a:r>
          <a:endParaRPr lang="en-US"/>
        </a:p>
      </dgm:t>
    </dgm:pt>
    <dgm:pt modelId="{E04144BC-AA53-4390-AB5D-7401C8569F63}" type="parTrans" cxnId="{CE8B7FFF-D118-499A-AA0D-BB65B66483AC}">
      <dgm:prSet/>
      <dgm:spPr/>
      <dgm:t>
        <a:bodyPr/>
        <a:lstStyle/>
        <a:p>
          <a:endParaRPr lang="en-US"/>
        </a:p>
      </dgm:t>
    </dgm:pt>
    <dgm:pt modelId="{BB0CB1BB-BAAE-4C91-8E42-790ACC88FACD}" type="sibTrans" cxnId="{CE8B7FFF-D118-499A-AA0D-BB65B66483AC}">
      <dgm:prSet/>
      <dgm:spPr/>
      <dgm:t>
        <a:bodyPr/>
        <a:lstStyle/>
        <a:p>
          <a:endParaRPr lang="en-US"/>
        </a:p>
      </dgm:t>
    </dgm:pt>
    <dgm:pt modelId="{C4D5B434-A5B2-4B36-A3C9-E36D2AAB9DE7}">
      <dgm:prSet/>
      <dgm:spPr/>
      <dgm:t>
        <a:bodyPr/>
        <a:lstStyle/>
        <a:p>
          <a:r>
            <a:rPr lang="de-DE"/>
            <a:t>EU-Strategien betonen Hybridisierung, um Netzbelastungen zu reduzieren </a:t>
          </a:r>
          <a:endParaRPr lang="en-US"/>
        </a:p>
      </dgm:t>
    </dgm:pt>
    <dgm:pt modelId="{0712C969-A0D7-4B81-AD88-B875F6D5D6B4}" type="parTrans" cxnId="{4A3C1A7C-D924-4679-8E0B-FB5C205B2A1E}">
      <dgm:prSet/>
      <dgm:spPr/>
      <dgm:t>
        <a:bodyPr/>
        <a:lstStyle/>
        <a:p>
          <a:endParaRPr lang="en-US"/>
        </a:p>
      </dgm:t>
    </dgm:pt>
    <dgm:pt modelId="{F5D0DD2D-0827-464B-961B-C9BE0CD1C8E0}" type="sibTrans" cxnId="{4A3C1A7C-D924-4679-8E0B-FB5C205B2A1E}">
      <dgm:prSet/>
      <dgm:spPr/>
      <dgm:t>
        <a:bodyPr/>
        <a:lstStyle/>
        <a:p>
          <a:endParaRPr lang="en-US"/>
        </a:p>
      </dgm:t>
    </dgm:pt>
    <dgm:pt modelId="{2DA5D079-9783-4E15-9410-5412BE92EE57}">
      <dgm:prSet/>
      <dgm:spPr/>
      <dgm:t>
        <a:bodyPr/>
        <a:lstStyle/>
        <a:p>
          <a:r>
            <a:rPr lang="de-DE" b="1"/>
            <a:t>Technologische Entwicklungen</a:t>
          </a:r>
          <a:endParaRPr lang="en-US"/>
        </a:p>
      </dgm:t>
    </dgm:pt>
    <dgm:pt modelId="{1063B43C-A938-4FC3-8E21-4B82E5C93B3C}" type="parTrans" cxnId="{08E7E03D-C73C-420E-8B91-DBFD0481AF26}">
      <dgm:prSet/>
      <dgm:spPr/>
      <dgm:t>
        <a:bodyPr/>
        <a:lstStyle/>
        <a:p>
          <a:endParaRPr lang="en-US"/>
        </a:p>
      </dgm:t>
    </dgm:pt>
    <dgm:pt modelId="{80C587AC-243E-4B50-B8E0-A6ACF9AF734E}" type="sibTrans" cxnId="{08E7E03D-C73C-420E-8B91-DBFD0481AF26}">
      <dgm:prSet/>
      <dgm:spPr/>
      <dgm:t>
        <a:bodyPr/>
        <a:lstStyle/>
        <a:p>
          <a:endParaRPr lang="en-US"/>
        </a:p>
      </dgm:t>
    </dgm:pt>
    <dgm:pt modelId="{2E4272EA-7DFA-4DEE-82D0-380EDE746924}">
      <dgm:prSet/>
      <dgm:spPr/>
      <dgm:t>
        <a:bodyPr/>
        <a:lstStyle/>
        <a:p>
          <a:r>
            <a:rPr lang="de-DE"/>
            <a:t>Ausbau von Speichern (Batterien, Wasserstoff) noch flexibler</a:t>
          </a:r>
          <a:endParaRPr lang="en-US"/>
        </a:p>
      </dgm:t>
    </dgm:pt>
    <dgm:pt modelId="{6EEE8575-26AB-4C81-B8C4-A99110E9D827}" type="parTrans" cxnId="{D22DF916-09CD-4420-AAC2-009D753D2208}">
      <dgm:prSet/>
      <dgm:spPr/>
      <dgm:t>
        <a:bodyPr/>
        <a:lstStyle/>
        <a:p>
          <a:endParaRPr lang="en-US"/>
        </a:p>
      </dgm:t>
    </dgm:pt>
    <dgm:pt modelId="{AD653F11-57D3-44CC-8F1D-346E71AD3402}" type="sibTrans" cxnId="{D22DF916-09CD-4420-AAC2-009D753D2208}">
      <dgm:prSet/>
      <dgm:spPr/>
      <dgm:t>
        <a:bodyPr/>
        <a:lstStyle/>
        <a:p>
          <a:endParaRPr lang="en-US"/>
        </a:p>
      </dgm:t>
    </dgm:pt>
    <dgm:pt modelId="{8291355A-296B-4D79-8238-59E795359F5F}">
      <dgm:prSet/>
      <dgm:spPr/>
      <dgm:t>
        <a:bodyPr/>
        <a:lstStyle/>
        <a:p>
          <a:r>
            <a:rPr lang="de-DE"/>
            <a:t>digitale Steuerung und Smart Grids für optimale Einspeisung </a:t>
          </a:r>
          <a:endParaRPr lang="en-US"/>
        </a:p>
      </dgm:t>
    </dgm:pt>
    <dgm:pt modelId="{0E83E8CA-5992-4464-A328-2DBB6591AEC6}" type="parTrans" cxnId="{EF4AC4A8-37D0-4215-8C1D-D99678E69C5A}">
      <dgm:prSet/>
      <dgm:spPr/>
      <dgm:t>
        <a:bodyPr/>
        <a:lstStyle/>
        <a:p>
          <a:endParaRPr lang="en-US"/>
        </a:p>
      </dgm:t>
    </dgm:pt>
    <dgm:pt modelId="{7A6C80E6-D6DC-4B9A-B4DE-059E5E82D4F9}" type="sibTrans" cxnId="{EF4AC4A8-37D0-4215-8C1D-D99678E69C5A}">
      <dgm:prSet/>
      <dgm:spPr/>
      <dgm:t>
        <a:bodyPr/>
        <a:lstStyle/>
        <a:p>
          <a:endParaRPr lang="en-US"/>
        </a:p>
      </dgm:t>
    </dgm:pt>
    <dgm:pt modelId="{F9338839-93D2-41E7-AD8C-E2BE4ACA88F4}">
      <dgm:prSet/>
      <dgm:spPr/>
      <dgm:t>
        <a:bodyPr/>
        <a:lstStyle/>
        <a:p>
          <a:r>
            <a:rPr lang="de-DE" b="1" dirty="0"/>
            <a:t>Vision</a:t>
          </a:r>
          <a:endParaRPr lang="en-US" dirty="0"/>
        </a:p>
      </dgm:t>
    </dgm:pt>
    <dgm:pt modelId="{EEC5BE02-E333-419C-9AD8-FBAF80AA997C}" type="parTrans" cxnId="{6746BE66-1768-451E-8146-E7E0674DC312}">
      <dgm:prSet/>
      <dgm:spPr/>
      <dgm:t>
        <a:bodyPr/>
        <a:lstStyle/>
        <a:p>
          <a:endParaRPr lang="en-US"/>
        </a:p>
      </dgm:t>
    </dgm:pt>
    <dgm:pt modelId="{9B4CE098-9E30-41CB-B113-E562ECC6A7D4}" type="sibTrans" cxnId="{6746BE66-1768-451E-8146-E7E0674DC312}">
      <dgm:prSet/>
      <dgm:spPr/>
      <dgm:t>
        <a:bodyPr/>
        <a:lstStyle/>
        <a:p>
          <a:endParaRPr lang="en-US"/>
        </a:p>
      </dgm:t>
    </dgm:pt>
    <dgm:pt modelId="{CF2384D6-B644-4094-B1FE-E137D615F424}">
      <dgm:prSet/>
      <dgm:spPr/>
      <dgm:t>
        <a:bodyPr/>
        <a:lstStyle/>
        <a:p>
          <a:r>
            <a:rPr lang="de-DE"/>
            <a:t>Hybridparks als „Energiezentren der Zukunft“ </a:t>
          </a:r>
          <a:endParaRPr lang="en-US"/>
        </a:p>
      </dgm:t>
    </dgm:pt>
    <dgm:pt modelId="{7FEF9124-2D89-40A0-911D-756A344655E3}" type="parTrans" cxnId="{099609D8-189B-491A-BEB6-24788E248E5F}">
      <dgm:prSet/>
      <dgm:spPr/>
      <dgm:t>
        <a:bodyPr/>
        <a:lstStyle/>
        <a:p>
          <a:endParaRPr lang="en-US"/>
        </a:p>
      </dgm:t>
    </dgm:pt>
    <dgm:pt modelId="{6E57E294-0767-4D5C-9EE1-AF35EA344AC5}" type="sibTrans" cxnId="{099609D8-189B-491A-BEB6-24788E248E5F}">
      <dgm:prSet/>
      <dgm:spPr/>
      <dgm:t>
        <a:bodyPr/>
        <a:lstStyle/>
        <a:p>
          <a:endParaRPr lang="en-US"/>
        </a:p>
      </dgm:t>
    </dgm:pt>
    <dgm:pt modelId="{986969B9-0C74-448B-8E76-A4D8E0CC61B5}">
      <dgm:prSet/>
      <dgm:spPr/>
      <dgm:t>
        <a:bodyPr/>
        <a:lstStyle/>
        <a:p>
          <a:r>
            <a:rPr lang="de-DE"/>
            <a:t>Beitrag zur Versorgungssicherheit und Strompreisstabilität</a:t>
          </a:r>
          <a:endParaRPr lang="en-US"/>
        </a:p>
      </dgm:t>
    </dgm:pt>
    <dgm:pt modelId="{EFF4BC7D-A940-47F5-AC56-92A4E0E78A3E}" type="parTrans" cxnId="{C9507C86-673C-48D0-8E16-D82EB8A21759}">
      <dgm:prSet/>
      <dgm:spPr/>
      <dgm:t>
        <a:bodyPr/>
        <a:lstStyle/>
        <a:p>
          <a:endParaRPr lang="en-US"/>
        </a:p>
      </dgm:t>
    </dgm:pt>
    <dgm:pt modelId="{2B2C4184-78DF-441C-AF70-96878542BD13}" type="sibTrans" cxnId="{C9507C86-673C-48D0-8E16-D82EB8A21759}">
      <dgm:prSet/>
      <dgm:spPr/>
      <dgm:t>
        <a:bodyPr/>
        <a:lstStyle/>
        <a:p>
          <a:endParaRPr lang="en-US"/>
        </a:p>
      </dgm:t>
    </dgm:pt>
    <dgm:pt modelId="{774ACE35-5A75-4F34-826B-7D7B5B3D6AF1}" type="pres">
      <dgm:prSet presAssocID="{4AC1C733-6EC2-4E5C-956A-6E03F201D74B}" presName="root" presStyleCnt="0">
        <dgm:presLayoutVars>
          <dgm:dir/>
          <dgm:resizeHandles val="exact"/>
        </dgm:presLayoutVars>
      </dgm:prSet>
      <dgm:spPr/>
    </dgm:pt>
    <dgm:pt modelId="{8524F925-B246-4D42-8D1D-34A394DDEC3B}" type="pres">
      <dgm:prSet presAssocID="{16D63481-C365-489B-9F5D-2AE30B08005D}" presName="compNode" presStyleCnt="0"/>
      <dgm:spPr/>
    </dgm:pt>
    <dgm:pt modelId="{E797503F-BBF2-47B0-9608-7280B838D4E1}" type="pres">
      <dgm:prSet presAssocID="{16D63481-C365-489B-9F5D-2AE30B08005D}" presName="bgRect" presStyleLbl="bgShp" presStyleIdx="0" presStyleCnt="4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6256F41F-4D53-466C-94FE-A180BC82FB87}" type="pres">
      <dgm:prSet presAssocID="{16D63481-C365-489B-9F5D-2AE30B08005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7D785F3-B510-4805-99AC-1CCFA3E1684B}" type="pres">
      <dgm:prSet presAssocID="{16D63481-C365-489B-9F5D-2AE30B08005D}" presName="spaceRect" presStyleCnt="0"/>
      <dgm:spPr/>
    </dgm:pt>
    <dgm:pt modelId="{B621FBB4-0A97-4204-813F-A241ADD2046F}" type="pres">
      <dgm:prSet presAssocID="{16D63481-C365-489B-9F5D-2AE30B08005D}" presName="parTx" presStyleLbl="revTx" presStyleIdx="0" presStyleCnt="8">
        <dgm:presLayoutVars>
          <dgm:chMax val="0"/>
          <dgm:chPref val="0"/>
        </dgm:presLayoutVars>
      </dgm:prSet>
      <dgm:spPr/>
    </dgm:pt>
    <dgm:pt modelId="{3BE3434B-A781-4ADE-A06B-6373628A409C}" type="pres">
      <dgm:prSet presAssocID="{16D63481-C365-489B-9F5D-2AE30B08005D}" presName="desTx" presStyleLbl="revTx" presStyleIdx="1" presStyleCnt="8">
        <dgm:presLayoutVars/>
      </dgm:prSet>
      <dgm:spPr/>
    </dgm:pt>
    <dgm:pt modelId="{F340DF47-7160-459A-B182-4909F07E881F}" type="pres">
      <dgm:prSet presAssocID="{75282138-5D5C-4BBA-BAEA-757E463208B8}" presName="sibTrans" presStyleCnt="0"/>
      <dgm:spPr/>
    </dgm:pt>
    <dgm:pt modelId="{F65A2F4F-048C-4AE1-AE3F-61FADA57D53D}" type="pres">
      <dgm:prSet presAssocID="{19D9B593-D836-4989-B565-FA4B2E02C44F}" presName="compNode" presStyleCnt="0"/>
      <dgm:spPr/>
    </dgm:pt>
    <dgm:pt modelId="{32B352A5-573E-4B36-89FB-865AEF820117}" type="pres">
      <dgm:prSet presAssocID="{19D9B593-D836-4989-B565-FA4B2E02C44F}" presName="bgRect" presStyleLbl="bgShp" presStyleIdx="1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55485624-EC91-4EA8-81A0-F3877932DC88}" type="pres">
      <dgm:prSet presAssocID="{19D9B593-D836-4989-B565-FA4B2E02C44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äkchen"/>
        </a:ext>
      </dgm:extLst>
    </dgm:pt>
    <dgm:pt modelId="{769DBEF9-036A-49BC-B2A0-3AB588F3E2D7}" type="pres">
      <dgm:prSet presAssocID="{19D9B593-D836-4989-B565-FA4B2E02C44F}" presName="spaceRect" presStyleCnt="0"/>
      <dgm:spPr/>
    </dgm:pt>
    <dgm:pt modelId="{34150262-CC3B-4D30-BA56-6357956787C2}" type="pres">
      <dgm:prSet presAssocID="{19D9B593-D836-4989-B565-FA4B2E02C44F}" presName="parTx" presStyleLbl="revTx" presStyleIdx="2" presStyleCnt="8">
        <dgm:presLayoutVars>
          <dgm:chMax val="0"/>
          <dgm:chPref val="0"/>
        </dgm:presLayoutVars>
      </dgm:prSet>
      <dgm:spPr/>
    </dgm:pt>
    <dgm:pt modelId="{0E4C2992-5D65-42A4-BF79-2C3A81998B3A}" type="pres">
      <dgm:prSet presAssocID="{19D9B593-D836-4989-B565-FA4B2E02C44F}" presName="desTx" presStyleLbl="revTx" presStyleIdx="3" presStyleCnt="8">
        <dgm:presLayoutVars/>
      </dgm:prSet>
      <dgm:spPr/>
    </dgm:pt>
    <dgm:pt modelId="{2F9F7DC5-A533-4DA0-B8BC-4C28A2A8F4C1}" type="pres">
      <dgm:prSet presAssocID="{2C4926DD-1658-44E5-ADAD-2567E517FCFB}" presName="sibTrans" presStyleCnt="0"/>
      <dgm:spPr/>
    </dgm:pt>
    <dgm:pt modelId="{1AD40C07-EFA7-444D-B3F1-2006D7C6CD76}" type="pres">
      <dgm:prSet presAssocID="{2DA5D079-9783-4E15-9410-5412BE92EE57}" presName="compNode" presStyleCnt="0"/>
      <dgm:spPr/>
    </dgm:pt>
    <dgm:pt modelId="{2679FB86-AF9F-46DE-BA7A-1117A626DFC8}" type="pres">
      <dgm:prSet presAssocID="{2DA5D079-9783-4E15-9410-5412BE92EE57}" presName="bgRect" presStyleLbl="bgShp" presStyleIdx="2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9E735BB3-1BC8-4CA3-AD29-8FCA211ABB01}" type="pres">
      <dgm:prSet presAssocID="{2DA5D079-9783-4E15-9410-5412BE92EE5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ll Battery"/>
        </a:ext>
      </dgm:extLst>
    </dgm:pt>
    <dgm:pt modelId="{9C0FAF4E-0BB9-40F9-9FA3-A9D7D187F20F}" type="pres">
      <dgm:prSet presAssocID="{2DA5D079-9783-4E15-9410-5412BE92EE57}" presName="spaceRect" presStyleCnt="0"/>
      <dgm:spPr/>
    </dgm:pt>
    <dgm:pt modelId="{BB676167-07B7-4A38-8F5E-9895D47C3F25}" type="pres">
      <dgm:prSet presAssocID="{2DA5D079-9783-4E15-9410-5412BE92EE57}" presName="parTx" presStyleLbl="revTx" presStyleIdx="4" presStyleCnt="8">
        <dgm:presLayoutVars>
          <dgm:chMax val="0"/>
          <dgm:chPref val="0"/>
        </dgm:presLayoutVars>
      </dgm:prSet>
      <dgm:spPr/>
    </dgm:pt>
    <dgm:pt modelId="{149D0CBD-9898-43D9-A0F4-C19A3035CC8C}" type="pres">
      <dgm:prSet presAssocID="{2DA5D079-9783-4E15-9410-5412BE92EE57}" presName="desTx" presStyleLbl="revTx" presStyleIdx="5" presStyleCnt="8">
        <dgm:presLayoutVars/>
      </dgm:prSet>
      <dgm:spPr/>
    </dgm:pt>
    <dgm:pt modelId="{7092ED02-44FC-45C7-9C59-4F6DFDE715C3}" type="pres">
      <dgm:prSet presAssocID="{80C587AC-243E-4B50-B8E0-A6ACF9AF734E}" presName="sibTrans" presStyleCnt="0"/>
      <dgm:spPr/>
    </dgm:pt>
    <dgm:pt modelId="{3712350D-6AEE-4632-91AA-222B7D0374A5}" type="pres">
      <dgm:prSet presAssocID="{F9338839-93D2-41E7-AD8C-E2BE4ACA88F4}" presName="compNode" presStyleCnt="0"/>
      <dgm:spPr/>
    </dgm:pt>
    <dgm:pt modelId="{04390946-1B29-4639-AFE2-AFC6D305762A}" type="pres">
      <dgm:prSet presAssocID="{F9338839-93D2-41E7-AD8C-E2BE4ACA88F4}" presName="bgRect" presStyleLbl="bgShp" presStyleIdx="3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</dgm:pt>
    <dgm:pt modelId="{848F1ACE-734C-46DD-9BEA-4E0B7ABB262D}" type="pres">
      <dgm:prSet presAssocID="{F9338839-93D2-41E7-AD8C-E2BE4ACA88F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94412FF2-1CDD-4027-BE60-2B1BDC9E09B5}" type="pres">
      <dgm:prSet presAssocID="{F9338839-93D2-41E7-AD8C-E2BE4ACA88F4}" presName="spaceRect" presStyleCnt="0"/>
      <dgm:spPr/>
    </dgm:pt>
    <dgm:pt modelId="{52E2108F-F649-4688-98DE-E8BC42EE5EA4}" type="pres">
      <dgm:prSet presAssocID="{F9338839-93D2-41E7-AD8C-E2BE4ACA88F4}" presName="parTx" presStyleLbl="revTx" presStyleIdx="6" presStyleCnt="8">
        <dgm:presLayoutVars>
          <dgm:chMax val="0"/>
          <dgm:chPref val="0"/>
        </dgm:presLayoutVars>
      </dgm:prSet>
      <dgm:spPr/>
    </dgm:pt>
    <dgm:pt modelId="{FACEAD37-59AE-48C8-AACC-F43E60455E19}" type="pres">
      <dgm:prSet presAssocID="{F9338839-93D2-41E7-AD8C-E2BE4ACA88F4}" presName="desTx" presStyleLbl="revTx" presStyleIdx="7" presStyleCnt="8">
        <dgm:presLayoutVars/>
      </dgm:prSet>
      <dgm:spPr/>
    </dgm:pt>
  </dgm:ptLst>
  <dgm:cxnLst>
    <dgm:cxn modelId="{6CF31104-CB20-4239-8B28-565EBE6DF968}" type="presOf" srcId="{F9338839-93D2-41E7-AD8C-E2BE4ACA88F4}" destId="{52E2108F-F649-4688-98DE-E8BC42EE5EA4}" srcOrd="0" destOrd="0" presId="urn:microsoft.com/office/officeart/2018/2/layout/IconVerticalSolidList"/>
    <dgm:cxn modelId="{93482E0B-3879-4E84-A77E-3510DE3282B5}" type="presOf" srcId="{4AC1C733-6EC2-4E5C-956A-6E03F201D74B}" destId="{774ACE35-5A75-4F34-826B-7D7B5B3D6AF1}" srcOrd="0" destOrd="0" presId="urn:microsoft.com/office/officeart/2018/2/layout/IconVerticalSolidList"/>
    <dgm:cxn modelId="{FC11780C-C1DD-4E30-9B0E-57871802CF62}" type="presOf" srcId="{986969B9-0C74-448B-8E76-A4D8E0CC61B5}" destId="{FACEAD37-59AE-48C8-AACC-F43E60455E19}" srcOrd="0" destOrd="1" presId="urn:microsoft.com/office/officeart/2018/2/layout/IconVerticalSolidList"/>
    <dgm:cxn modelId="{D22DF916-09CD-4420-AAC2-009D753D2208}" srcId="{2DA5D079-9783-4E15-9410-5412BE92EE57}" destId="{2E4272EA-7DFA-4DEE-82D0-380EDE746924}" srcOrd="0" destOrd="0" parTransId="{6EEE8575-26AB-4C81-B8C4-A99110E9D827}" sibTransId="{AD653F11-57D3-44CC-8F1D-346E71AD3402}"/>
    <dgm:cxn modelId="{9043E927-5887-4D9C-9538-6D75B789E26C}" srcId="{4AC1C733-6EC2-4E5C-956A-6E03F201D74B}" destId="{19D9B593-D836-4989-B565-FA4B2E02C44F}" srcOrd="1" destOrd="0" parTransId="{EA8778BB-ED72-4747-9778-A59849CCCB35}" sibTransId="{2C4926DD-1658-44E5-ADAD-2567E517FCFB}"/>
    <dgm:cxn modelId="{1E45202F-28BE-4F14-A118-158E8218167C}" type="presOf" srcId="{8291355A-296B-4D79-8238-59E795359F5F}" destId="{149D0CBD-9898-43D9-A0F4-C19A3035CC8C}" srcOrd="0" destOrd="1" presId="urn:microsoft.com/office/officeart/2018/2/layout/IconVerticalSolidList"/>
    <dgm:cxn modelId="{08E7E03D-C73C-420E-8B91-DBFD0481AF26}" srcId="{4AC1C733-6EC2-4E5C-956A-6E03F201D74B}" destId="{2DA5D079-9783-4E15-9410-5412BE92EE57}" srcOrd="2" destOrd="0" parTransId="{1063B43C-A938-4FC3-8E21-4B82E5C93B3C}" sibTransId="{80C587AC-243E-4B50-B8E0-A6ACF9AF734E}"/>
    <dgm:cxn modelId="{C9CAE940-1FCF-4B75-9E21-D54588A126CC}" type="presOf" srcId="{19D9B593-D836-4989-B565-FA4B2E02C44F}" destId="{34150262-CC3B-4D30-BA56-6357956787C2}" srcOrd="0" destOrd="0" presId="urn:microsoft.com/office/officeart/2018/2/layout/IconVerticalSolidList"/>
    <dgm:cxn modelId="{6746BE66-1768-451E-8146-E7E0674DC312}" srcId="{4AC1C733-6EC2-4E5C-956A-6E03F201D74B}" destId="{F9338839-93D2-41E7-AD8C-E2BE4ACA88F4}" srcOrd="3" destOrd="0" parTransId="{EEC5BE02-E333-419C-9AD8-FBAF80AA997C}" sibTransId="{9B4CE098-9E30-41CB-B113-E562ECC6A7D4}"/>
    <dgm:cxn modelId="{1DEC5F4A-6F53-4DB6-844D-95EA229168F2}" type="presOf" srcId="{2E4272EA-7DFA-4DEE-82D0-380EDE746924}" destId="{149D0CBD-9898-43D9-A0F4-C19A3035CC8C}" srcOrd="0" destOrd="0" presId="urn:microsoft.com/office/officeart/2018/2/layout/IconVerticalSolidList"/>
    <dgm:cxn modelId="{5B69BA6F-7D8C-49C7-826E-54B904CD5044}" srcId="{16D63481-C365-489B-9F5D-2AE30B08005D}" destId="{96606981-ED12-4CA8-A671-2187A785B432}" srcOrd="1" destOrd="0" parTransId="{674E9CA3-2DE7-42BB-B785-F84D24F7DFE4}" sibTransId="{B05DFA39-29D4-4677-BEA6-1DA5578ACE9A}"/>
    <dgm:cxn modelId="{10272B57-E009-43ED-8CC3-E2B5493AB098}" type="presOf" srcId="{CF2384D6-B644-4094-B1FE-E137D615F424}" destId="{FACEAD37-59AE-48C8-AACC-F43E60455E19}" srcOrd="0" destOrd="0" presId="urn:microsoft.com/office/officeart/2018/2/layout/IconVerticalSolidList"/>
    <dgm:cxn modelId="{4A3C1A7C-D924-4679-8E0B-FB5C205B2A1E}" srcId="{19D9B593-D836-4989-B565-FA4B2E02C44F}" destId="{C4D5B434-A5B2-4B36-A3C9-E36D2AAB9DE7}" srcOrd="1" destOrd="0" parTransId="{0712C969-A0D7-4B81-AD88-B875F6D5D6B4}" sibTransId="{F5D0DD2D-0827-464B-961B-C9BE0CD1C8E0}"/>
    <dgm:cxn modelId="{C9507C86-673C-48D0-8E16-D82EB8A21759}" srcId="{F9338839-93D2-41E7-AD8C-E2BE4ACA88F4}" destId="{986969B9-0C74-448B-8E76-A4D8E0CC61B5}" srcOrd="1" destOrd="0" parTransId="{EFF4BC7D-A940-47F5-AC56-92A4E0E78A3E}" sibTransId="{2B2C4184-78DF-441C-AF70-96878542BD13}"/>
    <dgm:cxn modelId="{6FE98991-E919-4EDD-8C7F-9B5E01E21BA2}" type="presOf" srcId="{96606981-ED12-4CA8-A671-2187A785B432}" destId="{3BE3434B-A781-4ADE-A06B-6373628A409C}" srcOrd="0" destOrd="1" presId="urn:microsoft.com/office/officeart/2018/2/layout/IconVerticalSolidList"/>
    <dgm:cxn modelId="{3AAA219B-2082-484B-9796-98AE96BC5CE3}" type="presOf" srcId="{6B907767-C83E-48FA-81A8-C95F64FEDA84}" destId="{3BE3434B-A781-4ADE-A06B-6373628A409C}" srcOrd="0" destOrd="0" presId="urn:microsoft.com/office/officeart/2018/2/layout/IconVerticalSolidList"/>
    <dgm:cxn modelId="{EF4AC4A8-37D0-4215-8C1D-D99678E69C5A}" srcId="{2DA5D079-9783-4E15-9410-5412BE92EE57}" destId="{8291355A-296B-4D79-8238-59E795359F5F}" srcOrd="1" destOrd="0" parTransId="{0E83E8CA-5992-4464-A328-2DBB6591AEC6}" sibTransId="{7A6C80E6-D6DC-4B9A-B4DE-059E5E82D4F9}"/>
    <dgm:cxn modelId="{E897CBB3-9AD4-4AC2-B6AF-EAD3751115EC}" type="presOf" srcId="{E2541FE7-A1E1-4E74-9444-E4015E2B85BC}" destId="{0E4C2992-5D65-42A4-BF79-2C3A81998B3A}" srcOrd="0" destOrd="0" presId="urn:microsoft.com/office/officeart/2018/2/layout/IconVerticalSolidList"/>
    <dgm:cxn modelId="{7F1F92B9-E35A-4F8E-9D32-74FA35C95F34}" srcId="{16D63481-C365-489B-9F5D-2AE30B08005D}" destId="{6B907767-C83E-48FA-81A8-C95F64FEDA84}" srcOrd="0" destOrd="0" parTransId="{F2CB2ACF-31DF-4819-9C7D-51C1B99BA6BF}" sibTransId="{6CCD809A-B17B-4800-989E-CCCC9B6E466D}"/>
    <dgm:cxn modelId="{B14308BD-B104-46A2-89E7-A4519B1B26FE}" srcId="{4AC1C733-6EC2-4E5C-956A-6E03F201D74B}" destId="{16D63481-C365-489B-9F5D-2AE30B08005D}" srcOrd="0" destOrd="0" parTransId="{B1968D65-78A7-4E9C-94FA-A0BA18DFE6B3}" sibTransId="{75282138-5D5C-4BBA-BAEA-757E463208B8}"/>
    <dgm:cxn modelId="{099609D8-189B-491A-BEB6-24788E248E5F}" srcId="{F9338839-93D2-41E7-AD8C-E2BE4ACA88F4}" destId="{CF2384D6-B644-4094-B1FE-E137D615F424}" srcOrd="0" destOrd="0" parTransId="{7FEF9124-2D89-40A0-911D-756A344655E3}" sibTransId="{6E57E294-0767-4D5C-9EE1-AF35EA344AC5}"/>
    <dgm:cxn modelId="{6467CEEF-BEF8-429D-9971-E8A4B3DFE30A}" type="presOf" srcId="{2DA5D079-9783-4E15-9410-5412BE92EE57}" destId="{BB676167-07B7-4A38-8F5E-9895D47C3F25}" srcOrd="0" destOrd="0" presId="urn:microsoft.com/office/officeart/2018/2/layout/IconVerticalSolidList"/>
    <dgm:cxn modelId="{7FFB59F8-5559-4DCF-9B4C-BB719F433B90}" type="presOf" srcId="{16D63481-C365-489B-9F5D-2AE30B08005D}" destId="{B621FBB4-0A97-4204-813F-A241ADD2046F}" srcOrd="0" destOrd="0" presId="urn:microsoft.com/office/officeart/2018/2/layout/IconVerticalSolidList"/>
    <dgm:cxn modelId="{9AD22BF9-D7C8-4B1B-9231-C22028BC13B0}" type="presOf" srcId="{C4D5B434-A5B2-4B36-A3C9-E36D2AAB9DE7}" destId="{0E4C2992-5D65-42A4-BF79-2C3A81998B3A}" srcOrd="0" destOrd="1" presId="urn:microsoft.com/office/officeart/2018/2/layout/IconVerticalSolidList"/>
    <dgm:cxn modelId="{CE8B7FFF-D118-499A-AA0D-BB65B66483AC}" srcId="{19D9B593-D836-4989-B565-FA4B2E02C44F}" destId="{E2541FE7-A1E1-4E74-9444-E4015E2B85BC}" srcOrd="0" destOrd="0" parTransId="{E04144BC-AA53-4390-AB5D-7401C8569F63}" sibTransId="{BB0CB1BB-BAAE-4C91-8E42-790ACC88FACD}"/>
    <dgm:cxn modelId="{CAE8E0F5-46BD-46A5-A6F4-E583DA14604C}" type="presParOf" srcId="{774ACE35-5A75-4F34-826B-7D7B5B3D6AF1}" destId="{8524F925-B246-4D42-8D1D-34A394DDEC3B}" srcOrd="0" destOrd="0" presId="urn:microsoft.com/office/officeart/2018/2/layout/IconVerticalSolidList"/>
    <dgm:cxn modelId="{CBA18288-F0F1-4EB3-9AD7-2A607446F9FA}" type="presParOf" srcId="{8524F925-B246-4D42-8D1D-34A394DDEC3B}" destId="{E797503F-BBF2-47B0-9608-7280B838D4E1}" srcOrd="0" destOrd="0" presId="urn:microsoft.com/office/officeart/2018/2/layout/IconVerticalSolidList"/>
    <dgm:cxn modelId="{824F6E1C-D419-4B7A-91C9-891EA61A1C76}" type="presParOf" srcId="{8524F925-B246-4D42-8D1D-34A394DDEC3B}" destId="{6256F41F-4D53-466C-94FE-A180BC82FB87}" srcOrd="1" destOrd="0" presId="urn:microsoft.com/office/officeart/2018/2/layout/IconVerticalSolidList"/>
    <dgm:cxn modelId="{51EE6D68-6580-4699-91B0-5AAF380BA123}" type="presParOf" srcId="{8524F925-B246-4D42-8D1D-34A394DDEC3B}" destId="{57D785F3-B510-4805-99AC-1CCFA3E1684B}" srcOrd="2" destOrd="0" presId="urn:microsoft.com/office/officeart/2018/2/layout/IconVerticalSolidList"/>
    <dgm:cxn modelId="{CEFE8A23-A724-444D-BF2C-6B63F85F995A}" type="presParOf" srcId="{8524F925-B246-4D42-8D1D-34A394DDEC3B}" destId="{B621FBB4-0A97-4204-813F-A241ADD2046F}" srcOrd="3" destOrd="0" presId="urn:microsoft.com/office/officeart/2018/2/layout/IconVerticalSolidList"/>
    <dgm:cxn modelId="{FD3FC706-368C-43B2-9396-B291494B00BD}" type="presParOf" srcId="{8524F925-B246-4D42-8D1D-34A394DDEC3B}" destId="{3BE3434B-A781-4ADE-A06B-6373628A409C}" srcOrd="4" destOrd="0" presId="urn:microsoft.com/office/officeart/2018/2/layout/IconVerticalSolidList"/>
    <dgm:cxn modelId="{C786C81B-D71E-4EC2-A6F9-618D4E20A970}" type="presParOf" srcId="{774ACE35-5A75-4F34-826B-7D7B5B3D6AF1}" destId="{F340DF47-7160-459A-B182-4909F07E881F}" srcOrd="1" destOrd="0" presId="urn:microsoft.com/office/officeart/2018/2/layout/IconVerticalSolidList"/>
    <dgm:cxn modelId="{B704F4DD-D337-41CF-B11B-2A8C1B7221DE}" type="presParOf" srcId="{774ACE35-5A75-4F34-826B-7D7B5B3D6AF1}" destId="{F65A2F4F-048C-4AE1-AE3F-61FADA57D53D}" srcOrd="2" destOrd="0" presId="urn:microsoft.com/office/officeart/2018/2/layout/IconVerticalSolidList"/>
    <dgm:cxn modelId="{57D09D1E-EAC5-4D06-9525-6DF07DED3AEE}" type="presParOf" srcId="{F65A2F4F-048C-4AE1-AE3F-61FADA57D53D}" destId="{32B352A5-573E-4B36-89FB-865AEF820117}" srcOrd="0" destOrd="0" presId="urn:microsoft.com/office/officeart/2018/2/layout/IconVerticalSolidList"/>
    <dgm:cxn modelId="{D695A87C-4600-41DC-A034-32335AF4FEC6}" type="presParOf" srcId="{F65A2F4F-048C-4AE1-AE3F-61FADA57D53D}" destId="{55485624-EC91-4EA8-81A0-F3877932DC88}" srcOrd="1" destOrd="0" presId="urn:microsoft.com/office/officeart/2018/2/layout/IconVerticalSolidList"/>
    <dgm:cxn modelId="{70E8E9F4-08FF-4468-BDE0-5A403E7E211D}" type="presParOf" srcId="{F65A2F4F-048C-4AE1-AE3F-61FADA57D53D}" destId="{769DBEF9-036A-49BC-B2A0-3AB588F3E2D7}" srcOrd="2" destOrd="0" presId="urn:microsoft.com/office/officeart/2018/2/layout/IconVerticalSolidList"/>
    <dgm:cxn modelId="{751694E1-6408-4EDC-9232-6C16E241014E}" type="presParOf" srcId="{F65A2F4F-048C-4AE1-AE3F-61FADA57D53D}" destId="{34150262-CC3B-4D30-BA56-6357956787C2}" srcOrd="3" destOrd="0" presId="urn:microsoft.com/office/officeart/2018/2/layout/IconVerticalSolidList"/>
    <dgm:cxn modelId="{C171CC62-3263-451C-A0AD-8EF35D8CD980}" type="presParOf" srcId="{F65A2F4F-048C-4AE1-AE3F-61FADA57D53D}" destId="{0E4C2992-5D65-42A4-BF79-2C3A81998B3A}" srcOrd="4" destOrd="0" presId="urn:microsoft.com/office/officeart/2018/2/layout/IconVerticalSolidList"/>
    <dgm:cxn modelId="{071DD56F-B0B9-4B70-A19A-3B2A43EBB08A}" type="presParOf" srcId="{774ACE35-5A75-4F34-826B-7D7B5B3D6AF1}" destId="{2F9F7DC5-A533-4DA0-B8BC-4C28A2A8F4C1}" srcOrd="3" destOrd="0" presId="urn:microsoft.com/office/officeart/2018/2/layout/IconVerticalSolidList"/>
    <dgm:cxn modelId="{26EBB8E2-494D-4153-9A11-1434CB60094B}" type="presParOf" srcId="{774ACE35-5A75-4F34-826B-7D7B5B3D6AF1}" destId="{1AD40C07-EFA7-444D-B3F1-2006D7C6CD76}" srcOrd="4" destOrd="0" presId="urn:microsoft.com/office/officeart/2018/2/layout/IconVerticalSolidList"/>
    <dgm:cxn modelId="{83C8B99F-E24E-49B4-ACE9-AF3656CA952C}" type="presParOf" srcId="{1AD40C07-EFA7-444D-B3F1-2006D7C6CD76}" destId="{2679FB86-AF9F-46DE-BA7A-1117A626DFC8}" srcOrd="0" destOrd="0" presId="urn:microsoft.com/office/officeart/2018/2/layout/IconVerticalSolidList"/>
    <dgm:cxn modelId="{B2FEE7C5-EC2D-42DF-8251-5A822F410B4A}" type="presParOf" srcId="{1AD40C07-EFA7-444D-B3F1-2006D7C6CD76}" destId="{9E735BB3-1BC8-4CA3-AD29-8FCA211ABB01}" srcOrd="1" destOrd="0" presId="urn:microsoft.com/office/officeart/2018/2/layout/IconVerticalSolidList"/>
    <dgm:cxn modelId="{F732C0D0-2D47-4340-8448-D39A93C9966B}" type="presParOf" srcId="{1AD40C07-EFA7-444D-B3F1-2006D7C6CD76}" destId="{9C0FAF4E-0BB9-40F9-9FA3-A9D7D187F20F}" srcOrd="2" destOrd="0" presId="urn:microsoft.com/office/officeart/2018/2/layout/IconVerticalSolidList"/>
    <dgm:cxn modelId="{50C21CB0-DBFF-4716-BCF8-759B3E8C6EB0}" type="presParOf" srcId="{1AD40C07-EFA7-444D-B3F1-2006D7C6CD76}" destId="{BB676167-07B7-4A38-8F5E-9895D47C3F25}" srcOrd="3" destOrd="0" presId="urn:microsoft.com/office/officeart/2018/2/layout/IconVerticalSolidList"/>
    <dgm:cxn modelId="{79A72D70-FD50-4D87-80C1-EA338AF07C67}" type="presParOf" srcId="{1AD40C07-EFA7-444D-B3F1-2006D7C6CD76}" destId="{149D0CBD-9898-43D9-A0F4-C19A3035CC8C}" srcOrd="4" destOrd="0" presId="urn:microsoft.com/office/officeart/2018/2/layout/IconVerticalSolidList"/>
    <dgm:cxn modelId="{D9C4A7CD-4760-4C77-966B-768E2FEA08ED}" type="presParOf" srcId="{774ACE35-5A75-4F34-826B-7D7B5B3D6AF1}" destId="{7092ED02-44FC-45C7-9C59-4F6DFDE715C3}" srcOrd="5" destOrd="0" presId="urn:microsoft.com/office/officeart/2018/2/layout/IconVerticalSolidList"/>
    <dgm:cxn modelId="{7E7E42F3-494F-44BF-BDC0-563EAF55C166}" type="presParOf" srcId="{774ACE35-5A75-4F34-826B-7D7B5B3D6AF1}" destId="{3712350D-6AEE-4632-91AA-222B7D0374A5}" srcOrd="6" destOrd="0" presId="urn:microsoft.com/office/officeart/2018/2/layout/IconVerticalSolidList"/>
    <dgm:cxn modelId="{8BBA5C09-357D-4E7F-9550-EB71ADE44EDD}" type="presParOf" srcId="{3712350D-6AEE-4632-91AA-222B7D0374A5}" destId="{04390946-1B29-4639-AFE2-AFC6D305762A}" srcOrd="0" destOrd="0" presId="urn:microsoft.com/office/officeart/2018/2/layout/IconVerticalSolidList"/>
    <dgm:cxn modelId="{302BF100-8F04-4BFF-B463-DEB93706FF16}" type="presParOf" srcId="{3712350D-6AEE-4632-91AA-222B7D0374A5}" destId="{848F1ACE-734C-46DD-9BEA-4E0B7ABB262D}" srcOrd="1" destOrd="0" presId="urn:microsoft.com/office/officeart/2018/2/layout/IconVerticalSolidList"/>
    <dgm:cxn modelId="{9BF7A56A-2AF0-42E5-88C4-DECB9BFB8C82}" type="presParOf" srcId="{3712350D-6AEE-4632-91AA-222B7D0374A5}" destId="{94412FF2-1CDD-4027-BE60-2B1BDC9E09B5}" srcOrd="2" destOrd="0" presId="urn:microsoft.com/office/officeart/2018/2/layout/IconVerticalSolidList"/>
    <dgm:cxn modelId="{6B8AD658-E864-445F-90A8-D8A9357B5FE7}" type="presParOf" srcId="{3712350D-6AEE-4632-91AA-222B7D0374A5}" destId="{52E2108F-F649-4688-98DE-E8BC42EE5EA4}" srcOrd="3" destOrd="0" presId="urn:microsoft.com/office/officeart/2018/2/layout/IconVerticalSolidList"/>
    <dgm:cxn modelId="{C8EBF689-BD63-47C4-8E51-DDA5CF23BC5E}" type="presParOf" srcId="{3712350D-6AEE-4632-91AA-222B7D0374A5}" destId="{FACEAD37-59AE-48C8-AACC-F43E60455E1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9218D-2204-48B0-B933-AE8902A420E2}">
      <dsp:nvSpPr>
        <dsp:cNvPr id="0" name=""/>
        <dsp:cNvSpPr/>
      </dsp:nvSpPr>
      <dsp:spPr>
        <a:xfrm>
          <a:off x="0" y="0"/>
          <a:ext cx="11233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70F11-A3EA-4BDC-BC51-BC35630A6688}">
      <dsp:nvSpPr>
        <dsp:cNvPr id="0" name=""/>
        <dsp:cNvSpPr/>
      </dsp:nvSpPr>
      <dsp:spPr>
        <a:xfrm>
          <a:off x="0" y="0"/>
          <a:ext cx="2246630" cy="1010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FFA161"/>
              </a:solidFill>
            </a:rPr>
            <a:t>Technik &amp; Infrastruktur </a:t>
          </a:r>
          <a:endParaRPr lang="en-US" sz="1800" b="1" kern="1200" dirty="0">
            <a:solidFill>
              <a:srgbClr val="FFA161"/>
            </a:solidFill>
          </a:endParaRPr>
        </a:p>
      </dsp:txBody>
      <dsp:txXfrm>
        <a:off x="0" y="0"/>
        <a:ext cx="2246630" cy="1010841"/>
      </dsp:txXfrm>
    </dsp:sp>
    <dsp:sp modelId="{F38DAD98-0024-49AB-B4E7-FCAE927A1261}">
      <dsp:nvSpPr>
        <dsp:cNvPr id="0" name=""/>
        <dsp:cNvSpPr/>
      </dsp:nvSpPr>
      <dsp:spPr>
        <a:xfrm>
          <a:off x="2415127" y="23494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Synergien bei Trasse und Übergabe</a:t>
          </a:r>
          <a:endParaRPr lang="en-US" sz="1400" kern="1200" dirty="0"/>
        </a:p>
      </dsp:txBody>
      <dsp:txXfrm>
        <a:off x="2415127" y="23494"/>
        <a:ext cx="8818022" cy="469883"/>
      </dsp:txXfrm>
    </dsp:sp>
    <dsp:sp modelId="{B8D3531F-7327-4DF8-AF22-6AF446A091B2}">
      <dsp:nvSpPr>
        <dsp:cNvPr id="0" name=""/>
        <dsp:cNvSpPr/>
      </dsp:nvSpPr>
      <dsp:spPr>
        <a:xfrm>
          <a:off x="2246630" y="493377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B6F5A-E79C-4518-B76E-6A180EB0062D}">
      <dsp:nvSpPr>
        <dsp:cNvPr id="0" name=""/>
        <dsp:cNvSpPr/>
      </dsp:nvSpPr>
      <dsp:spPr>
        <a:xfrm>
          <a:off x="2415127" y="516871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Gemeinsame Nutzung der Infrastruktur (Kabel, Umspannwerk etc.)</a:t>
          </a:r>
          <a:endParaRPr lang="en-US" sz="1400" kern="1200" dirty="0"/>
        </a:p>
      </dsp:txBody>
      <dsp:txXfrm>
        <a:off x="2415127" y="516871"/>
        <a:ext cx="8818022" cy="469883"/>
      </dsp:txXfrm>
    </dsp:sp>
    <dsp:sp modelId="{9A7B8053-B813-4149-9DD9-558A5EA59AB7}">
      <dsp:nvSpPr>
        <dsp:cNvPr id="0" name=""/>
        <dsp:cNvSpPr/>
      </dsp:nvSpPr>
      <dsp:spPr>
        <a:xfrm>
          <a:off x="2246630" y="986754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7892E-00B4-468E-B48C-504E729C0397}">
      <dsp:nvSpPr>
        <dsp:cNvPr id="0" name=""/>
        <dsp:cNvSpPr/>
      </dsp:nvSpPr>
      <dsp:spPr>
        <a:xfrm>
          <a:off x="0" y="1010840"/>
          <a:ext cx="11233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C45C8-EF5F-4C83-A58A-8E4B57AD39D3}">
      <dsp:nvSpPr>
        <dsp:cNvPr id="0" name=""/>
        <dsp:cNvSpPr/>
      </dsp:nvSpPr>
      <dsp:spPr>
        <a:xfrm>
          <a:off x="0" y="1010841"/>
          <a:ext cx="2246630" cy="1010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b="1" kern="1200" dirty="0">
            <a:solidFill>
              <a:srgbClr val="95CACD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95CACD"/>
              </a:solidFill>
            </a:rPr>
            <a:t>Netz</a:t>
          </a:r>
          <a:endParaRPr lang="en-US" sz="1800" b="1" kern="1200" dirty="0">
            <a:solidFill>
              <a:srgbClr val="95CACD"/>
            </a:solidFill>
          </a:endParaRPr>
        </a:p>
      </dsp:txBody>
      <dsp:txXfrm>
        <a:off x="0" y="1010841"/>
        <a:ext cx="2246630" cy="1010841"/>
      </dsp:txXfrm>
    </dsp:sp>
    <dsp:sp modelId="{B4E20263-2602-48E7-B87A-D0C12C5E35F0}">
      <dsp:nvSpPr>
        <dsp:cNvPr id="0" name=""/>
        <dsp:cNvSpPr/>
      </dsp:nvSpPr>
      <dsp:spPr>
        <a:xfrm>
          <a:off x="2415127" y="1034335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mehr Versorgungssicherheit </a:t>
          </a:r>
          <a:endParaRPr lang="en-US" sz="1400" kern="1200" dirty="0"/>
        </a:p>
      </dsp:txBody>
      <dsp:txXfrm>
        <a:off x="2415127" y="1034335"/>
        <a:ext cx="8818022" cy="469883"/>
      </dsp:txXfrm>
    </dsp:sp>
    <dsp:sp modelId="{19263F15-F247-4CBE-B7ED-493FDA4670CD}">
      <dsp:nvSpPr>
        <dsp:cNvPr id="0" name=""/>
        <dsp:cNvSpPr/>
      </dsp:nvSpPr>
      <dsp:spPr>
        <a:xfrm>
          <a:off x="2246630" y="1504218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3E874-EBDB-4A33-A998-4A8EAF09D124}">
      <dsp:nvSpPr>
        <dsp:cNvPr id="0" name=""/>
        <dsp:cNvSpPr/>
      </dsp:nvSpPr>
      <dsp:spPr>
        <a:xfrm>
          <a:off x="2415127" y="1527712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gleichmäßigere Netzauslastung </a:t>
          </a:r>
          <a:endParaRPr lang="en-US" sz="1400" kern="1200" dirty="0"/>
        </a:p>
      </dsp:txBody>
      <dsp:txXfrm>
        <a:off x="2415127" y="1527712"/>
        <a:ext cx="8818022" cy="469883"/>
      </dsp:txXfrm>
    </dsp:sp>
    <dsp:sp modelId="{39311A2E-B61C-41B3-BBC8-734359D6E608}">
      <dsp:nvSpPr>
        <dsp:cNvPr id="0" name=""/>
        <dsp:cNvSpPr/>
      </dsp:nvSpPr>
      <dsp:spPr>
        <a:xfrm>
          <a:off x="2246630" y="1997595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4512B-DE4E-466C-84BA-765E45B9C7CD}">
      <dsp:nvSpPr>
        <dsp:cNvPr id="0" name=""/>
        <dsp:cNvSpPr/>
      </dsp:nvSpPr>
      <dsp:spPr>
        <a:xfrm>
          <a:off x="0" y="2021681"/>
          <a:ext cx="11233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95CD1-A0F3-4420-8132-778F4FA9D916}">
      <dsp:nvSpPr>
        <dsp:cNvPr id="0" name=""/>
        <dsp:cNvSpPr/>
      </dsp:nvSpPr>
      <dsp:spPr>
        <a:xfrm>
          <a:off x="0" y="2021682"/>
          <a:ext cx="2246630" cy="1010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rgbClr val="FFC64D"/>
              </a:solidFill>
            </a:rPr>
            <a:t>Wirtschaft &amp; Planung </a:t>
          </a:r>
          <a:endParaRPr lang="en-US" sz="1800" b="1" kern="1200" dirty="0">
            <a:solidFill>
              <a:srgbClr val="FFC64D"/>
            </a:solidFill>
          </a:endParaRPr>
        </a:p>
      </dsp:txBody>
      <dsp:txXfrm>
        <a:off x="0" y="2021682"/>
        <a:ext cx="2246630" cy="1010841"/>
      </dsp:txXfrm>
    </dsp:sp>
    <dsp:sp modelId="{4D14F236-5423-4370-87B8-CEC63DA4F93C}">
      <dsp:nvSpPr>
        <dsp:cNvPr id="0" name=""/>
        <dsp:cNvSpPr/>
      </dsp:nvSpPr>
      <dsp:spPr>
        <a:xfrm>
          <a:off x="2415127" y="2037476"/>
          <a:ext cx="8818022" cy="31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höhere Wirtschaftlichkeit neu errichteter Netze</a:t>
          </a:r>
          <a:endParaRPr lang="en-US" sz="1400" kern="1200" dirty="0"/>
        </a:p>
      </dsp:txBody>
      <dsp:txXfrm>
        <a:off x="2415127" y="2037476"/>
        <a:ext cx="8818022" cy="315887"/>
      </dsp:txXfrm>
    </dsp:sp>
    <dsp:sp modelId="{470478B7-28E0-4527-9DF9-E60983C26700}">
      <dsp:nvSpPr>
        <dsp:cNvPr id="0" name=""/>
        <dsp:cNvSpPr/>
      </dsp:nvSpPr>
      <dsp:spPr>
        <a:xfrm>
          <a:off x="2246630" y="2353364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C4289-57FA-42B6-8098-83A01AF7E213}">
      <dsp:nvSpPr>
        <dsp:cNvPr id="0" name=""/>
        <dsp:cNvSpPr/>
      </dsp:nvSpPr>
      <dsp:spPr>
        <a:xfrm>
          <a:off x="2415127" y="2369158"/>
          <a:ext cx="8818022" cy="31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schnellere Planung</a:t>
          </a:r>
          <a:endParaRPr lang="en-US" sz="1400" kern="1200" dirty="0"/>
        </a:p>
      </dsp:txBody>
      <dsp:txXfrm>
        <a:off x="2415127" y="2369158"/>
        <a:ext cx="8818022" cy="315887"/>
      </dsp:txXfrm>
    </dsp:sp>
    <dsp:sp modelId="{98B1290A-3FF2-45CB-BE4F-5BF54FAE2FA7}">
      <dsp:nvSpPr>
        <dsp:cNvPr id="0" name=""/>
        <dsp:cNvSpPr/>
      </dsp:nvSpPr>
      <dsp:spPr>
        <a:xfrm>
          <a:off x="2246630" y="2685046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A6B3E-8F06-4C60-95E6-BB3445728C14}">
      <dsp:nvSpPr>
        <dsp:cNvPr id="0" name=""/>
        <dsp:cNvSpPr/>
      </dsp:nvSpPr>
      <dsp:spPr>
        <a:xfrm>
          <a:off x="2415127" y="2700840"/>
          <a:ext cx="8818022" cy="315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Kombination mit Energie-Speichern (Batterie, Wasserstoff etc.) möglich</a:t>
          </a:r>
          <a:endParaRPr lang="en-US" sz="1400" kern="1200" dirty="0"/>
        </a:p>
      </dsp:txBody>
      <dsp:txXfrm>
        <a:off x="2415127" y="2700840"/>
        <a:ext cx="8818022" cy="315887"/>
      </dsp:txXfrm>
    </dsp:sp>
    <dsp:sp modelId="{B459E716-1BC4-49B3-80ED-193F1FE39E86}">
      <dsp:nvSpPr>
        <dsp:cNvPr id="0" name=""/>
        <dsp:cNvSpPr/>
      </dsp:nvSpPr>
      <dsp:spPr>
        <a:xfrm>
          <a:off x="2246630" y="3016728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0F01D-9E8E-4631-B5FF-511F1BFC417C}">
      <dsp:nvSpPr>
        <dsp:cNvPr id="0" name=""/>
        <dsp:cNvSpPr/>
      </dsp:nvSpPr>
      <dsp:spPr>
        <a:xfrm>
          <a:off x="0" y="3032523"/>
          <a:ext cx="112331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E0D97-286A-4946-9225-3CE21381D22D}">
      <dsp:nvSpPr>
        <dsp:cNvPr id="0" name=""/>
        <dsp:cNvSpPr/>
      </dsp:nvSpPr>
      <dsp:spPr>
        <a:xfrm>
          <a:off x="0" y="3032523"/>
          <a:ext cx="2246630" cy="1010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kern="1200" dirty="0"/>
          </a:br>
          <a:r>
            <a:rPr lang="en-US" sz="1800" b="1" kern="1200" dirty="0" err="1">
              <a:solidFill>
                <a:srgbClr val="A0D7A0"/>
              </a:solidFill>
            </a:rPr>
            <a:t>Natur</a:t>
          </a:r>
          <a:endParaRPr lang="en-US" sz="1800" b="1" kern="1200" dirty="0">
            <a:solidFill>
              <a:srgbClr val="A0D7A0"/>
            </a:solidFill>
          </a:endParaRPr>
        </a:p>
      </dsp:txBody>
      <dsp:txXfrm>
        <a:off x="0" y="3032523"/>
        <a:ext cx="2246630" cy="1010841"/>
      </dsp:txXfrm>
    </dsp:sp>
    <dsp:sp modelId="{3887CD3D-0808-42FF-8499-59F1E50F4F71}">
      <dsp:nvSpPr>
        <dsp:cNvPr id="0" name=""/>
        <dsp:cNvSpPr/>
      </dsp:nvSpPr>
      <dsp:spPr>
        <a:xfrm>
          <a:off x="2415127" y="3056017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Hybridkraftwerk</a:t>
          </a:r>
          <a:r>
            <a:rPr lang="en-US" sz="1400" kern="1200" dirty="0"/>
            <a:t> </a:t>
          </a:r>
          <a:r>
            <a:rPr lang="en-US" sz="1400" kern="1200" dirty="0" err="1"/>
            <a:t>als</a:t>
          </a:r>
          <a:r>
            <a:rPr lang="en-US" sz="1400" kern="1200" dirty="0"/>
            <a:t> </a:t>
          </a:r>
          <a:r>
            <a:rPr lang="en-US" sz="1400" kern="1200" dirty="0" err="1"/>
            <a:t>Konzentrationsfläche</a:t>
          </a:r>
          <a:r>
            <a:rPr lang="en-US" sz="1400" kern="1200" dirty="0"/>
            <a:t> </a:t>
          </a:r>
          <a:r>
            <a:rPr lang="en-US" sz="1400" kern="1200" dirty="0" err="1"/>
            <a:t>regionaler</a:t>
          </a:r>
          <a:r>
            <a:rPr lang="en-US" sz="1400" kern="1200" dirty="0"/>
            <a:t> </a:t>
          </a:r>
          <a:r>
            <a:rPr lang="en-US" sz="1400" kern="1200" dirty="0" err="1"/>
            <a:t>Energieerzeugung</a:t>
          </a:r>
          <a:endParaRPr lang="en-US" sz="1400" kern="1200" dirty="0"/>
        </a:p>
      </dsp:txBody>
      <dsp:txXfrm>
        <a:off x="2415127" y="3056017"/>
        <a:ext cx="8818022" cy="469883"/>
      </dsp:txXfrm>
    </dsp:sp>
    <dsp:sp modelId="{C0473539-AE68-41CC-BD48-C193C7F071F6}">
      <dsp:nvSpPr>
        <dsp:cNvPr id="0" name=""/>
        <dsp:cNvSpPr/>
      </dsp:nvSpPr>
      <dsp:spPr>
        <a:xfrm>
          <a:off x="2246630" y="3525900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66DDC-1A23-40B7-B961-BE57CB1F6553}">
      <dsp:nvSpPr>
        <dsp:cNvPr id="0" name=""/>
        <dsp:cNvSpPr/>
      </dsp:nvSpPr>
      <dsp:spPr>
        <a:xfrm>
          <a:off x="2415127" y="3549394"/>
          <a:ext cx="8818022" cy="469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ökologische</a:t>
          </a:r>
          <a:r>
            <a:rPr lang="en-US" sz="1400" kern="1200" dirty="0"/>
            <a:t> </a:t>
          </a:r>
          <a:r>
            <a:rPr lang="en-US" sz="1400" kern="1200" dirty="0" err="1"/>
            <a:t>Aufwertung</a:t>
          </a:r>
          <a:r>
            <a:rPr lang="en-US" sz="1400" kern="1200" dirty="0"/>
            <a:t> </a:t>
          </a:r>
          <a:r>
            <a:rPr lang="en-US" sz="1400" kern="1200" dirty="0" err="1"/>
            <a:t>durch</a:t>
          </a:r>
          <a:r>
            <a:rPr lang="en-US" sz="1400" kern="1200" dirty="0"/>
            <a:t> </a:t>
          </a:r>
          <a:r>
            <a:rPr lang="en-US" sz="1400" kern="1200" dirty="0" err="1"/>
            <a:t>Biodiversität</a:t>
          </a:r>
          <a:r>
            <a:rPr lang="en-US" sz="1400" kern="1200" dirty="0"/>
            <a:t> des </a:t>
          </a:r>
          <a:r>
            <a:rPr lang="en-US" sz="1400" kern="1200" dirty="0" err="1"/>
            <a:t>Solarparks</a:t>
          </a:r>
          <a:r>
            <a:rPr lang="en-US" sz="1400" kern="1200" dirty="0"/>
            <a:t> </a:t>
          </a:r>
        </a:p>
      </dsp:txBody>
      <dsp:txXfrm>
        <a:off x="2415127" y="3549394"/>
        <a:ext cx="8818022" cy="469883"/>
      </dsp:txXfrm>
    </dsp:sp>
    <dsp:sp modelId="{1C42A383-EFCD-4525-A724-F59EC492A0FF}">
      <dsp:nvSpPr>
        <dsp:cNvPr id="0" name=""/>
        <dsp:cNvSpPr/>
      </dsp:nvSpPr>
      <dsp:spPr>
        <a:xfrm>
          <a:off x="2246630" y="4019277"/>
          <a:ext cx="89865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A86B8-F905-41ED-AF49-3E3DADD7A9CA}">
      <dsp:nvSpPr>
        <dsp:cNvPr id="0" name=""/>
        <dsp:cNvSpPr/>
      </dsp:nvSpPr>
      <dsp:spPr>
        <a:xfrm>
          <a:off x="0" y="316845"/>
          <a:ext cx="11233150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817" tIns="270764" rIns="87181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Wind-Repowering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Bodenpunkte </a:t>
          </a:r>
          <a:endParaRPr lang="en-US" sz="1300" kern="1200"/>
        </a:p>
      </dsp:txBody>
      <dsp:txXfrm>
        <a:off x="0" y="316845"/>
        <a:ext cx="11233150" cy="757575"/>
      </dsp:txXfrm>
    </dsp:sp>
    <dsp:sp modelId="{1073C8F2-7099-4F9C-ADEA-4AE17101B03E}">
      <dsp:nvSpPr>
        <dsp:cNvPr id="0" name=""/>
        <dsp:cNvSpPr/>
      </dsp:nvSpPr>
      <dsp:spPr>
        <a:xfrm>
          <a:off x="561657" y="124965"/>
          <a:ext cx="786320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210" tIns="0" rIns="2972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Flächenverfügbarkeit </a:t>
          </a:r>
          <a:endParaRPr lang="en-US" sz="1300" kern="1200"/>
        </a:p>
      </dsp:txBody>
      <dsp:txXfrm>
        <a:off x="580391" y="143699"/>
        <a:ext cx="7825737" cy="346292"/>
      </dsp:txXfrm>
    </dsp:sp>
    <dsp:sp modelId="{2C67D552-7EB9-4156-BDE8-AE7370ABE6B1}">
      <dsp:nvSpPr>
        <dsp:cNvPr id="0" name=""/>
        <dsp:cNvSpPr/>
      </dsp:nvSpPr>
      <dsp:spPr>
        <a:xfrm>
          <a:off x="0" y="1336500"/>
          <a:ext cx="11233150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817" tIns="270764" rIns="87181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Konkurrenz zu Vorranggebieten Wind </a:t>
          </a:r>
          <a:endParaRPr lang="en-US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Häufig Ausschluss durch Regional- und/ oder Landesplanung </a:t>
          </a:r>
          <a:endParaRPr lang="en-US" sz="1300" kern="1200"/>
        </a:p>
      </dsp:txBody>
      <dsp:txXfrm>
        <a:off x="0" y="1336500"/>
        <a:ext cx="11233150" cy="757575"/>
      </dsp:txXfrm>
    </dsp:sp>
    <dsp:sp modelId="{6B42E754-30C9-4A76-9B15-1EC0CE245D0A}">
      <dsp:nvSpPr>
        <dsp:cNvPr id="0" name=""/>
        <dsp:cNvSpPr/>
      </dsp:nvSpPr>
      <dsp:spPr>
        <a:xfrm>
          <a:off x="561657" y="1144620"/>
          <a:ext cx="786320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210" tIns="0" rIns="2972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Planungsrecht</a:t>
          </a:r>
          <a:endParaRPr lang="en-US" sz="1300" kern="1200"/>
        </a:p>
      </dsp:txBody>
      <dsp:txXfrm>
        <a:off x="580391" y="1163354"/>
        <a:ext cx="7825737" cy="346292"/>
      </dsp:txXfrm>
    </dsp:sp>
    <dsp:sp modelId="{E2C1D148-6033-4F72-B9BC-032642203FC2}">
      <dsp:nvSpPr>
        <dsp:cNvPr id="0" name=""/>
        <dsp:cNvSpPr/>
      </dsp:nvSpPr>
      <dsp:spPr>
        <a:xfrm>
          <a:off x="0" y="2356155"/>
          <a:ext cx="11233150" cy="757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817" tIns="270764" rIns="87181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Überbauung des Netzanschlusspunktes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Einbindung in das bestehende Infrastrukturnetz </a:t>
          </a:r>
          <a:endParaRPr lang="en-US" sz="1300" kern="1200"/>
        </a:p>
      </dsp:txBody>
      <dsp:txXfrm>
        <a:off x="0" y="2356155"/>
        <a:ext cx="11233150" cy="757575"/>
      </dsp:txXfrm>
    </dsp:sp>
    <dsp:sp modelId="{2254BBAB-146C-433A-B1B9-F0FE5A94A677}">
      <dsp:nvSpPr>
        <dsp:cNvPr id="0" name=""/>
        <dsp:cNvSpPr/>
      </dsp:nvSpPr>
      <dsp:spPr>
        <a:xfrm>
          <a:off x="561657" y="2164275"/>
          <a:ext cx="786320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210" tIns="0" rIns="2972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Technische Abstimmung </a:t>
          </a:r>
          <a:endParaRPr lang="en-US" sz="1300" kern="1200"/>
        </a:p>
      </dsp:txBody>
      <dsp:txXfrm>
        <a:off x="580391" y="2183009"/>
        <a:ext cx="7825737" cy="346292"/>
      </dsp:txXfrm>
    </dsp:sp>
    <dsp:sp modelId="{F68AD440-52C7-45A6-AB40-748FF861D89E}">
      <dsp:nvSpPr>
        <dsp:cNvPr id="0" name=""/>
        <dsp:cNvSpPr/>
      </dsp:nvSpPr>
      <dsp:spPr>
        <a:xfrm>
          <a:off x="0" y="3375810"/>
          <a:ext cx="11233150" cy="5425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1817" tIns="270764" rIns="87181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/>
            <a:t>PV-FFA werden häufig als Konkurrenz zur Landwirtschaft wahrgenommen  </a:t>
          </a:r>
          <a:endParaRPr lang="en-US" sz="1300" kern="1200"/>
        </a:p>
      </dsp:txBody>
      <dsp:txXfrm>
        <a:off x="0" y="3375810"/>
        <a:ext cx="11233150" cy="542587"/>
      </dsp:txXfrm>
    </dsp:sp>
    <dsp:sp modelId="{6E311C03-2764-453C-BFD3-CEEAD51136CD}">
      <dsp:nvSpPr>
        <dsp:cNvPr id="0" name=""/>
        <dsp:cNvSpPr/>
      </dsp:nvSpPr>
      <dsp:spPr>
        <a:xfrm>
          <a:off x="561657" y="3183930"/>
          <a:ext cx="786320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7210" tIns="0" rIns="2972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/>
            <a:t>Akzeptanz in der Bevölkerung </a:t>
          </a:r>
          <a:endParaRPr lang="en-US" sz="1300" kern="1200"/>
        </a:p>
      </dsp:txBody>
      <dsp:txXfrm>
        <a:off x="580391" y="3202664"/>
        <a:ext cx="7825737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7503F-BBF2-47B0-9608-7280B838D4E1}">
      <dsp:nvSpPr>
        <dsp:cNvPr id="0" name=""/>
        <dsp:cNvSpPr/>
      </dsp:nvSpPr>
      <dsp:spPr>
        <a:xfrm>
          <a:off x="0" y="1678"/>
          <a:ext cx="11233150" cy="85052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6256F41F-4D53-466C-94FE-A180BC82FB87}">
      <dsp:nvSpPr>
        <dsp:cNvPr id="0" name=""/>
        <dsp:cNvSpPr/>
      </dsp:nvSpPr>
      <dsp:spPr>
        <a:xfrm>
          <a:off x="257284" y="193046"/>
          <a:ext cx="467790" cy="4677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1FBB4-0A97-4204-813F-A241ADD2046F}">
      <dsp:nvSpPr>
        <dsp:cNvPr id="0" name=""/>
        <dsp:cNvSpPr/>
      </dsp:nvSpPr>
      <dsp:spPr>
        <a:xfrm>
          <a:off x="982359" y="1678"/>
          <a:ext cx="5054917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/>
            <a:t>Zunehmende Relevanz</a:t>
          </a:r>
          <a:endParaRPr lang="en-US" sz="2200" kern="1200"/>
        </a:p>
      </dsp:txBody>
      <dsp:txXfrm>
        <a:off x="982359" y="1678"/>
        <a:ext cx="5054917" cy="850527"/>
      </dsp:txXfrm>
    </dsp:sp>
    <dsp:sp modelId="{3BE3434B-A781-4ADE-A06B-6373628A409C}">
      <dsp:nvSpPr>
        <dsp:cNvPr id="0" name=""/>
        <dsp:cNvSpPr/>
      </dsp:nvSpPr>
      <dsp:spPr>
        <a:xfrm>
          <a:off x="6037277" y="1678"/>
          <a:ext cx="5195872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200" kern="1200" dirty="0"/>
            <a:t>Weltweit als Schlüsseltechnologie, um erneuerbare Energien effizienter zu nutzen 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Besonders in Regionen mit hohen Netzkosten oder begrenzten Flächen </a:t>
          </a:r>
          <a:endParaRPr lang="en-US" sz="1200" kern="1200" dirty="0"/>
        </a:p>
      </dsp:txBody>
      <dsp:txXfrm>
        <a:off x="6037277" y="1678"/>
        <a:ext cx="5195872" cy="850527"/>
      </dsp:txXfrm>
    </dsp:sp>
    <dsp:sp modelId="{32B352A5-573E-4B36-89FB-865AEF820117}">
      <dsp:nvSpPr>
        <dsp:cNvPr id="0" name=""/>
        <dsp:cNvSpPr/>
      </dsp:nvSpPr>
      <dsp:spPr>
        <a:xfrm>
          <a:off x="0" y="1064838"/>
          <a:ext cx="11233150" cy="85052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5485624-EC91-4EA8-81A0-F3877932DC88}">
      <dsp:nvSpPr>
        <dsp:cNvPr id="0" name=""/>
        <dsp:cNvSpPr/>
      </dsp:nvSpPr>
      <dsp:spPr>
        <a:xfrm>
          <a:off x="257284" y="1256206"/>
          <a:ext cx="467790" cy="4677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50262-CC3B-4D30-BA56-6357956787C2}">
      <dsp:nvSpPr>
        <dsp:cNvPr id="0" name=""/>
        <dsp:cNvSpPr/>
      </dsp:nvSpPr>
      <dsp:spPr>
        <a:xfrm>
          <a:off x="982359" y="1064838"/>
          <a:ext cx="5054917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/>
            <a:t>Politische &amp; regulatorische Unterstützung</a:t>
          </a:r>
          <a:endParaRPr lang="en-US" sz="2200" kern="1200"/>
        </a:p>
      </dsp:txBody>
      <dsp:txXfrm>
        <a:off x="982359" y="1064838"/>
        <a:ext cx="5054917" cy="850527"/>
      </dsp:txXfrm>
    </dsp:sp>
    <dsp:sp modelId="{0E4C2992-5D65-42A4-BF79-2C3A81998B3A}">
      <dsp:nvSpPr>
        <dsp:cNvPr id="0" name=""/>
        <dsp:cNvSpPr/>
      </dsp:nvSpPr>
      <dsp:spPr>
        <a:xfrm>
          <a:off x="6037277" y="1064838"/>
          <a:ext cx="5195872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EEG-Novellen fördern kombinierte Anlagen 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EU-Strategien betonen Hybridisierung, um Netzbelastungen zu reduzieren </a:t>
          </a:r>
          <a:endParaRPr lang="en-US" sz="1200" kern="1200"/>
        </a:p>
      </dsp:txBody>
      <dsp:txXfrm>
        <a:off x="6037277" y="1064838"/>
        <a:ext cx="5195872" cy="850527"/>
      </dsp:txXfrm>
    </dsp:sp>
    <dsp:sp modelId="{2679FB86-AF9F-46DE-BA7A-1117A626DFC8}">
      <dsp:nvSpPr>
        <dsp:cNvPr id="0" name=""/>
        <dsp:cNvSpPr/>
      </dsp:nvSpPr>
      <dsp:spPr>
        <a:xfrm>
          <a:off x="0" y="2127997"/>
          <a:ext cx="11233150" cy="85052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9E735BB3-1BC8-4CA3-AD29-8FCA211ABB01}">
      <dsp:nvSpPr>
        <dsp:cNvPr id="0" name=""/>
        <dsp:cNvSpPr/>
      </dsp:nvSpPr>
      <dsp:spPr>
        <a:xfrm>
          <a:off x="257284" y="2319366"/>
          <a:ext cx="467790" cy="4677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76167-07B7-4A38-8F5E-9895D47C3F25}">
      <dsp:nvSpPr>
        <dsp:cNvPr id="0" name=""/>
        <dsp:cNvSpPr/>
      </dsp:nvSpPr>
      <dsp:spPr>
        <a:xfrm>
          <a:off x="982359" y="2127997"/>
          <a:ext cx="5054917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/>
            <a:t>Technologische Entwicklungen</a:t>
          </a:r>
          <a:endParaRPr lang="en-US" sz="2200" kern="1200"/>
        </a:p>
      </dsp:txBody>
      <dsp:txXfrm>
        <a:off x="982359" y="2127997"/>
        <a:ext cx="5054917" cy="850527"/>
      </dsp:txXfrm>
    </dsp:sp>
    <dsp:sp modelId="{149D0CBD-9898-43D9-A0F4-C19A3035CC8C}">
      <dsp:nvSpPr>
        <dsp:cNvPr id="0" name=""/>
        <dsp:cNvSpPr/>
      </dsp:nvSpPr>
      <dsp:spPr>
        <a:xfrm>
          <a:off x="6037277" y="2127997"/>
          <a:ext cx="5195872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Ausbau von Speichern (Batterien, Wasserstoff) noch flexibler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digitale Steuerung und Smart Grids für optimale Einspeisung </a:t>
          </a:r>
          <a:endParaRPr lang="en-US" sz="1200" kern="1200"/>
        </a:p>
      </dsp:txBody>
      <dsp:txXfrm>
        <a:off x="6037277" y="2127997"/>
        <a:ext cx="5195872" cy="850527"/>
      </dsp:txXfrm>
    </dsp:sp>
    <dsp:sp modelId="{04390946-1B29-4639-AFE2-AFC6D305762A}">
      <dsp:nvSpPr>
        <dsp:cNvPr id="0" name=""/>
        <dsp:cNvSpPr/>
      </dsp:nvSpPr>
      <dsp:spPr>
        <a:xfrm>
          <a:off x="0" y="3191157"/>
          <a:ext cx="11233150" cy="85052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48F1ACE-734C-46DD-9BEA-4E0B7ABB262D}">
      <dsp:nvSpPr>
        <dsp:cNvPr id="0" name=""/>
        <dsp:cNvSpPr/>
      </dsp:nvSpPr>
      <dsp:spPr>
        <a:xfrm>
          <a:off x="257284" y="3382526"/>
          <a:ext cx="467790" cy="4677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2108F-F649-4688-98DE-E8BC42EE5EA4}">
      <dsp:nvSpPr>
        <dsp:cNvPr id="0" name=""/>
        <dsp:cNvSpPr/>
      </dsp:nvSpPr>
      <dsp:spPr>
        <a:xfrm>
          <a:off x="982359" y="3191157"/>
          <a:ext cx="5054917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b="1" kern="1200" dirty="0"/>
            <a:t>Vision</a:t>
          </a:r>
          <a:endParaRPr lang="en-US" sz="2200" kern="1200" dirty="0"/>
        </a:p>
      </dsp:txBody>
      <dsp:txXfrm>
        <a:off x="982359" y="3191157"/>
        <a:ext cx="5054917" cy="850527"/>
      </dsp:txXfrm>
    </dsp:sp>
    <dsp:sp modelId="{FACEAD37-59AE-48C8-AACC-F43E60455E19}">
      <dsp:nvSpPr>
        <dsp:cNvPr id="0" name=""/>
        <dsp:cNvSpPr/>
      </dsp:nvSpPr>
      <dsp:spPr>
        <a:xfrm>
          <a:off x="6037277" y="3191157"/>
          <a:ext cx="5195872" cy="850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014" tIns="90014" rIns="90014" bIns="9001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Hybridparks als „Energiezentren der Zukunft“ </a:t>
          </a:r>
          <a:endParaRPr lang="en-US" sz="1200" kern="120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/>
            <a:t>Beitrag zur Versorgungssicherheit und Strompreisstabilität</a:t>
          </a:r>
          <a:endParaRPr lang="en-US" sz="1200" kern="1200"/>
        </a:p>
      </dsp:txBody>
      <dsp:txXfrm>
        <a:off x="6037277" y="3191157"/>
        <a:ext cx="5195872" cy="850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66BCA6D-49D2-DB1B-0DDB-1CA202756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8331E0-DCF9-1287-F2A2-FEDEF458D3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7E69F-F723-445F-9908-F72E05629965}" type="datetimeFigureOut">
              <a:rPr lang="de-DE" smtClean="0"/>
              <a:t>15.09.2025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1AF693-791E-DBAF-1745-362A0A9215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PVA Blumberg - Hybridpark Alterric Werneuchen-Seefeld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E6D76D-6D7E-D2B2-D0CD-E3BA2050A2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E27A1-18C3-4508-8AFE-61AB0A32D3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494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3B766-B4B5-4F30-8B9A-B45334928275}" type="datetimeFigureOut">
              <a:rPr lang="de-DE" smtClean="0"/>
              <a:t>15.09.2025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PVA Blumberg - Hybridpark Alterric Werneuchen-Seefeld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27E07-FC60-4370-9E0C-5AA53C7EB8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460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27E07-FC60-4370-9E0C-5AA53C7EB8F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69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6EED-27D8-EDCB-A847-CF1343A0B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B5D92E-2FB4-8CC1-80F7-953B34A61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45BB33-172F-6F8F-6546-090883139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BCE042-27B8-74B2-CC18-6F07BEE79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27E07-FC60-4370-9E0C-5AA53C7EB8F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181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637AA8F7-6A55-4EBB-8518-F8BACA115467}"/>
              </a:ext>
            </a:extLst>
          </p:cNvPr>
          <p:cNvSpPr/>
          <p:nvPr userDrawn="1"/>
        </p:nvSpPr>
        <p:spPr>
          <a:xfrm>
            <a:off x="3369328" y="2129994"/>
            <a:ext cx="5454632" cy="2576544"/>
          </a:xfrm>
          <a:custGeom>
            <a:avLst/>
            <a:gdLst>
              <a:gd name="connsiteX0" fmla="*/ 2479263 w 5474988"/>
              <a:gd name="connsiteY0" fmla="*/ 1889392 h 2586161"/>
              <a:gd name="connsiteX1" fmla="*/ 2239708 w 5474988"/>
              <a:gd name="connsiteY1" fmla="*/ 2086445 h 2586161"/>
              <a:gd name="connsiteX2" fmla="*/ 2235845 w 5474988"/>
              <a:gd name="connsiteY2" fmla="*/ 2104476 h 2586161"/>
              <a:gd name="connsiteX3" fmla="*/ 2709803 w 5474988"/>
              <a:gd name="connsiteY3" fmla="*/ 2104476 h 2586161"/>
              <a:gd name="connsiteX4" fmla="*/ 2707227 w 5474988"/>
              <a:gd name="connsiteY4" fmla="*/ 2087733 h 2586161"/>
              <a:gd name="connsiteX5" fmla="*/ 2479263 w 5474988"/>
              <a:gd name="connsiteY5" fmla="*/ 1889392 h 2586161"/>
              <a:gd name="connsiteX6" fmla="*/ 4328730 w 5474988"/>
              <a:gd name="connsiteY6" fmla="*/ 1773478 h 2586161"/>
              <a:gd name="connsiteX7" fmla="*/ 4498737 w 5474988"/>
              <a:gd name="connsiteY7" fmla="*/ 1773478 h 2586161"/>
              <a:gd name="connsiteX8" fmla="*/ 4498737 w 5474988"/>
              <a:gd name="connsiteY8" fmla="*/ 2566843 h 2586161"/>
              <a:gd name="connsiteX9" fmla="*/ 4328730 w 5474988"/>
              <a:gd name="connsiteY9" fmla="*/ 2566843 h 2586161"/>
              <a:gd name="connsiteX10" fmla="*/ 3952655 w 5474988"/>
              <a:gd name="connsiteY10" fmla="*/ 1773478 h 2586161"/>
              <a:gd name="connsiteX11" fmla="*/ 3959095 w 5474988"/>
              <a:gd name="connsiteY11" fmla="*/ 1773478 h 2586161"/>
              <a:gd name="connsiteX12" fmla="*/ 4179331 w 5474988"/>
              <a:gd name="connsiteY12" fmla="*/ 1773478 h 2586161"/>
              <a:gd name="connsiteX13" fmla="*/ 4179331 w 5474988"/>
              <a:gd name="connsiteY13" fmla="*/ 1924166 h 2586161"/>
              <a:gd name="connsiteX14" fmla="*/ 3990005 w 5474988"/>
              <a:gd name="connsiteY14" fmla="*/ 1924166 h 2586161"/>
              <a:gd name="connsiteX15" fmla="*/ 3861212 w 5474988"/>
              <a:gd name="connsiteY15" fmla="*/ 2085157 h 2586161"/>
              <a:gd name="connsiteX16" fmla="*/ 3861212 w 5474988"/>
              <a:gd name="connsiteY16" fmla="*/ 2566843 h 2586161"/>
              <a:gd name="connsiteX17" fmla="*/ 3693781 w 5474988"/>
              <a:gd name="connsiteY17" fmla="*/ 2566843 h 2586161"/>
              <a:gd name="connsiteX18" fmla="*/ 3693781 w 5474988"/>
              <a:gd name="connsiteY18" fmla="*/ 2077429 h 2586161"/>
              <a:gd name="connsiteX19" fmla="*/ 3952655 w 5474988"/>
              <a:gd name="connsiteY19" fmla="*/ 1773478 h 2586161"/>
              <a:gd name="connsiteX20" fmla="*/ 3313842 w 5474988"/>
              <a:gd name="connsiteY20" fmla="*/ 1773478 h 2586161"/>
              <a:gd name="connsiteX21" fmla="*/ 3321569 w 5474988"/>
              <a:gd name="connsiteY21" fmla="*/ 1773478 h 2586161"/>
              <a:gd name="connsiteX22" fmla="*/ 3541805 w 5474988"/>
              <a:gd name="connsiteY22" fmla="*/ 1773478 h 2586161"/>
              <a:gd name="connsiteX23" fmla="*/ 3541805 w 5474988"/>
              <a:gd name="connsiteY23" fmla="*/ 1924166 h 2586161"/>
              <a:gd name="connsiteX24" fmla="*/ 3351192 w 5474988"/>
              <a:gd name="connsiteY24" fmla="*/ 1924166 h 2586161"/>
              <a:gd name="connsiteX25" fmla="*/ 3222399 w 5474988"/>
              <a:gd name="connsiteY25" fmla="*/ 2085157 h 2586161"/>
              <a:gd name="connsiteX26" fmla="*/ 3222399 w 5474988"/>
              <a:gd name="connsiteY26" fmla="*/ 2566843 h 2586161"/>
              <a:gd name="connsiteX27" fmla="*/ 3054968 w 5474988"/>
              <a:gd name="connsiteY27" fmla="*/ 2566843 h 2586161"/>
              <a:gd name="connsiteX28" fmla="*/ 3054968 w 5474988"/>
              <a:gd name="connsiteY28" fmla="*/ 2077429 h 2586161"/>
              <a:gd name="connsiteX29" fmla="*/ 3313842 w 5474988"/>
              <a:gd name="connsiteY29" fmla="*/ 1773478 h 2586161"/>
              <a:gd name="connsiteX30" fmla="*/ 2479263 w 5474988"/>
              <a:gd name="connsiteY30" fmla="*/ 1754159 h 2586161"/>
              <a:gd name="connsiteX31" fmla="*/ 2761320 w 5474988"/>
              <a:gd name="connsiteY31" fmla="*/ 1862345 h 2586161"/>
              <a:gd name="connsiteX32" fmla="*/ 2872082 w 5474988"/>
              <a:gd name="connsiteY32" fmla="*/ 2153417 h 2586161"/>
              <a:gd name="connsiteX33" fmla="*/ 2868218 w 5474988"/>
              <a:gd name="connsiteY33" fmla="*/ 2226829 h 2586161"/>
              <a:gd name="connsiteX34" fmla="*/ 2235845 w 5474988"/>
              <a:gd name="connsiteY34" fmla="*/ 2226829 h 2586161"/>
              <a:gd name="connsiteX35" fmla="*/ 2239708 w 5474988"/>
              <a:gd name="connsiteY35" fmla="*/ 2244860 h 2586161"/>
              <a:gd name="connsiteX36" fmla="*/ 2505022 w 5474988"/>
              <a:gd name="connsiteY36" fmla="*/ 2445777 h 2586161"/>
              <a:gd name="connsiteX37" fmla="*/ 2771623 w 5474988"/>
              <a:gd name="connsiteY37" fmla="*/ 2367213 h 2586161"/>
              <a:gd name="connsiteX38" fmla="*/ 2836020 w 5474988"/>
              <a:gd name="connsiteY38" fmla="*/ 2483127 h 2586161"/>
              <a:gd name="connsiteX39" fmla="*/ 2497294 w 5474988"/>
              <a:gd name="connsiteY39" fmla="*/ 2586161 h 2586161"/>
              <a:gd name="connsiteX40" fmla="*/ 2067126 w 5474988"/>
              <a:gd name="connsiteY40" fmla="*/ 2170160 h 2586161"/>
              <a:gd name="connsiteX41" fmla="*/ 2180464 w 5474988"/>
              <a:gd name="connsiteY41" fmla="*/ 1872648 h 2586161"/>
              <a:gd name="connsiteX42" fmla="*/ 2479263 w 5474988"/>
              <a:gd name="connsiteY42" fmla="*/ 1754159 h 2586161"/>
              <a:gd name="connsiteX43" fmla="*/ 5113080 w 5474988"/>
              <a:gd name="connsiteY43" fmla="*/ 1752871 h 2586161"/>
              <a:gd name="connsiteX44" fmla="*/ 5474988 w 5474988"/>
              <a:gd name="connsiteY44" fmla="*/ 1957652 h 2586161"/>
              <a:gd name="connsiteX45" fmla="*/ 5338467 w 5474988"/>
              <a:gd name="connsiteY45" fmla="*/ 2031064 h 2586161"/>
              <a:gd name="connsiteX46" fmla="*/ 5115656 w 5474988"/>
              <a:gd name="connsiteY46" fmla="*/ 1906135 h 2586161"/>
              <a:gd name="connsiteX47" fmla="*/ 4928906 w 5474988"/>
              <a:gd name="connsiteY47" fmla="*/ 1982122 h 2586161"/>
              <a:gd name="connsiteX48" fmla="*/ 4855494 w 5474988"/>
              <a:gd name="connsiteY48" fmla="*/ 2168872 h 2586161"/>
              <a:gd name="connsiteX49" fmla="*/ 4927618 w 5474988"/>
              <a:gd name="connsiteY49" fmla="*/ 2355622 h 2586161"/>
              <a:gd name="connsiteX50" fmla="*/ 5110504 w 5474988"/>
              <a:gd name="connsiteY50" fmla="*/ 2431610 h 2586161"/>
              <a:gd name="connsiteX51" fmla="*/ 5335891 w 5474988"/>
              <a:gd name="connsiteY51" fmla="*/ 2307968 h 2586161"/>
              <a:gd name="connsiteX52" fmla="*/ 5471124 w 5474988"/>
              <a:gd name="connsiteY52" fmla="*/ 2387820 h 2586161"/>
              <a:gd name="connsiteX53" fmla="*/ 5106640 w 5474988"/>
              <a:gd name="connsiteY53" fmla="*/ 2584873 h 2586161"/>
              <a:gd name="connsiteX54" fmla="*/ 4803977 w 5474988"/>
              <a:gd name="connsiteY54" fmla="*/ 2467672 h 2586161"/>
              <a:gd name="connsiteX55" fmla="*/ 4686775 w 5474988"/>
              <a:gd name="connsiteY55" fmla="*/ 2168872 h 2586161"/>
              <a:gd name="connsiteX56" fmla="*/ 4805265 w 5474988"/>
              <a:gd name="connsiteY56" fmla="*/ 1870072 h 2586161"/>
              <a:gd name="connsiteX57" fmla="*/ 5113080 w 5474988"/>
              <a:gd name="connsiteY57" fmla="*/ 1752871 h 2586161"/>
              <a:gd name="connsiteX58" fmla="*/ 486837 w 5474988"/>
              <a:gd name="connsiteY58" fmla="*/ 1747719 h 2586161"/>
              <a:gd name="connsiteX59" fmla="*/ 340013 w 5474988"/>
              <a:gd name="connsiteY59" fmla="*/ 2141826 h 2586161"/>
              <a:gd name="connsiteX60" fmla="*/ 633661 w 5474988"/>
              <a:gd name="connsiteY60" fmla="*/ 2141826 h 2586161"/>
              <a:gd name="connsiteX61" fmla="*/ 1495286 w 5474988"/>
              <a:gd name="connsiteY61" fmla="*/ 1478542 h 2586161"/>
              <a:gd name="connsiteX62" fmla="*/ 1661429 w 5474988"/>
              <a:gd name="connsiteY62" fmla="*/ 1478542 h 2586161"/>
              <a:gd name="connsiteX63" fmla="*/ 1661429 w 5474988"/>
              <a:gd name="connsiteY63" fmla="*/ 1774766 h 2586161"/>
              <a:gd name="connsiteX64" fmla="*/ 1937045 w 5474988"/>
              <a:gd name="connsiteY64" fmla="*/ 1774766 h 2586161"/>
              <a:gd name="connsiteX65" fmla="*/ 1937045 w 5474988"/>
              <a:gd name="connsiteY65" fmla="*/ 1912574 h 2586161"/>
              <a:gd name="connsiteX66" fmla="*/ 1661429 w 5474988"/>
              <a:gd name="connsiteY66" fmla="*/ 1912574 h 2586161"/>
              <a:gd name="connsiteX67" fmla="*/ 1661429 w 5474988"/>
              <a:gd name="connsiteY67" fmla="*/ 2253875 h 2586161"/>
              <a:gd name="connsiteX68" fmla="*/ 1791510 w 5474988"/>
              <a:gd name="connsiteY68" fmla="*/ 2416155 h 2586161"/>
              <a:gd name="connsiteX69" fmla="*/ 1937045 w 5474988"/>
              <a:gd name="connsiteY69" fmla="*/ 2416155 h 2586161"/>
              <a:gd name="connsiteX70" fmla="*/ 1937045 w 5474988"/>
              <a:gd name="connsiteY70" fmla="*/ 2568130 h 2586161"/>
              <a:gd name="connsiteX71" fmla="*/ 1761887 w 5474988"/>
              <a:gd name="connsiteY71" fmla="*/ 2568130 h 2586161"/>
              <a:gd name="connsiteX72" fmla="*/ 1759311 w 5474988"/>
              <a:gd name="connsiteY72" fmla="*/ 2568130 h 2586161"/>
              <a:gd name="connsiteX73" fmla="*/ 1754160 w 5474988"/>
              <a:gd name="connsiteY73" fmla="*/ 2568130 h 2586161"/>
              <a:gd name="connsiteX74" fmla="*/ 1491422 w 5474988"/>
              <a:gd name="connsiteY74" fmla="*/ 2261603 h 2586161"/>
              <a:gd name="connsiteX75" fmla="*/ 432744 w 5474988"/>
              <a:gd name="connsiteY75" fmla="*/ 1478542 h 2586161"/>
              <a:gd name="connsiteX76" fmla="*/ 432744 w 5474988"/>
              <a:gd name="connsiteY76" fmla="*/ 1479830 h 2586161"/>
              <a:gd name="connsiteX77" fmla="*/ 543506 w 5474988"/>
              <a:gd name="connsiteY77" fmla="*/ 1479830 h 2586161"/>
              <a:gd name="connsiteX78" fmla="*/ 972387 w 5474988"/>
              <a:gd name="connsiteY78" fmla="*/ 2566842 h 2586161"/>
              <a:gd name="connsiteX79" fmla="*/ 789501 w 5474988"/>
              <a:gd name="connsiteY79" fmla="*/ 2566842 h 2586161"/>
              <a:gd name="connsiteX80" fmla="*/ 686466 w 5474988"/>
              <a:gd name="connsiteY80" fmla="*/ 2298953 h 2586161"/>
              <a:gd name="connsiteX81" fmla="*/ 285920 w 5474988"/>
              <a:gd name="connsiteY81" fmla="*/ 2298953 h 2586161"/>
              <a:gd name="connsiteX82" fmla="*/ 182886 w 5474988"/>
              <a:gd name="connsiteY82" fmla="*/ 2566842 h 2586161"/>
              <a:gd name="connsiteX83" fmla="*/ 0 w 5474988"/>
              <a:gd name="connsiteY83" fmla="*/ 2566842 h 2586161"/>
              <a:gd name="connsiteX84" fmla="*/ 1098603 w 5474988"/>
              <a:gd name="connsiteY84" fmla="*/ 1477254 h 2586161"/>
              <a:gd name="connsiteX85" fmla="*/ 1266034 w 5474988"/>
              <a:gd name="connsiteY85" fmla="*/ 1477254 h 2586161"/>
              <a:gd name="connsiteX86" fmla="*/ 1266034 w 5474988"/>
              <a:gd name="connsiteY86" fmla="*/ 2566842 h 2586161"/>
              <a:gd name="connsiteX87" fmla="*/ 1098603 w 5474988"/>
              <a:gd name="connsiteY87" fmla="*/ 2566842 h 2586161"/>
              <a:gd name="connsiteX88" fmla="*/ 3773633 w 5474988"/>
              <a:gd name="connsiteY88" fmla="*/ 369636 h 2586161"/>
              <a:gd name="connsiteX89" fmla="*/ 4200580 w 5474988"/>
              <a:gd name="connsiteY89" fmla="*/ 1106506 h 2586161"/>
              <a:gd name="connsiteX90" fmla="*/ 4626242 w 5474988"/>
              <a:gd name="connsiteY90" fmla="*/ 369636 h 2586161"/>
              <a:gd name="connsiteX91" fmla="*/ 3561124 w 5474988"/>
              <a:gd name="connsiteY91" fmla="*/ 0 h 2586161"/>
              <a:gd name="connsiteX92" fmla="*/ 5106639 w 5474988"/>
              <a:gd name="connsiteY92" fmla="*/ 0 h 2586161"/>
              <a:gd name="connsiteX93" fmla="*/ 5186491 w 5474988"/>
              <a:gd name="connsiteY93" fmla="*/ 139096 h 2586161"/>
              <a:gd name="connsiteX94" fmla="*/ 4413733 w 5474988"/>
              <a:gd name="connsiteY94" fmla="*/ 1477255 h 2586161"/>
              <a:gd name="connsiteX95" fmla="*/ 4199937 w 5474988"/>
              <a:gd name="connsiteY95" fmla="*/ 1107619 h 2586161"/>
              <a:gd name="connsiteX96" fmla="*/ 3508319 w 5474988"/>
              <a:gd name="connsiteY96" fmla="*/ 1107619 h 2586161"/>
              <a:gd name="connsiteX97" fmla="*/ 3428467 w 5474988"/>
              <a:gd name="connsiteY97" fmla="*/ 968522 h 2586161"/>
              <a:gd name="connsiteX98" fmla="*/ 3773632 w 5474988"/>
              <a:gd name="connsiteY98" fmla="*/ 369636 h 258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474988" h="2586161">
                <a:moveTo>
                  <a:pt x="2479263" y="1889392"/>
                </a:moveTo>
                <a:cubicBezTo>
                  <a:pt x="2358198" y="1889392"/>
                  <a:pt x="2266755" y="1964092"/>
                  <a:pt x="2239708" y="2086445"/>
                </a:cubicBezTo>
                <a:lnTo>
                  <a:pt x="2235845" y="2104476"/>
                </a:lnTo>
                <a:lnTo>
                  <a:pt x="2709803" y="2104476"/>
                </a:lnTo>
                <a:lnTo>
                  <a:pt x="2707227" y="2087733"/>
                </a:lnTo>
                <a:cubicBezTo>
                  <a:pt x="2689196" y="1965380"/>
                  <a:pt x="2601617" y="1889392"/>
                  <a:pt x="2479263" y="1889392"/>
                </a:cubicBezTo>
                <a:close/>
                <a:moveTo>
                  <a:pt x="4328730" y="1773478"/>
                </a:moveTo>
                <a:lnTo>
                  <a:pt x="4498737" y="1773478"/>
                </a:lnTo>
                <a:lnTo>
                  <a:pt x="4498737" y="2566843"/>
                </a:lnTo>
                <a:lnTo>
                  <a:pt x="4328730" y="2566843"/>
                </a:lnTo>
                <a:close/>
                <a:moveTo>
                  <a:pt x="3952655" y="1773478"/>
                </a:moveTo>
                <a:lnTo>
                  <a:pt x="3959095" y="1773478"/>
                </a:lnTo>
                <a:lnTo>
                  <a:pt x="4179331" y="1773478"/>
                </a:lnTo>
                <a:lnTo>
                  <a:pt x="4179331" y="1924166"/>
                </a:lnTo>
                <a:lnTo>
                  <a:pt x="3990005" y="1924166"/>
                </a:lnTo>
                <a:cubicBezTo>
                  <a:pt x="3905002" y="1925454"/>
                  <a:pt x="3861212" y="1979547"/>
                  <a:pt x="3861212" y="2085157"/>
                </a:cubicBezTo>
                <a:lnTo>
                  <a:pt x="3861212" y="2566843"/>
                </a:lnTo>
                <a:lnTo>
                  <a:pt x="3693781" y="2566843"/>
                </a:lnTo>
                <a:lnTo>
                  <a:pt x="3693781" y="2077429"/>
                </a:lnTo>
                <a:cubicBezTo>
                  <a:pt x="3693781" y="1877800"/>
                  <a:pt x="3781360" y="1776054"/>
                  <a:pt x="3952655" y="1773478"/>
                </a:cubicBezTo>
                <a:close/>
                <a:moveTo>
                  <a:pt x="3313842" y="1773478"/>
                </a:moveTo>
                <a:lnTo>
                  <a:pt x="3321569" y="1773478"/>
                </a:lnTo>
                <a:lnTo>
                  <a:pt x="3541805" y="1773478"/>
                </a:lnTo>
                <a:lnTo>
                  <a:pt x="3541805" y="1924166"/>
                </a:lnTo>
                <a:lnTo>
                  <a:pt x="3351192" y="1924166"/>
                </a:lnTo>
                <a:cubicBezTo>
                  <a:pt x="3266189" y="1925454"/>
                  <a:pt x="3222399" y="1979547"/>
                  <a:pt x="3222399" y="2085157"/>
                </a:cubicBezTo>
                <a:lnTo>
                  <a:pt x="3222399" y="2566843"/>
                </a:lnTo>
                <a:lnTo>
                  <a:pt x="3054968" y="2566843"/>
                </a:lnTo>
                <a:lnTo>
                  <a:pt x="3054968" y="2077429"/>
                </a:lnTo>
                <a:cubicBezTo>
                  <a:pt x="3054968" y="1877800"/>
                  <a:pt x="3142547" y="1776054"/>
                  <a:pt x="3313842" y="1773478"/>
                </a:cubicBezTo>
                <a:close/>
                <a:moveTo>
                  <a:pt x="2479263" y="1754159"/>
                </a:moveTo>
                <a:cubicBezTo>
                  <a:pt x="2592601" y="1754159"/>
                  <a:pt x="2687908" y="1790221"/>
                  <a:pt x="2761320" y="1862345"/>
                </a:cubicBezTo>
                <a:cubicBezTo>
                  <a:pt x="2836020" y="1934469"/>
                  <a:pt x="2872082" y="2029776"/>
                  <a:pt x="2872082" y="2153417"/>
                </a:cubicBezTo>
                <a:cubicBezTo>
                  <a:pt x="2872082" y="2175312"/>
                  <a:pt x="2870794" y="2199783"/>
                  <a:pt x="2868218" y="2226829"/>
                </a:cubicBezTo>
                <a:lnTo>
                  <a:pt x="2235845" y="2226829"/>
                </a:lnTo>
                <a:lnTo>
                  <a:pt x="2239708" y="2244860"/>
                </a:lnTo>
                <a:cubicBezTo>
                  <a:pt x="2268043" y="2372365"/>
                  <a:pt x="2365926" y="2445777"/>
                  <a:pt x="2505022" y="2445777"/>
                </a:cubicBezTo>
                <a:cubicBezTo>
                  <a:pt x="2602905" y="2445777"/>
                  <a:pt x="2691772" y="2418731"/>
                  <a:pt x="2771623" y="2367213"/>
                </a:cubicBezTo>
                <a:lnTo>
                  <a:pt x="2836020" y="2483127"/>
                </a:lnTo>
                <a:cubicBezTo>
                  <a:pt x="2739425" y="2551387"/>
                  <a:pt x="2626087" y="2586161"/>
                  <a:pt x="2497294" y="2586161"/>
                </a:cubicBezTo>
                <a:cubicBezTo>
                  <a:pt x="2180464" y="2586161"/>
                  <a:pt x="2067126" y="2362062"/>
                  <a:pt x="2067126" y="2170160"/>
                </a:cubicBezTo>
                <a:cubicBezTo>
                  <a:pt x="2067126" y="2049095"/>
                  <a:pt x="2104476" y="1949924"/>
                  <a:pt x="2180464" y="1872648"/>
                </a:cubicBezTo>
                <a:cubicBezTo>
                  <a:pt x="2257740" y="1794085"/>
                  <a:pt x="2358198" y="1754159"/>
                  <a:pt x="2479263" y="1754159"/>
                </a:cubicBezTo>
                <a:close/>
                <a:moveTo>
                  <a:pt x="5113080" y="1752871"/>
                </a:moveTo>
                <a:cubicBezTo>
                  <a:pt x="5274071" y="1752871"/>
                  <a:pt x="5409304" y="1828859"/>
                  <a:pt x="5474988" y="1957652"/>
                </a:cubicBezTo>
                <a:lnTo>
                  <a:pt x="5338467" y="2031064"/>
                </a:lnTo>
                <a:cubicBezTo>
                  <a:pt x="5285662" y="1951212"/>
                  <a:pt x="5204523" y="1906135"/>
                  <a:pt x="5115656" y="1906135"/>
                </a:cubicBezTo>
                <a:cubicBezTo>
                  <a:pt x="5042244" y="1906135"/>
                  <a:pt x="4979135" y="1931893"/>
                  <a:pt x="4928906" y="1982122"/>
                </a:cubicBezTo>
                <a:cubicBezTo>
                  <a:pt x="4879964" y="2031064"/>
                  <a:pt x="4855494" y="2094172"/>
                  <a:pt x="4855494" y="2168872"/>
                </a:cubicBezTo>
                <a:cubicBezTo>
                  <a:pt x="4855494" y="2243572"/>
                  <a:pt x="4879964" y="2306681"/>
                  <a:pt x="4927618" y="2355622"/>
                </a:cubicBezTo>
                <a:cubicBezTo>
                  <a:pt x="4976559" y="2405851"/>
                  <a:pt x="5037092" y="2431610"/>
                  <a:pt x="5110504" y="2431610"/>
                </a:cubicBezTo>
                <a:cubicBezTo>
                  <a:pt x="5200659" y="2431610"/>
                  <a:pt x="5290814" y="2382668"/>
                  <a:pt x="5335891" y="2307968"/>
                </a:cubicBezTo>
                <a:lnTo>
                  <a:pt x="5471124" y="2387820"/>
                </a:lnTo>
                <a:cubicBezTo>
                  <a:pt x="5400288" y="2510173"/>
                  <a:pt x="5261192" y="2584873"/>
                  <a:pt x="5106640" y="2584873"/>
                </a:cubicBezTo>
                <a:cubicBezTo>
                  <a:pt x="4985575" y="2584873"/>
                  <a:pt x="4882540" y="2544948"/>
                  <a:pt x="4803977" y="2467672"/>
                </a:cubicBezTo>
                <a:cubicBezTo>
                  <a:pt x="4726701" y="2390396"/>
                  <a:pt x="4686775" y="2289938"/>
                  <a:pt x="4686775" y="2168872"/>
                </a:cubicBezTo>
                <a:cubicBezTo>
                  <a:pt x="4686775" y="2047807"/>
                  <a:pt x="4726701" y="1947348"/>
                  <a:pt x="4805265" y="1870072"/>
                </a:cubicBezTo>
                <a:cubicBezTo>
                  <a:pt x="4883828" y="1792797"/>
                  <a:pt x="4988150" y="1752871"/>
                  <a:pt x="5113080" y="1752871"/>
                </a:cubicBezTo>
                <a:close/>
                <a:moveTo>
                  <a:pt x="486837" y="1747719"/>
                </a:moveTo>
                <a:lnTo>
                  <a:pt x="340013" y="2141826"/>
                </a:lnTo>
                <a:lnTo>
                  <a:pt x="633661" y="2141826"/>
                </a:lnTo>
                <a:close/>
                <a:moveTo>
                  <a:pt x="1495286" y="1478542"/>
                </a:moveTo>
                <a:lnTo>
                  <a:pt x="1661429" y="1478542"/>
                </a:lnTo>
                <a:lnTo>
                  <a:pt x="1661429" y="1774766"/>
                </a:lnTo>
                <a:lnTo>
                  <a:pt x="1937045" y="1774766"/>
                </a:lnTo>
                <a:lnTo>
                  <a:pt x="1937045" y="1912574"/>
                </a:lnTo>
                <a:lnTo>
                  <a:pt x="1661429" y="1912574"/>
                </a:lnTo>
                <a:lnTo>
                  <a:pt x="1661429" y="2253875"/>
                </a:lnTo>
                <a:cubicBezTo>
                  <a:pt x="1661429" y="2359486"/>
                  <a:pt x="1705218" y="2414867"/>
                  <a:pt x="1791510" y="2416155"/>
                </a:cubicBezTo>
                <a:lnTo>
                  <a:pt x="1937045" y="2416155"/>
                </a:lnTo>
                <a:lnTo>
                  <a:pt x="1937045" y="2568130"/>
                </a:lnTo>
                <a:lnTo>
                  <a:pt x="1761887" y="2568130"/>
                </a:lnTo>
                <a:lnTo>
                  <a:pt x="1759311" y="2568130"/>
                </a:lnTo>
                <a:lnTo>
                  <a:pt x="1754160" y="2568130"/>
                </a:lnTo>
                <a:cubicBezTo>
                  <a:pt x="1580289" y="2565554"/>
                  <a:pt x="1491422" y="2462520"/>
                  <a:pt x="1491422" y="2261603"/>
                </a:cubicBezTo>
                <a:close/>
                <a:moveTo>
                  <a:pt x="432744" y="1478542"/>
                </a:moveTo>
                <a:lnTo>
                  <a:pt x="432744" y="1479830"/>
                </a:lnTo>
                <a:lnTo>
                  <a:pt x="543506" y="1479830"/>
                </a:lnTo>
                <a:lnTo>
                  <a:pt x="972387" y="2566842"/>
                </a:lnTo>
                <a:lnTo>
                  <a:pt x="789501" y="2566842"/>
                </a:lnTo>
                <a:lnTo>
                  <a:pt x="686466" y="2298953"/>
                </a:lnTo>
                <a:lnTo>
                  <a:pt x="285920" y="2298953"/>
                </a:lnTo>
                <a:lnTo>
                  <a:pt x="182886" y="2566842"/>
                </a:lnTo>
                <a:lnTo>
                  <a:pt x="0" y="2566842"/>
                </a:lnTo>
                <a:close/>
                <a:moveTo>
                  <a:pt x="1098603" y="1477254"/>
                </a:moveTo>
                <a:lnTo>
                  <a:pt x="1266034" y="1477254"/>
                </a:lnTo>
                <a:lnTo>
                  <a:pt x="1266034" y="2566842"/>
                </a:lnTo>
                <a:lnTo>
                  <a:pt x="1098603" y="2566842"/>
                </a:lnTo>
                <a:close/>
                <a:moveTo>
                  <a:pt x="3773633" y="369636"/>
                </a:moveTo>
                <a:lnTo>
                  <a:pt x="4200580" y="1106506"/>
                </a:lnTo>
                <a:lnTo>
                  <a:pt x="4626242" y="369636"/>
                </a:lnTo>
                <a:close/>
                <a:moveTo>
                  <a:pt x="3561124" y="0"/>
                </a:moveTo>
                <a:lnTo>
                  <a:pt x="5106639" y="0"/>
                </a:lnTo>
                <a:cubicBezTo>
                  <a:pt x="5177475" y="0"/>
                  <a:pt x="5221265" y="77276"/>
                  <a:pt x="5186491" y="139096"/>
                </a:cubicBezTo>
                <a:lnTo>
                  <a:pt x="4413733" y="1477255"/>
                </a:lnTo>
                <a:lnTo>
                  <a:pt x="4199937" y="1107619"/>
                </a:lnTo>
                <a:lnTo>
                  <a:pt x="3508319" y="1107619"/>
                </a:lnTo>
                <a:cubicBezTo>
                  <a:pt x="3437483" y="1107619"/>
                  <a:pt x="3392405" y="1030343"/>
                  <a:pt x="3428467" y="968522"/>
                </a:cubicBezTo>
                <a:lnTo>
                  <a:pt x="3773632" y="369636"/>
                </a:lnTo>
                <a:close/>
              </a:path>
            </a:pathLst>
          </a:custGeom>
          <a:solidFill>
            <a:schemeClr val="accent2"/>
          </a:solidFill>
          <a:ln w="12864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43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EF26452-D285-4469-8DA8-9053234E9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F58A7-1A20-49D2-9767-AEB17858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5184775" cy="9150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3F75E-1258-4993-8663-C7A2DD52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84A4B-E101-47A2-A3CB-E416469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3C435-4358-4AF6-B858-A4662E5A9A9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45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79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(grü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3C435-4358-4AF6-B858-A4662E5A9A9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B9AE5E1D-22FB-4879-B249-DBB9C0DF46A9}"/>
              </a:ext>
            </a:extLst>
          </p:cNvPr>
          <p:cNvSpPr/>
          <p:nvPr userDrawn="1"/>
        </p:nvSpPr>
        <p:spPr>
          <a:xfrm>
            <a:off x="11362392" y="6250025"/>
            <a:ext cx="350183" cy="290316"/>
          </a:xfrm>
          <a:custGeom>
            <a:avLst/>
            <a:gdLst>
              <a:gd name="connsiteX0" fmla="*/ 20748 w 256209"/>
              <a:gd name="connsiteY0" fmla="*/ 0 h 212408"/>
              <a:gd name="connsiteX1" fmla="*/ 242681 w 256209"/>
              <a:gd name="connsiteY1" fmla="*/ 0 h 212408"/>
              <a:gd name="connsiteX2" fmla="*/ 254111 w 256209"/>
              <a:gd name="connsiteY2" fmla="*/ 20003 h 212408"/>
              <a:gd name="connsiteX3" fmla="*/ 143621 w 256209"/>
              <a:gd name="connsiteY3" fmla="*/ 212408 h 212408"/>
              <a:gd name="connsiteX4" fmla="*/ 113140 w 256209"/>
              <a:gd name="connsiteY4" fmla="*/ 159068 h 212408"/>
              <a:gd name="connsiteX5" fmla="*/ 174101 w 256209"/>
              <a:gd name="connsiteY5" fmla="*/ 53340 h 212408"/>
              <a:gd name="connsiteX6" fmla="*/ 51229 w 256209"/>
              <a:gd name="connsiteY6" fmla="*/ 53340 h 212408"/>
              <a:gd name="connsiteX7" fmla="*/ 113140 w 256209"/>
              <a:gd name="connsiteY7" fmla="*/ 159067 h 212408"/>
              <a:gd name="connsiteX8" fmla="*/ 13128 w 256209"/>
              <a:gd name="connsiteY8" fmla="*/ 159067 h 212408"/>
              <a:gd name="connsiteX9" fmla="*/ 1698 w 256209"/>
              <a:gd name="connsiteY9" fmla="*/ 139064 h 212408"/>
              <a:gd name="connsiteX10" fmla="*/ 51228 w 256209"/>
              <a:gd name="connsiteY10" fmla="*/ 53340 h 2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209" h="212408">
                <a:moveTo>
                  <a:pt x="20748" y="0"/>
                </a:moveTo>
                <a:lnTo>
                  <a:pt x="242681" y="0"/>
                </a:lnTo>
                <a:cubicBezTo>
                  <a:pt x="253158" y="0"/>
                  <a:pt x="259826" y="11430"/>
                  <a:pt x="254111" y="20003"/>
                </a:cubicBezTo>
                <a:lnTo>
                  <a:pt x="143621" y="212408"/>
                </a:lnTo>
                <a:lnTo>
                  <a:pt x="113140" y="159068"/>
                </a:lnTo>
                <a:lnTo>
                  <a:pt x="174101" y="53340"/>
                </a:lnTo>
                <a:lnTo>
                  <a:pt x="51229" y="53340"/>
                </a:lnTo>
                <a:lnTo>
                  <a:pt x="113140" y="159067"/>
                </a:lnTo>
                <a:lnTo>
                  <a:pt x="13128" y="159067"/>
                </a:lnTo>
                <a:cubicBezTo>
                  <a:pt x="2650" y="159067"/>
                  <a:pt x="-3065" y="147637"/>
                  <a:pt x="1698" y="139064"/>
                </a:cubicBezTo>
                <a:lnTo>
                  <a:pt x="51228" y="5334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52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36A51CF-7BDE-4C8C-8AC8-42628F0DA259}"/>
              </a:ext>
            </a:extLst>
          </p:cNvPr>
          <p:cNvSpPr/>
          <p:nvPr userDrawn="1"/>
        </p:nvSpPr>
        <p:spPr>
          <a:xfrm>
            <a:off x="8832850" y="0"/>
            <a:ext cx="33591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8064000" cy="91503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4" y="6367302"/>
            <a:ext cx="7755232" cy="234389"/>
          </a:xfrm>
        </p:spPr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C8F385F6-8C69-4F7F-9D59-88D37C15DBC5}"/>
              </a:ext>
            </a:extLst>
          </p:cNvPr>
          <p:cNvSpPr/>
          <p:nvPr userDrawn="1"/>
        </p:nvSpPr>
        <p:spPr>
          <a:xfrm>
            <a:off x="11362392" y="6250025"/>
            <a:ext cx="350183" cy="290316"/>
          </a:xfrm>
          <a:custGeom>
            <a:avLst/>
            <a:gdLst>
              <a:gd name="connsiteX0" fmla="*/ 20748 w 256209"/>
              <a:gd name="connsiteY0" fmla="*/ 0 h 212408"/>
              <a:gd name="connsiteX1" fmla="*/ 242681 w 256209"/>
              <a:gd name="connsiteY1" fmla="*/ 0 h 212408"/>
              <a:gd name="connsiteX2" fmla="*/ 254111 w 256209"/>
              <a:gd name="connsiteY2" fmla="*/ 20003 h 212408"/>
              <a:gd name="connsiteX3" fmla="*/ 143621 w 256209"/>
              <a:gd name="connsiteY3" fmla="*/ 212408 h 212408"/>
              <a:gd name="connsiteX4" fmla="*/ 113140 w 256209"/>
              <a:gd name="connsiteY4" fmla="*/ 159068 h 212408"/>
              <a:gd name="connsiteX5" fmla="*/ 174101 w 256209"/>
              <a:gd name="connsiteY5" fmla="*/ 53340 h 212408"/>
              <a:gd name="connsiteX6" fmla="*/ 51229 w 256209"/>
              <a:gd name="connsiteY6" fmla="*/ 53340 h 212408"/>
              <a:gd name="connsiteX7" fmla="*/ 113140 w 256209"/>
              <a:gd name="connsiteY7" fmla="*/ 159067 h 212408"/>
              <a:gd name="connsiteX8" fmla="*/ 13128 w 256209"/>
              <a:gd name="connsiteY8" fmla="*/ 159067 h 212408"/>
              <a:gd name="connsiteX9" fmla="*/ 1698 w 256209"/>
              <a:gd name="connsiteY9" fmla="*/ 139064 h 212408"/>
              <a:gd name="connsiteX10" fmla="*/ 51228 w 256209"/>
              <a:gd name="connsiteY10" fmla="*/ 53340 h 2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209" h="212408">
                <a:moveTo>
                  <a:pt x="20748" y="0"/>
                </a:moveTo>
                <a:lnTo>
                  <a:pt x="242681" y="0"/>
                </a:lnTo>
                <a:cubicBezTo>
                  <a:pt x="253158" y="0"/>
                  <a:pt x="259826" y="11430"/>
                  <a:pt x="254111" y="20003"/>
                </a:cubicBezTo>
                <a:lnTo>
                  <a:pt x="143621" y="212408"/>
                </a:lnTo>
                <a:lnTo>
                  <a:pt x="113140" y="159068"/>
                </a:lnTo>
                <a:lnTo>
                  <a:pt x="174101" y="53340"/>
                </a:lnTo>
                <a:lnTo>
                  <a:pt x="51229" y="53340"/>
                </a:lnTo>
                <a:lnTo>
                  <a:pt x="113140" y="159067"/>
                </a:lnTo>
                <a:lnTo>
                  <a:pt x="13128" y="159067"/>
                </a:lnTo>
                <a:cubicBezTo>
                  <a:pt x="2650" y="159067"/>
                  <a:pt x="-3065" y="147637"/>
                  <a:pt x="1698" y="139064"/>
                </a:cubicBezTo>
                <a:lnTo>
                  <a:pt x="51228" y="5334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FF0A627D-8F13-43BB-98DD-91EAED07B4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9120187" y="1870074"/>
            <a:ext cx="2592387" cy="40433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241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36A51CF-7BDE-4C8C-8AC8-42628F0DA259}"/>
              </a:ext>
            </a:extLst>
          </p:cNvPr>
          <p:cNvSpPr/>
          <p:nvPr userDrawn="1"/>
        </p:nvSpPr>
        <p:spPr>
          <a:xfrm>
            <a:off x="0" y="0"/>
            <a:ext cx="43318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433705"/>
            <a:ext cx="3564000" cy="91503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788193" y="6367302"/>
            <a:ext cx="10094773" cy="2343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3C435-4358-4AF6-B858-A4662E5A9A9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4">
            <a:extLst>
              <a:ext uri="{FF2B5EF4-FFF2-40B4-BE49-F238E27FC236}">
                <a16:creationId xmlns:a16="http://schemas.microsoft.com/office/drawing/2014/main" id="{FF0A627D-8F13-43BB-98DD-91EAED07B4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79425" y="1870074"/>
            <a:ext cx="3564000" cy="40433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30515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1028065"/>
            <a:ext cx="11233148" cy="4153535"/>
          </a:xfrm>
        </p:spPr>
        <p:txBody>
          <a:bodyPr anchor="t"/>
          <a:lstStyle>
            <a:lvl1pPr algn="ctr">
              <a:defRPr sz="5500" b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DB3C435-4358-4AF6-B858-A4662E5A9A9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A2409D0A-862C-4440-B59E-BF10196B5127}"/>
              </a:ext>
            </a:extLst>
          </p:cNvPr>
          <p:cNvSpPr/>
          <p:nvPr userDrawn="1"/>
        </p:nvSpPr>
        <p:spPr>
          <a:xfrm>
            <a:off x="11362392" y="6250025"/>
            <a:ext cx="350183" cy="290316"/>
          </a:xfrm>
          <a:custGeom>
            <a:avLst/>
            <a:gdLst>
              <a:gd name="connsiteX0" fmla="*/ 20748 w 256209"/>
              <a:gd name="connsiteY0" fmla="*/ 0 h 212408"/>
              <a:gd name="connsiteX1" fmla="*/ 242681 w 256209"/>
              <a:gd name="connsiteY1" fmla="*/ 0 h 212408"/>
              <a:gd name="connsiteX2" fmla="*/ 254111 w 256209"/>
              <a:gd name="connsiteY2" fmla="*/ 20003 h 212408"/>
              <a:gd name="connsiteX3" fmla="*/ 143621 w 256209"/>
              <a:gd name="connsiteY3" fmla="*/ 212408 h 212408"/>
              <a:gd name="connsiteX4" fmla="*/ 113140 w 256209"/>
              <a:gd name="connsiteY4" fmla="*/ 159068 h 212408"/>
              <a:gd name="connsiteX5" fmla="*/ 174101 w 256209"/>
              <a:gd name="connsiteY5" fmla="*/ 53340 h 212408"/>
              <a:gd name="connsiteX6" fmla="*/ 51229 w 256209"/>
              <a:gd name="connsiteY6" fmla="*/ 53340 h 212408"/>
              <a:gd name="connsiteX7" fmla="*/ 113140 w 256209"/>
              <a:gd name="connsiteY7" fmla="*/ 159067 h 212408"/>
              <a:gd name="connsiteX8" fmla="*/ 13128 w 256209"/>
              <a:gd name="connsiteY8" fmla="*/ 159067 h 212408"/>
              <a:gd name="connsiteX9" fmla="*/ 1698 w 256209"/>
              <a:gd name="connsiteY9" fmla="*/ 139064 h 212408"/>
              <a:gd name="connsiteX10" fmla="*/ 51228 w 256209"/>
              <a:gd name="connsiteY10" fmla="*/ 53340 h 2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209" h="212408">
                <a:moveTo>
                  <a:pt x="20748" y="0"/>
                </a:moveTo>
                <a:lnTo>
                  <a:pt x="242681" y="0"/>
                </a:lnTo>
                <a:cubicBezTo>
                  <a:pt x="253158" y="0"/>
                  <a:pt x="259826" y="11430"/>
                  <a:pt x="254111" y="20003"/>
                </a:cubicBezTo>
                <a:lnTo>
                  <a:pt x="143621" y="212408"/>
                </a:lnTo>
                <a:lnTo>
                  <a:pt x="113140" y="159068"/>
                </a:lnTo>
                <a:lnTo>
                  <a:pt x="174101" y="53340"/>
                </a:lnTo>
                <a:lnTo>
                  <a:pt x="51229" y="53340"/>
                </a:lnTo>
                <a:lnTo>
                  <a:pt x="113140" y="159067"/>
                </a:lnTo>
                <a:lnTo>
                  <a:pt x="13128" y="159067"/>
                </a:lnTo>
                <a:cubicBezTo>
                  <a:pt x="2650" y="159067"/>
                  <a:pt x="-3065" y="147637"/>
                  <a:pt x="1698" y="139064"/>
                </a:cubicBezTo>
                <a:lnTo>
                  <a:pt x="51228" y="53340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9F3DA12-60E1-40C5-A23D-33817ABA05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356543"/>
            <a:ext cx="11233148" cy="5568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Quelle</a:t>
            </a:r>
          </a:p>
        </p:txBody>
      </p:sp>
    </p:spTree>
    <p:extLst>
      <p:ext uri="{BB962C8B-B14F-4D97-AF65-F5344CB8AC3E}">
        <p14:creationId xmlns:p14="http://schemas.microsoft.com/office/powerpoint/2010/main" val="333017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940164-9C52-4C0E-A69D-84CFFB02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470E3B-8F3E-4ABD-B5C9-5477FCBF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33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BACABE54-B270-406A-8E05-8F3039A5C398}"/>
              </a:ext>
            </a:extLst>
          </p:cNvPr>
          <p:cNvSpPr/>
          <p:nvPr userDrawn="1"/>
        </p:nvSpPr>
        <p:spPr>
          <a:xfrm>
            <a:off x="0" y="4815840"/>
            <a:ext cx="12192000" cy="20405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5FC0FB19-7E58-4928-B06A-9FCB1FEC0BCD}"/>
              </a:ext>
            </a:extLst>
          </p:cNvPr>
          <p:cNvSpPr/>
          <p:nvPr userDrawn="1"/>
        </p:nvSpPr>
        <p:spPr>
          <a:xfrm>
            <a:off x="8740742" y="4815840"/>
            <a:ext cx="3451259" cy="2040566"/>
          </a:xfrm>
          <a:custGeom>
            <a:avLst/>
            <a:gdLst>
              <a:gd name="connsiteX0" fmla="*/ 1179623 w 3451259"/>
              <a:gd name="connsiteY0" fmla="*/ 0 h 2040566"/>
              <a:gd name="connsiteX1" fmla="*/ 3451259 w 3451259"/>
              <a:gd name="connsiteY1" fmla="*/ 0 h 2040566"/>
              <a:gd name="connsiteX2" fmla="*/ 3451259 w 3451259"/>
              <a:gd name="connsiteY2" fmla="*/ 2040566 h 2040566"/>
              <a:gd name="connsiteX3" fmla="*/ 0 w 3451259"/>
              <a:gd name="connsiteY3" fmla="*/ 2040566 h 204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1259" h="2040566">
                <a:moveTo>
                  <a:pt x="1179623" y="0"/>
                </a:moveTo>
                <a:lnTo>
                  <a:pt x="3451259" y="0"/>
                </a:lnTo>
                <a:lnTo>
                  <a:pt x="3451259" y="2040566"/>
                </a:lnTo>
                <a:lnTo>
                  <a:pt x="0" y="204056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1FBEBC79-09E2-4428-ABE5-D89B8DD9A152}"/>
              </a:ext>
            </a:extLst>
          </p:cNvPr>
          <p:cNvSpPr/>
          <p:nvPr userDrawn="1"/>
        </p:nvSpPr>
        <p:spPr>
          <a:xfrm>
            <a:off x="0" y="0"/>
            <a:ext cx="12192000" cy="4815839"/>
          </a:xfrm>
          <a:custGeom>
            <a:avLst/>
            <a:gdLst>
              <a:gd name="connsiteX0" fmla="*/ 0 w 12192000"/>
              <a:gd name="connsiteY0" fmla="*/ 0 h 4815839"/>
              <a:gd name="connsiteX1" fmla="*/ 12192000 w 12192000"/>
              <a:gd name="connsiteY1" fmla="*/ 0 h 4815839"/>
              <a:gd name="connsiteX2" fmla="*/ 12192000 w 12192000"/>
              <a:gd name="connsiteY2" fmla="*/ 886259 h 4815839"/>
              <a:gd name="connsiteX3" fmla="*/ 9920364 w 12192000"/>
              <a:gd name="connsiteY3" fmla="*/ 4815839 h 4815839"/>
              <a:gd name="connsiteX4" fmla="*/ 0 w 12192000"/>
              <a:gd name="connsiteY4" fmla="*/ 4815839 h 481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815839">
                <a:moveTo>
                  <a:pt x="0" y="0"/>
                </a:moveTo>
                <a:lnTo>
                  <a:pt x="12192000" y="0"/>
                </a:lnTo>
                <a:lnTo>
                  <a:pt x="12192000" y="886259"/>
                </a:lnTo>
                <a:lnTo>
                  <a:pt x="9920364" y="4815839"/>
                </a:lnTo>
                <a:lnTo>
                  <a:pt x="0" y="48158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F28DAA-4946-4313-9DC9-C39A732F8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1966811"/>
            <a:ext cx="9434195" cy="1605049"/>
          </a:xfrm>
        </p:spPr>
        <p:txBody>
          <a:bodyPr anchor="t"/>
          <a:lstStyle>
            <a:lvl1pPr algn="l">
              <a:defRPr sz="5400" b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99ACA13-CF52-4A6C-A801-C7613A928BD9}"/>
              </a:ext>
            </a:extLst>
          </p:cNvPr>
          <p:cNvSpPr txBox="1"/>
          <p:nvPr userDrawn="1"/>
        </p:nvSpPr>
        <p:spPr bwMode="gray">
          <a:xfrm>
            <a:off x="598162" y="6030894"/>
            <a:ext cx="7380482" cy="3231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1500" spc="20" baseline="0" err="1">
                <a:solidFill>
                  <a:schemeClr val="accent2"/>
                </a:solidFill>
              </a:rPr>
              <a:t>Alterric</a:t>
            </a:r>
            <a:r>
              <a:rPr lang="de-DE" sz="1500" spc="20" baseline="0">
                <a:solidFill>
                  <a:schemeClr val="accent2"/>
                </a:solidFill>
              </a:rPr>
              <a:t> GmbH · Holzweg 87 · 26605 Aurich · info@alterric.com · www.alterric.com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3253558-31DA-6F4C-9E83-5707837CF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4"/>
          <a:stretch/>
        </p:blipFill>
        <p:spPr>
          <a:xfrm>
            <a:off x="9326612" y="4889942"/>
            <a:ext cx="2880000" cy="18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11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8BCA534-1E23-4167-815A-D66BABC4EE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796058"/>
            <a:ext cx="11233150" cy="49451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824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8BCA534-1E23-4167-815A-D66BABC4EE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796058"/>
            <a:ext cx="11233150" cy="49451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err="1"/>
              <a:t>Subline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55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BACABE54-B270-406A-8E05-8F3039A5C398}"/>
              </a:ext>
            </a:extLst>
          </p:cNvPr>
          <p:cNvSpPr/>
          <p:nvPr userDrawn="1"/>
        </p:nvSpPr>
        <p:spPr>
          <a:xfrm>
            <a:off x="0" y="1489073"/>
            <a:ext cx="12192000" cy="53689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C1271738-776C-4DA8-99C0-AE3C959574C4}"/>
              </a:ext>
            </a:extLst>
          </p:cNvPr>
          <p:cNvSpPr/>
          <p:nvPr userDrawn="1"/>
        </p:nvSpPr>
        <p:spPr>
          <a:xfrm>
            <a:off x="0" y="-6"/>
            <a:ext cx="11570893" cy="1489081"/>
          </a:xfrm>
          <a:custGeom>
            <a:avLst/>
            <a:gdLst>
              <a:gd name="connsiteX0" fmla="*/ 0 w 11934825"/>
              <a:gd name="connsiteY0" fmla="*/ 0 h 1489081"/>
              <a:gd name="connsiteX1" fmla="*/ 11934825 w 11934825"/>
              <a:gd name="connsiteY1" fmla="*/ 0 h 1489081"/>
              <a:gd name="connsiteX2" fmla="*/ 11934825 w 11934825"/>
              <a:gd name="connsiteY2" fmla="*/ 5 h 1489081"/>
              <a:gd name="connsiteX3" fmla="*/ 11570893 w 11934825"/>
              <a:gd name="connsiteY3" fmla="*/ 5 h 1489081"/>
              <a:gd name="connsiteX4" fmla="*/ 10710079 w 11934825"/>
              <a:gd name="connsiteY4" fmla="*/ 1489081 h 1489081"/>
              <a:gd name="connsiteX5" fmla="*/ 0 w 11934825"/>
              <a:gd name="connsiteY5" fmla="*/ 1489081 h 1489081"/>
              <a:gd name="connsiteX0" fmla="*/ 0 w 11934825"/>
              <a:gd name="connsiteY0" fmla="*/ 0 h 1489081"/>
              <a:gd name="connsiteX1" fmla="*/ 11934825 w 11934825"/>
              <a:gd name="connsiteY1" fmla="*/ 0 h 1489081"/>
              <a:gd name="connsiteX2" fmla="*/ 11570893 w 11934825"/>
              <a:gd name="connsiteY2" fmla="*/ 5 h 1489081"/>
              <a:gd name="connsiteX3" fmla="*/ 10710079 w 11934825"/>
              <a:gd name="connsiteY3" fmla="*/ 1489081 h 1489081"/>
              <a:gd name="connsiteX4" fmla="*/ 0 w 11934825"/>
              <a:gd name="connsiteY4" fmla="*/ 1489081 h 1489081"/>
              <a:gd name="connsiteX5" fmla="*/ 0 w 11934825"/>
              <a:gd name="connsiteY5" fmla="*/ 0 h 1489081"/>
              <a:gd name="connsiteX0" fmla="*/ 0 w 11570893"/>
              <a:gd name="connsiteY0" fmla="*/ 0 h 1489081"/>
              <a:gd name="connsiteX1" fmla="*/ 11570893 w 11570893"/>
              <a:gd name="connsiteY1" fmla="*/ 5 h 1489081"/>
              <a:gd name="connsiteX2" fmla="*/ 10710079 w 11570893"/>
              <a:gd name="connsiteY2" fmla="*/ 1489081 h 1489081"/>
              <a:gd name="connsiteX3" fmla="*/ 0 w 11570893"/>
              <a:gd name="connsiteY3" fmla="*/ 1489081 h 1489081"/>
              <a:gd name="connsiteX4" fmla="*/ 0 w 11570893"/>
              <a:gd name="connsiteY4" fmla="*/ 0 h 148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0893" h="1489081">
                <a:moveTo>
                  <a:pt x="0" y="0"/>
                </a:moveTo>
                <a:lnTo>
                  <a:pt x="11570893" y="5"/>
                </a:lnTo>
                <a:lnTo>
                  <a:pt x="10710079" y="1489081"/>
                </a:lnTo>
                <a:lnTo>
                  <a:pt x="0" y="14890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7D23C2E-8A61-4903-94DB-D2A999B1A9AD}"/>
              </a:ext>
            </a:extLst>
          </p:cNvPr>
          <p:cNvSpPr/>
          <p:nvPr userDrawn="1"/>
        </p:nvSpPr>
        <p:spPr>
          <a:xfrm rot="16200000">
            <a:off x="7215986" y="1880389"/>
            <a:ext cx="5367331" cy="4584703"/>
          </a:xfrm>
          <a:custGeom>
            <a:avLst/>
            <a:gdLst>
              <a:gd name="connsiteX0" fmla="*/ 5367331 w 5367331"/>
              <a:gd name="connsiteY0" fmla="*/ 3102780 h 4584703"/>
              <a:gd name="connsiteX1" fmla="*/ 5367331 w 5367331"/>
              <a:gd name="connsiteY1" fmla="*/ 4584703 h 4584703"/>
              <a:gd name="connsiteX2" fmla="*/ 0 w 5367331"/>
              <a:gd name="connsiteY2" fmla="*/ 4584702 h 4584703"/>
              <a:gd name="connsiteX3" fmla="*/ 0 w 5367331"/>
              <a:gd name="connsiteY3" fmla="*/ 0 h 458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7331" h="4584703">
                <a:moveTo>
                  <a:pt x="5367331" y="3102780"/>
                </a:moveTo>
                <a:lnTo>
                  <a:pt x="5367331" y="4584703"/>
                </a:lnTo>
                <a:lnTo>
                  <a:pt x="0" y="45847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F28DAA-4946-4313-9DC9-C39A732F848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79425" y="2100176"/>
            <a:ext cx="9434195" cy="1655762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930D28-768C-4EAA-932D-209FF583F69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79425" y="3823018"/>
            <a:ext cx="8353425" cy="832802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34FE77-C42C-F044-B904-6DB887769C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12" y="4889941"/>
            <a:ext cx="2880000" cy="18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2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628E4E2-3194-57E4-0F1E-7E36CC31B762}"/>
              </a:ext>
            </a:extLst>
          </p:cNvPr>
          <p:cNvSpPr/>
          <p:nvPr userDrawn="1"/>
        </p:nvSpPr>
        <p:spPr>
          <a:xfrm>
            <a:off x="0" y="386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354C4A"/>
          </a:solidFill>
        </p:spPr>
        <p:txBody>
          <a:bodyPr wrap="square" lIns="0" tIns="0" rIns="0" bIns="0" rtlCol="0"/>
          <a:lstStyle/>
          <a:p>
            <a:endParaRPr lang="de-DE" sz="1092"/>
          </a:p>
        </p:txBody>
      </p:sp>
      <p:grpSp>
        <p:nvGrpSpPr>
          <p:cNvPr id="4" name="object 20">
            <a:extLst>
              <a:ext uri="{FF2B5EF4-FFF2-40B4-BE49-F238E27FC236}">
                <a16:creationId xmlns:a16="http://schemas.microsoft.com/office/drawing/2014/main" id="{2C65314A-5888-F5BA-EBB3-A933A44C55D2}"/>
              </a:ext>
            </a:extLst>
          </p:cNvPr>
          <p:cNvGrpSpPr/>
          <p:nvPr userDrawn="1"/>
        </p:nvGrpSpPr>
        <p:grpSpPr>
          <a:xfrm>
            <a:off x="11165252" y="478200"/>
            <a:ext cx="341191" cy="282637"/>
            <a:chOff x="18411034" y="788585"/>
            <a:chExt cx="562610" cy="466090"/>
          </a:xfrm>
        </p:grpSpPr>
        <p:sp>
          <p:nvSpPr>
            <p:cNvPr id="5" name="object 21">
              <a:extLst>
                <a:ext uri="{FF2B5EF4-FFF2-40B4-BE49-F238E27FC236}">
                  <a16:creationId xmlns:a16="http://schemas.microsoft.com/office/drawing/2014/main" id="{66256BA1-FCA7-C83F-4E54-A5F9B203AB1C}"/>
                </a:ext>
              </a:extLst>
            </p:cNvPr>
            <p:cNvSpPr/>
            <p:nvPr/>
          </p:nvSpPr>
          <p:spPr>
            <a:xfrm>
              <a:off x="18456706" y="788585"/>
              <a:ext cx="516890" cy="466090"/>
            </a:xfrm>
            <a:custGeom>
              <a:avLst/>
              <a:gdLst/>
              <a:ahLst/>
              <a:cxnLst/>
              <a:rect l="l" t="t" r="r" b="b"/>
              <a:pathLst>
                <a:path w="516890" h="466090">
                  <a:moveTo>
                    <a:pt x="492477" y="0"/>
                  </a:moveTo>
                  <a:lnTo>
                    <a:pt x="487356" y="0"/>
                  </a:lnTo>
                  <a:lnTo>
                    <a:pt x="0" y="0"/>
                  </a:lnTo>
                  <a:lnTo>
                    <a:pt x="67233" y="116457"/>
                  </a:lnTo>
                  <a:lnTo>
                    <a:pt x="336178" y="116457"/>
                  </a:lnTo>
                  <a:lnTo>
                    <a:pt x="201700" y="349371"/>
                  </a:lnTo>
                  <a:lnTo>
                    <a:pt x="268944" y="465828"/>
                  </a:lnTo>
                  <a:lnTo>
                    <a:pt x="512623" y="43768"/>
                  </a:lnTo>
                  <a:lnTo>
                    <a:pt x="516318" y="32785"/>
                  </a:lnTo>
                  <a:lnTo>
                    <a:pt x="515540" y="21626"/>
                  </a:lnTo>
                  <a:lnTo>
                    <a:pt x="510633" y="11572"/>
                  </a:lnTo>
                  <a:lnTo>
                    <a:pt x="501942" y="3905"/>
                  </a:lnTo>
                  <a:lnTo>
                    <a:pt x="497513" y="1350"/>
                  </a:lnTo>
                  <a:lnTo>
                    <a:pt x="492477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" name="object 22">
              <a:extLst>
                <a:ext uri="{FF2B5EF4-FFF2-40B4-BE49-F238E27FC236}">
                  <a16:creationId xmlns:a16="http://schemas.microsoft.com/office/drawing/2014/main" id="{CE2951C3-CDEA-9FEE-F6DD-6AC1164283E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11034" y="905041"/>
              <a:ext cx="247369" cy="232924"/>
            </a:xfrm>
            <a:prstGeom prst="rect">
              <a:avLst/>
            </a:prstGeom>
          </p:spPr>
        </p:pic>
      </p:grpSp>
      <p:sp>
        <p:nvSpPr>
          <p:cNvPr id="7" name="object 23">
            <a:extLst>
              <a:ext uri="{FF2B5EF4-FFF2-40B4-BE49-F238E27FC236}">
                <a16:creationId xmlns:a16="http://schemas.microsoft.com/office/drawing/2014/main" id="{48C3FCD3-3DE1-B84F-2BD9-90650FF716C4}"/>
              </a:ext>
            </a:extLst>
          </p:cNvPr>
          <p:cNvSpPr/>
          <p:nvPr userDrawn="1"/>
        </p:nvSpPr>
        <p:spPr>
          <a:xfrm>
            <a:off x="10236197" y="523038"/>
            <a:ext cx="196397" cy="167503"/>
          </a:xfrm>
          <a:custGeom>
            <a:avLst/>
            <a:gdLst/>
            <a:ahLst/>
            <a:cxnLst/>
            <a:rect l="l" t="t" r="r" b="b"/>
            <a:pathLst>
              <a:path w="323850" h="276225">
                <a:moveTo>
                  <a:pt x="246202" y="275691"/>
                </a:moveTo>
                <a:lnTo>
                  <a:pt x="219468" y="207797"/>
                </a:lnTo>
                <a:lnTo>
                  <a:pt x="203911" y="168249"/>
                </a:lnTo>
                <a:lnTo>
                  <a:pt x="164541" y="68275"/>
                </a:lnTo>
                <a:lnTo>
                  <a:pt x="160782" y="58737"/>
                </a:lnTo>
                <a:lnTo>
                  <a:pt x="160782" y="168249"/>
                </a:lnTo>
                <a:lnTo>
                  <a:pt x="86169" y="168249"/>
                </a:lnTo>
                <a:lnTo>
                  <a:pt x="123482" y="68275"/>
                </a:lnTo>
                <a:lnTo>
                  <a:pt x="160782" y="168249"/>
                </a:lnTo>
                <a:lnTo>
                  <a:pt x="160782" y="58737"/>
                </a:lnTo>
                <a:lnTo>
                  <a:pt x="137655" y="12"/>
                </a:lnTo>
                <a:lnTo>
                  <a:pt x="109664" y="12"/>
                </a:lnTo>
                <a:lnTo>
                  <a:pt x="0" y="275691"/>
                </a:lnTo>
                <a:lnTo>
                  <a:pt x="46253" y="275691"/>
                </a:lnTo>
                <a:lnTo>
                  <a:pt x="72364" y="207797"/>
                </a:lnTo>
                <a:lnTo>
                  <a:pt x="173837" y="207797"/>
                </a:lnTo>
                <a:lnTo>
                  <a:pt x="199948" y="275691"/>
                </a:lnTo>
                <a:lnTo>
                  <a:pt x="246202" y="275691"/>
                </a:lnTo>
                <a:close/>
              </a:path>
              <a:path w="323850" h="276225">
                <a:moveTo>
                  <a:pt x="323227" y="0"/>
                </a:moveTo>
                <a:lnTo>
                  <a:pt x="280962" y="0"/>
                </a:lnTo>
                <a:lnTo>
                  <a:pt x="280962" y="275894"/>
                </a:lnTo>
                <a:lnTo>
                  <a:pt x="323227" y="275894"/>
                </a:lnTo>
                <a:lnTo>
                  <a:pt x="323227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8" name="object 24">
            <a:extLst>
              <a:ext uri="{FF2B5EF4-FFF2-40B4-BE49-F238E27FC236}">
                <a16:creationId xmlns:a16="http://schemas.microsoft.com/office/drawing/2014/main" id="{03DD4359-C859-1C5D-1E21-9076808AFFF6}"/>
              </a:ext>
            </a:extLst>
          </p:cNvPr>
          <p:cNvGrpSpPr/>
          <p:nvPr userDrawn="1"/>
        </p:nvGrpSpPr>
        <p:grpSpPr>
          <a:xfrm>
            <a:off x="10463908" y="523069"/>
            <a:ext cx="606904" cy="170199"/>
            <a:chOff x="17254548" y="862578"/>
            <a:chExt cx="1000760" cy="280670"/>
          </a:xfrm>
        </p:grpSpPr>
        <p:pic>
          <p:nvPicPr>
            <p:cNvPr id="9" name="object 25">
              <a:extLst>
                <a:ext uri="{FF2B5EF4-FFF2-40B4-BE49-F238E27FC236}">
                  <a16:creationId xmlns:a16="http://schemas.microsoft.com/office/drawing/2014/main" id="{4F882B39-4027-72ED-8C5F-BF269125ACD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55267" y="932430"/>
              <a:ext cx="199606" cy="210360"/>
            </a:xfrm>
            <a:prstGeom prst="rect">
              <a:avLst/>
            </a:prstGeom>
          </p:spPr>
        </p:pic>
        <p:pic>
          <p:nvPicPr>
            <p:cNvPr id="10" name="object 26">
              <a:extLst>
                <a:ext uri="{FF2B5EF4-FFF2-40B4-BE49-F238E27FC236}">
                  <a16:creationId xmlns:a16="http://schemas.microsoft.com/office/drawing/2014/main" id="{2D500726-1F06-4700-B1E2-006CE8DC29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45068" y="937393"/>
              <a:ext cx="123179" cy="200831"/>
            </a:xfrm>
            <a:prstGeom prst="rect">
              <a:avLst/>
            </a:prstGeom>
          </p:spPr>
        </p:pic>
        <p:pic>
          <p:nvPicPr>
            <p:cNvPr id="11" name="object 27">
              <a:extLst>
                <a:ext uri="{FF2B5EF4-FFF2-40B4-BE49-F238E27FC236}">
                  <a16:creationId xmlns:a16="http://schemas.microsoft.com/office/drawing/2014/main" id="{5B616A73-B445-F8F4-4A6A-6FCA7819974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06640" y="937393"/>
              <a:ext cx="123179" cy="200831"/>
            </a:xfrm>
            <a:prstGeom prst="rect">
              <a:avLst/>
            </a:prstGeom>
          </p:spPr>
        </p:pic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D2D59CD0-846B-71AF-1E3B-BE0BBC0EDD4B}"/>
                </a:ext>
              </a:extLst>
            </p:cNvPr>
            <p:cNvSpPr/>
            <p:nvPr/>
          </p:nvSpPr>
          <p:spPr>
            <a:xfrm>
              <a:off x="17254537" y="862589"/>
              <a:ext cx="757555" cy="276225"/>
            </a:xfrm>
            <a:custGeom>
              <a:avLst/>
              <a:gdLst/>
              <a:ahLst/>
              <a:cxnLst/>
              <a:rect l="l" t="t" r="r" b="b"/>
              <a:pathLst>
                <a:path w="757555" h="276225">
                  <a:moveTo>
                    <a:pt x="112636" y="75095"/>
                  </a:moveTo>
                  <a:lnTo>
                    <a:pt x="42900" y="75095"/>
                  </a:lnTo>
                  <a:lnTo>
                    <a:pt x="42900" y="0"/>
                  </a:lnTo>
                  <a:lnTo>
                    <a:pt x="774" y="0"/>
                  </a:lnTo>
                  <a:lnTo>
                    <a:pt x="0" y="198310"/>
                  </a:lnTo>
                  <a:lnTo>
                    <a:pt x="16687" y="255854"/>
                  </a:lnTo>
                  <a:lnTo>
                    <a:pt x="66446" y="275856"/>
                  </a:lnTo>
                  <a:lnTo>
                    <a:pt x="112636" y="275856"/>
                  </a:lnTo>
                  <a:lnTo>
                    <a:pt x="112636" y="237515"/>
                  </a:lnTo>
                  <a:lnTo>
                    <a:pt x="75806" y="237515"/>
                  </a:lnTo>
                  <a:lnTo>
                    <a:pt x="61455" y="234670"/>
                  </a:lnTo>
                  <a:lnTo>
                    <a:pt x="51168" y="226847"/>
                  </a:lnTo>
                  <a:lnTo>
                    <a:pt x="44970" y="214083"/>
                  </a:lnTo>
                  <a:lnTo>
                    <a:pt x="42900" y="196392"/>
                  </a:lnTo>
                  <a:lnTo>
                    <a:pt x="42900" y="109956"/>
                  </a:lnTo>
                  <a:lnTo>
                    <a:pt x="112636" y="109956"/>
                  </a:lnTo>
                  <a:lnTo>
                    <a:pt x="112636" y="75095"/>
                  </a:lnTo>
                  <a:close/>
                </a:path>
                <a:path w="757555" h="276225">
                  <a:moveTo>
                    <a:pt x="757491" y="74828"/>
                  </a:moveTo>
                  <a:lnTo>
                    <a:pt x="715238" y="74828"/>
                  </a:lnTo>
                  <a:lnTo>
                    <a:pt x="715238" y="275831"/>
                  </a:lnTo>
                  <a:lnTo>
                    <a:pt x="757491" y="275831"/>
                  </a:lnTo>
                  <a:lnTo>
                    <a:pt x="757491" y="74828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3" name="object 29">
              <a:extLst>
                <a:ext uri="{FF2B5EF4-FFF2-40B4-BE49-F238E27FC236}">
                  <a16:creationId xmlns:a16="http://schemas.microsoft.com/office/drawing/2014/main" id="{E8333387-975E-C921-DF87-3DBF00C0DD4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99766" y="932513"/>
              <a:ext cx="203836" cy="210360"/>
            </a:xfrm>
            <a:prstGeom prst="rect">
              <a:avLst/>
            </a:prstGeom>
          </p:spPr>
        </p:pic>
      </p:grp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2961211E-09EA-CF8E-A797-975F9CEA5C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9835" y="1164821"/>
            <a:ext cx="3493114" cy="3492869"/>
          </a:xfrm>
          <a:prstGeom prst="ellipse">
            <a:avLst/>
          </a:prstGeom>
          <a:solidFill>
            <a:srgbClr val="E6E6E6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89179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96">
          <p15:clr>
            <a:srgbClr val="FBAE40"/>
          </p15:clr>
        </p15:guide>
        <p15:guide id="2" pos="127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mit Bi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BACABE54-B270-406A-8E05-8F3039A5C398}"/>
              </a:ext>
            </a:extLst>
          </p:cNvPr>
          <p:cNvSpPr/>
          <p:nvPr userDrawn="1"/>
        </p:nvSpPr>
        <p:spPr>
          <a:xfrm>
            <a:off x="0" y="3571867"/>
            <a:ext cx="12192000" cy="32845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D90B9A7A-52DF-43FD-9FBE-C1FE362C78FF}"/>
              </a:ext>
            </a:extLst>
          </p:cNvPr>
          <p:cNvSpPr/>
          <p:nvPr userDrawn="1"/>
        </p:nvSpPr>
        <p:spPr>
          <a:xfrm rot="16200000">
            <a:off x="8827292" y="3491697"/>
            <a:ext cx="3284538" cy="3444879"/>
          </a:xfrm>
          <a:custGeom>
            <a:avLst/>
            <a:gdLst>
              <a:gd name="connsiteX0" fmla="*/ 3284538 w 3284538"/>
              <a:gd name="connsiteY0" fmla="*/ 1898749 h 3444879"/>
              <a:gd name="connsiteX1" fmla="*/ 3284537 w 3284538"/>
              <a:gd name="connsiteY1" fmla="*/ 3444879 h 3444879"/>
              <a:gd name="connsiteX2" fmla="*/ 0 w 3284538"/>
              <a:gd name="connsiteY2" fmla="*/ 3444879 h 3444879"/>
              <a:gd name="connsiteX3" fmla="*/ 0 w 3284538"/>
              <a:gd name="connsiteY3" fmla="*/ 0 h 344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4538" h="3444879">
                <a:moveTo>
                  <a:pt x="3284538" y="1898749"/>
                </a:moveTo>
                <a:lnTo>
                  <a:pt x="3284537" y="3444879"/>
                </a:lnTo>
                <a:lnTo>
                  <a:pt x="0" y="344487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F28DAA-4946-4313-9DC9-C39A732F848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79425" y="4205201"/>
            <a:ext cx="9434195" cy="1605049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9930D28-768C-4EAA-932D-209FF583F69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79425" y="5880418"/>
            <a:ext cx="8353425" cy="563158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C93F95D-79AE-49FB-831C-FCD56BB126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571868"/>
          </a:xfrm>
          <a:custGeom>
            <a:avLst/>
            <a:gdLst>
              <a:gd name="connsiteX0" fmla="*/ 0 w 12192000"/>
              <a:gd name="connsiteY0" fmla="*/ 0 h 3571868"/>
              <a:gd name="connsiteX1" fmla="*/ 12192000 w 12192000"/>
              <a:gd name="connsiteY1" fmla="*/ 0 h 3571868"/>
              <a:gd name="connsiteX2" fmla="*/ 12192000 w 12192000"/>
              <a:gd name="connsiteY2" fmla="*/ 897301 h 3571868"/>
              <a:gd name="connsiteX3" fmla="*/ 10645870 w 12192000"/>
              <a:gd name="connsiteY3" fmla="*/ 3571868 h 3571868"/>
              <a:gd name="connsiteX4" fmla="*/ 0 w 12192000"/>
              <a:gd name="connsiteY4" fmla="*/ 3571868 h 3571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571868">
                <a:moveTo>
                  <a:pt x="0" y="0"/>
                </a:moveTo>
                <a:lnTo>
                  <a:pt x="12192000" y="0"/>
                </a:lnTo>
                <a:lnTo>
                  <a:pt x="12192000" y="897301"/>
                </a:lnTo>
                <a:lnTo>
                  <a:pt x="10645870" y="3571868"/>
                </a:lnTo>
                <a:lnTo>
                  <a:pt x="0" y="357186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9F50CED-046B-F64D-96BA-42241554A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12" y="4889941"/>
            <a:ext cx="2880000" cy="18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3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AACE-5B7A-416B-B34E-0D8AAB1A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A803B6-B838-4C82-99D2-730D078D5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44CA5E-F78E-4A84-BA51-81E03E86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DD6CD57-01AE-4FBA-A0E3-C0A5324F3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1583055"/>
            <a:ext cx="3564000" cy="4330383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8A3163A5-3BD3-43B7-AF28-92C0787A7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000" y="1583055"/>
            <a:ext cx="3564000" cy="4330383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2BC5F218-32C7-4C76-8098-79E4DF12FC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8576" y="1583055"/>
            <a:ext cx="3564000" cy="4330383"/>
          </a:xfrm>
        </p:spPr>
        <p:txBody>
          <a:bodyPr/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0978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608F664-F8DF-4727-A433-5B77ACE27D65}"/>
              </a:ext>
            </a:extLst>
          </p:cNvPr>
          <p:cNvSpPr/>
          <p:nvPr userDrawn="1"/>
        </p:nvSpPr>
        <p:spPr>
          <a:xfrm>
            <a:off x="0" y="0"/>
            <a:ext cx="12192000" cy="51739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F7FB3529-50BE-4CF1-B65A-DE640D946459}"/>
              </a:ext>
            </a:extLst>
          </p:cNvPr>
          <p:cNvSpPr/>
          <p:nvPr userDrawn="1"/>
        </p:nvSpPr>
        <p:spPr>
          <a:xfrm rot="16200000">
            <a:off x="7036055" y="18035"/>
            <a:ext cx="5173980" cy="5137911"/>
          </a:xfrm>
          <a:custGeom>
            <a:avLst/>
            <a:gdLst>
              <a:gd name="connsiteX0" fmla="*/ 5173980 w 5173980"/>
              <a:gd name="connsiteY0" fmla="*/ 2991006 h 5137911"/>
              <a:gd name="connsiteX1" fmla="*/ 5173980 w 5173980"/>
              <a:gd name="connsiteY1" fmla="*/ 5137911 h 5137911"/>
              <a:gd name="connsiteX2" fmla="*/ 0 w 5173980"/>
              <a:gd name="connsiteY2" fmla="*/ 5137909 h 5137911"/>
              <a:gd name="connsiteX3" fmla="*/ 0 w 5173980"/>
              <a:gd name="connsiteY3" fmla="*/ 0 h 513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980" h="5137911">
                <a:moveTo>
                  <a:pt x="5173980" y="2991006"/>
                </a:moveTo>
                <a:lnTo>
                  <a:pt x="5173980" y="5137911"/>
                </a:lnTo>
                <a:lnTo>
                  <a:pt x="0" y="51379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F28DAA-4946-4313-9DC9-C39A732F8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347576"/>
            <a:ext cx="8353425" cy="2502304"/>
          </a:xfrm>
        </p:spPr>
        <p:txBody>
          <a:bodyPr anchor="t"/>
          <a:lstStyle>
            <a:lvl1pPr algn="l">
              <a:defRPr sz="4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F1ED3ED-AB00-4DBB-863E-0680AE744B08}"/>
              </a:ext>
            </a:extLst>
          </p:cNvPr>
          <p:cNvSpPr/>
          <p:nvPr userDrawn="1"/>
        </p:nvSpPr>
        <p:spPr>
          <a:xfrm>
            <a:off x="1" y="5173980"/>
            <a:ext cx="7054093" cy="1682426"/>
          </a:xfrm>
          <a:custGeom>
            <a:avLst/>
            <a:gdLst>
              <a:gd name="connsiteX0" fmla="*/ 0 w 7054093"/>
              <a:gd name="connsiteY0" fmla="*/ 0 h 1682426"/>
              <a:gd name="connsiteX1" fmla="*/ 7054093 w 7054093"/>
              <a:gd name="connsiteY1" fmla="*/ 0 h 1682426"/>
              <a:gd name="connsiteX2" fmla="*/ 6081506 w 7054093"/>
              <a:gd name="connsiteY2" fmla="*/ 1682426 h 1682426"/>
              <a:gd name="connsiteX3" fmla="*/ 0 w 7054093"/>
              <a:gd name="connsiteY3" fmla="*/ 1682426 h 16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4093" h="1682426">
                <a:moveTo>
                  <a:pt x="0" y="0"/>
                </a:moveTo>
                <a:lnTo>
                  <a:pt x="7054093" y="0"/>
                </a:lnTo>
                <a:lnTo>
                  <a:pt x="6081506" y="1682426"/>
                </a:lnTo>
                <a:lnTo>
                  <a:pt x="0" y="16824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65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F58A7-1A20-49D2-9767-AEB1785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C4F64-CF5C-4724-93C9-9C4712886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3F75E-1258-4993-8663-C7A2DD52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84A4B-E101-47A2-A3CB-E416469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0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F58A7-1A20-49D2-9767-AEB17858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C4F64-CF5C-4724-93C9-9C471288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870074"/>
            <a:ext cx="5184775" cy="404336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3F75E-1258-4993-8663-C7A2DD52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84A4B-E101-47A2-A3CB-E416469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0F1397B-92AB-44AC-ADE6-2B3EF0A9935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463" y="1870074"/>
            <a:ext cx="5472112" cy="404336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498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EF26452-D285-4469-8DA8-9053234E9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4825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F58A7-1A20-49D2-9767-AEB17858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5184775" cy="91503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C4F64-CF5C-4724-93C9-9C471288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870074"/>
            <a:ext cx="5184775" cy="404336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3F75E-1258-4993-8663-C7A2DD52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84A4B-E101-47A2-A3CB-E416469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90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EF26452-D285-4469-8DA8-9053234E9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4032448" cy="4545123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6F58A7-1A20-49D2-9767-AEB17858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5184775" cy="91503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C4F64-CF5C-4724-93C9-9C4712886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870074"/>
            <a:ext cx="5184775" cy="404336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13F75E-1258-4993-8663-C7A2DD52D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3" y="6367302"/>
            <a:ext cx="5163345" cy="234389"/>
          </a:xfrm>
        </p:spPr>
        <p:txBody>
          <a:bodyPr/>
          <a:lstStyle/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984A4B-E101-47A2-A3CB-E4164692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41596061-057D-493B-A732-DEBD820FCC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36460" y="1"/>
            <a:ext cx="1955540" cy="2214000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F756176C-787C-4D40-A9C3-786B2DD19B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36460" y="2331124"/>
            <a:ext cx="1955540" cy="2214000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658FD768-4208-4EAB-AD78-452D70BA39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59552" y="4662246"/>
            <a:ext cx="4032448" cy="2194165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AD0E5435-0B2F-4F6A-84C1-50DE5AEFE9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4662246"/>
            <a:ext cx="1955540" cy="2194165"/>
          </a:xfrm>
          <a:solidFill>
            <a:schemeClr val="accent1"/>
          </a:solidFill>
        </p:spPr>
        <p:txBody>
          <a:bodyPr lIns="252000" tIns="252000" rIns="252000" bIns="252000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8732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F9C6802-8317-4F8C-8EC5-70CBFA2E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11233150" cy="9150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F396CC-8AE7-4612-BECC-2708DEBE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70074"/>
            <a:ext cx="11233150" cy="40433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0FA24F-A1A0-4D23-BBD8-3F489A678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193" y="6367302"/>
            <a:ext cx="10288515" cy="2343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spc="20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DDA14A-0865-4E9D-A2E5-4073D7649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6" y="6367302"/>
            <a:ext cx="287338" cy="2343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spc="20" baseline="0">
                <a:solidFill>
                  <a:schemeClr val="accent1"/>
                </a:solidFill>
              </a:defRPr>
            </a:lvl1pPr>
          </a:lstStyle>
          <a:p>
            <a:fld id="{ADB3C435-4358-4AF6-B858-A4662E5A9A9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673EC436-3D14-4289-95DB-15E50F27F736}"/>
              </a:ext>
            </a:extLst>
          </p:cNvPr>
          <p:cNvSpPr/>
          <p:nvPr/>
        </p:nvSpPr>
        <p:spPr>
          <a:xfrm>
            <a:off x="11362392" y="6250025"/>
            <a:ext cx="350183" cy="290316"/>
          </a:xfrm>
          <a:custGeom>
            <a:avLst/>
            <a:gdLst>
              <a:gd name="connsiteX0" fmla="*/ 20748 w 256209"/>
              <a:gd name="connsiteY0" fmla="*/ 0 h 212408"/>
              <a:gd name="connsiteX1" fmla="*/ 242681 w 256209"/>
              <a:gd name="connsiteY1" fmla="*/ 0 h 212408"/>
              <a:gd name="connsiteX2" fmla="*/ 254111 w 256209"/>
              <a:gd name="connsiteY2" fmla="*/ 20003 h 212408"/>
              <a:gd name="connsiteX3" fmla="*/ 143621 w 256209"/>
              <a:gd name="connsiteY3" fmla="*/ 212408 h 212408"/>
              <a:gd name="connsiteX4" fmla="*/ 113140 w 256209"/>
              <a:gd name="connsiteY4" fmla="*/ 159068 h 212408"/>
              <a:gd name="connsiteX5" fmla="*/ 174101 w 256209"/>
              <a:gd name="connsiteY5" fmla="*/ 53340 h 212408"/>
              <a:gd name="connsiteX6" fmla="*/ 51229 w 256209"/>
              <a:gd name="connsiteY6" fmla="*/ 53340 h 212408"/>
              <a:gd name="connsiteX7" fmla="*/ 113140 w 256209"/>
              <a:gd name="connsiteY7" fmla="*/ 159067 h 212408"/>
              <a:gd name="connsiteX8" fmla="*/ 13128 w 256209"/>
              <a:gd name="connsiteY8" fmla="*/ 159067 h 212408"/>
              <a:gd name="connsiteX9" fmla="*/ 1698 w 256209"/>
              <a:gd name="connsiteY9" fmla="*/ 139064 h 212408"/>
              <a:gd name="connsiteX10" fmla="*/ 51228 w 256209"/>
              <a:gd name="connsiteY10" fmla="*/ 53340 h 21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209" h="212408">
                <a:moveTo>
                  <a:pt x="20748" y="0"/>
                </a:moveTo>
                <a:lnTo>
                  <a:pt x="242681" y="0"/>
                </a:lnTo>
                <a:cubicBezTo>
                  <a:pt x="253158" y="0"/>
                  <a:pt x="259826" y="11430"/>
                  <a:pt x="254111" y="20003"/>
                </a:cubicBezTo>
                <a:lnTo>
                  <a:pt x="143621" y="212408"/>
                </a:lnTo>
                <a:lnTo>
                  <a:pt x="113140" y="159068"/>
                </a:lnTo>
                <a:lnTo>
                  <a:pt x="174101" y="53340"/>
                </a:lnTo>
                <a:lnTo>
                  <a:pt x="51229" y="53340"/>
                </a:lnTo>
                <a:lnTo>
                  <a:pt x="113140" y="159067"/>
                </a:lnTo>
                <a:lnTo>
                  <a:pt x="13128" y="159067"/>
                </a:lnTo>
                <a:cubicBezTo>
                  <a:pt x="2650" y="159067"/>
                  <a:pt x="-3065" y="147637"/>
                  <a:pt x="1698" y="139064"/>
                </a:cubicBezTo>
                <a:lnTo>
                  <a:pt x="51228" y="5334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61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82" r:id="rId18"/>
    <p:sldLayoutId id="2147483683" r:id="rId19"/>
    <p:sldLayoutId id="2147483684" r:id="rId2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spc="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§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80975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§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79388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§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0975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§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3038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§"/>
        <a:defRPr sz="15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3931">
          <p15:clr>
            <a:srgbClr val="F26B43"/>
          </p15:clr>
        </p15:guide>
        <p15:guide id="3" pos="3749">
          <p15:clr>
            <a:srgbClr val="F26B43"/>
          </p15:clr>
        </p15:guide>
        <p15:guide id="4" pos="2116">
          <p15:clr>
            <a:srgbClr val="F26B43"/>
          </p15:clr>
        </p15:guide>
        <p15:guide id="5" pos="1935">
          <p15:clr>
            <a:srgbClr val="F26B43"/>
          </p15:clr>
        </p15:guide>
        <p15:guide id="6" pos="5745">
          <p15:clr>
            <a:srgbClr val="F26B43"/>
          </p15:clr>
        </p15:guide>
        <p15:guide id="7" pos="5564">
          <p15:clr>
            <a:srgbClr val="F26B43"/>
          </p15:clr>
        </p15:guide>
        <p15:guide id="8" pos="302">
          <p15:clr>
            <a:srgbClr val="F26B43"/>
          </p15:clr>
        </p15:guide>
        <p15:guide id="9" pos="7378">
          <p15:clr>
            <a:srgbClr val="F26B43"/>
          </p15:clr>
        </p15:guide>
        <p15:guide id="10" orient="horz" pos="323">
          <p15:clr>
            <a:srgbClr val="F26B43"/>
          </p15:clr>
        </p15:guide>
        <p15:guide id="11" orient="horz" pos="1026">
          <p15:clr>
            <a:srgbClr val="F26B43"/>
          </p15:clr>
        </p15:guide>
        <p15:guide id="12" orient="horz" pos="12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1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4E190-06C0-4C26-A688-D74459C49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205201"/>
            <a:ext cx="9434195" cy="1605049"/>
          </a:xfrm>
        </p:spPr>
        <p:txBody>
          <a:bodyPr/>
          <a:lstStyle/>
          <a:p>
            <a:r>
              <a:rPr lang="de-DE" dirty="0">
                <a:solidFill>
                  <a:srgbClr val="F5826E"/>
                </a:solidFill>
              </a:rPr>
              <a:t>Hybridparks</a:t>
            </a:r>
            <a:br>
              <a:rPr lang="de-DE" dirty="0">
                <a:solidFill>
                  <a:srgbClr val="FF9E8C"/>
                </a:solidFill>
              </a:rPr>
            </a:br>
            <a:r>
              <a:rPr lang="de-DE" sz="2800" b="0" dirty="0">
                <a:ea typeface="Tahoma"/>
                <a:cs typeface="Tahoma"/>
              </a:rPr>
              <a:t>Mehr Energie durch Kombination: Wind trifft Sonne </a:t>
            </a:r>
            <a:br>
              <a:rPr lang="de-DE" b="0" dirty="0">
                <a:ea typeface="Tahoma"/>
                <a:cs typeface="Tahoma"/>
              </a:rPr>
            </a:br>
            <a:endParaRPr lang="de-DE" dirty="0">
              <a:solidFill>
                <a:srgbClr val="FF9E8C"/>
              </a:solidFill>
            </a:endParaRP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727B5F6B-B00C-E629-D7C5-482AE2D216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" b="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41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1AFD-3EBD-47FF-0252-BE8129FEE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AD858-3D2A-1D21-5A14-589EFD45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11233150" cy="91503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b="1" kern="1200" spc="20" baseline="0" dirty="0">
                <a:solidFill>
                  <a:srgbClr val="F5826E"/>
                </a:solidFill>
                <a:latin typeface="+mj-lt"/>
                <a:ea typeface="+mj-ea"/>
                <a:cs typeface="+mj-cs"/>
              </a:rPr>
              <a:t>Was sind Hybridparks?</a:t>
            </a:r>
            <a:br>
              <a:rPr lang="de-DE" b="1" kern="1200" spc="20" baseline="0" dirty="0">
                <a:solidFill>
                  <a:srgbClr val="F5826E"/>
                </a:solidFill>
                <a:latin typeface="+mj-lt"/>
                <a:ea typeface="+mj-ea"/>
                <a:cs typeface="+mj-cs"/>
              </a:rPr>
            </a:br>
            <a:endParaRPr lang="de-DE" b="1" kern="1200" spc="20" baseline="0" dirty="0">
              <a:solidFill>
                <a:srgbClr val="F5826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51DB4D-DFDB-BCE2-AF2E-FB0EE865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3" y="6367302"/>
            <a:ext cx="10288515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 spc="20" baseline="0">
                <a:latin typeface="+mn-lt"/>
                <a:ea typeface="+mn-ea"/>
                <a:cs typeface="+mn-cs"/>
              </a:rPr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F26132-4DF9-C5BB-4D5A-EBBE616E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367302"/>
            <a:ext cx="287338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DB3C435-4358-4AF6-B858-A4662E5A9A97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0BE071-73D5-EA5B-D8C5-01B32178FD0C}"/>
              </a:ext>
            </a:extLst>
          </p:cNvPr>
          <p:cNvSpPr txBox="1"/>
          <p:nvPr/>
        </p:nvSpPr>
        <p:spPr>
          <a:xfrm>
            <a:off x="-8384" y="521246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>
                <a:solidFill>
                  <a:srgbClr val="354B4A"/>
                </a:solidFill>
              </a:rPr>
              <a:t>„Hybridparks = </a:t>
            </a:r>
            <a:r>
              <a:rPr lang="de-DE" b="1" i="1" dirty="0">
                <a:solidFill>
                  <a:srgbClr val="354B4A"/>
                </a:solidFill>
              </a:rPr>
              <a:t>Wind + Sonne </a:t>
            </a:r>
            <a:r>
              <a:rPr lang="de-DE" i="1" dirty="0">
                <a:solidFill>
                  <a:srgbClr val="354B4A"/>
                </a:solidFill>
              </a:rPr>
              <a:t>auf einer Fläche oder im gleichen Netzverbund“.</a:t>
            </a:r>
          </a:p>
        </p:txBody>
      </p:sp>
      <p:sp>
        <p:nvSpPr>
          <p:cNvPr id="24" name="Flussdiagramm: Verbinder 23">
            <a:extLst>
              <a:ext uri="{FF2B5EF4-FFF2-40B4-BE49-F238E27FC236}">
                <a16:creationId xmlns:a16="http://schemas.microsoft.com/office/drawing/2014/main" id="{4D9E2F19-713F-8638-A4B1-8F5858F4A22B}"/>
              </a:ext>
            </a:extLst>
          </p:cNvPr>
          <p:cNvSpPr/>
          <p:nvPr/>
        </p:nvSpPr>
        <p:spPr>
          <a:xfrm>
            <a:off x="7001321" y="1219710"/>
            <a:ext cx="3600000" cy="3600000"/>
          </a:xfrm>
          <a:prstGeom prst="flowChartConnector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/>
          </a:p>
        </p:txBody>
      </p:sp>
      <p:sp>
        <p:nvSpPr>
          <p:cNvPr id="25" name="Flussdiagramm: Verbinder 24">
            <a:extLst>
              <a:ext uri="{FF2B5EF4-FFF2-40B4-BE49-F238E27FC236}">
                <a16:creationId xmlns:a16="http://schemas.microsoft.com/office/drawing/2014/main" id="{DC689E8D-E6F5-4035-423F-01672F5B833A}"/>
              </a:ext>
            </a:extLst>
          </p:cNvPr>
          <p:cNvSpPr/>
          <p:nvPr/>
        </p:nvSpPr>
        <p:spPr>
          <a:xfrm>
            <a:off x="1234648" y="1219710"/>
            <a:ext cx="3600000" cy="3600000"/>
          </a:xfrm>
          <a:prstGeom prst="flowChartConnector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 err="1"/>
          </a:p>
        </p:txBody>
      </p:sp>
      <p:pic>
        <p:nvPicPr>
          <p:cNvPr id="13" name="Grafik 12" descr="Link mit einfarbiger Füllung">
            <a:extLst>
              <a:ext uri="{FF2B5EF4-FFF2-40B4-BE49-F238E27FC236}">
                <a16:creationId xmlns:a16="http://schemas.microsoft.com/office/drawing/2014/main" id="{D0945670-2758-6206-77E4-C05E90D83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2965" y="2836743"/>
            <a:ext cx="914400" cy="9144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E4FCCCA-98FF-9D6C-2AF7-936310C6138F}"/>
              </a:ext>
            </a:extLst>
          </p:cNvPr>
          <p:cNvSpPr txBox="1"/>
          <p:nvPr/>
        </p:nvSpPr>
        <p:spPr>
          <a:xfrm>
            <a:off x="2319206" y="4817197"/>
            <a:ext cx="5537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/>
              <a:t>© Boris de Wolf für </a:t>
            </a:r>
            <a:r>
              <a:rPr lang="de-DE" sz="800" dirty="0" err="1"/>
              <a:t>Alterric</a:t>
            </a:r>
            <a:endParaRPr lang="de-DE" sz="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722E31-6844-1662-758C-2FE78901E0C6}"/>
              </a:ext>
            </a:extLst>
          </p:cNvPr>
          <p:cNvSpPr txBox="1"/>
          <p:nvPr/>
        </p:nvSpPr>
        <p:spPr>
          <a:xfrm>
            <a:off x="8188688" y="4817197"/>
            <a:ext cx="5537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/>
              <a:t>© Antonia Hartmann </a:t>
            </a:r>
          </a:p>
        </p:txBody>
      </p:sp>
    </p:spTree>
    <p:extLst>
      <p:ext uri="{BB962C8B-B14F-4D97-AF65-F5344CB8AC3E}">
        <p14:creationId xmlns:p14="http://schemas.microsoft.com/office/powerpoint/2010/main" val="125418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4423AED-E35C-723C-D0E6-687F9458E7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2457" y="-1533428"/>
            <a:ext cx="12946035" cy="92616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0EA7F6B-89D3-7C7B-389B-64776D48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Hybridparks?</a:t>
            </a:r>
            <a:br>
              <a:rPr lang="de-DE" dirty="0"/>
            </a:br>
            <a:r>
              <a:rPr lang="de-DE" sz="2000" b="0" dirty="0"/>
              <a:t>Herausforderungen von EE-Anlagen &amp; Lösung durch Hybridparks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A63F86-FA67-619A-7956-E7F5A85F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07F700-E9FF-90C2-478F-0BABED18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3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F92B96-22B3-C986-38B1-DBA5CE84D653}"/>
              </a:ext>
            </a:extLst>
          </p:cNvPr>
          <p:cNvSpPr txBox="1"/>
          <p:nvPr/>
        </p:nvSpPr>
        <p:spPr>
          <a:xfrm>
            <a:off x="6460561" y="1735336"/>
            <a:ext cx="4741799" cy="37138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/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/>
          </a:p>
          <a:p>
            <a:pPr marL="285750" indent="-285750" defTabSz="327402">
              <a:spcAft>
                <a:spcPts val="1091"/>
              </a:spcAft>
              <a:buClr>
                <a:srgbClr val="F5826E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dirty="0"/>
              <a:t> Erzeugung zu unterschiedlichen Tages-     </a:t>
            </a: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r>
              <a:rPr lang="de-DE" dirty="0"/>
              <a:t>    und Jahreszeiten</a:t>
            </a:r>
          </a:p>
          <a:p>
            <a:pPr marL="285750" indent="-285750" defTabSz="327402">
              <a:spcAft>
                <a:spcPts val="1091"/>
              </a:spcAft>
              <a:buClr>
                <a:srgbClr val="F5826E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dirty="0"/>
              <a:t> bessere Ausnutzung der Netzinfrastruktur</a:t>
            </a:r>
          </a:p>
          <a:p>
            <a:pPr marL="285750" indent="-285750" defTabSz="327402">
              <a:spcAft>
                <a:spcPts val="1091"/>
              </a:spcAft>
              <a:buClr>
                <a:srgbClr val="F5826E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dirty="0"/>
              <a:t> stabile und planbare Einspeisung </a:t>
            </a:r>
            <a:r>
              <a:rPr lang="de-DE" dirty="0">
                <a:solidFill>
                  <a:srgbClr val="354B4A"/>
                </a:solidFill>
              </a:rPr>
              <a:t> </a:t>
            </a: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830CFEE-591B-76E2-8F47-466FEFBB8AFD}"/>
              </a:ext>
            </a:extLst>
          </p:cNvPr>
          <p:cNvSpPr txBox="1"/>
          <p:nvPr/>
        </p:nvSpPr>
        <p:spPr>
          <a:xfrm>
            <a:off x="1405961" y="1849636"/>
            <a:ext cx="4741799" cy="37138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/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/>
          </a:p>
          <a:p>
            <a:pPr marL="285750" indent="-285750" defTabSz="327402">
              <a:spcAft>
                <a:spcPts val="1091"/>
              </a:spcAft>
              <a:buClr>
                <a:srgbClr val="F5826E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dirty="0"/>
              <a:t> Wind und Sonne sind fluktuierend</a:t>
            </a:r>
          </a:p>
          <a:p>
            <a:pPr marL="285750" indent="-285750" defTabSz="327402">
              <a:spcAft>
                <a:spcPts val="1091"/>
              </a:spcAft>
              <a:buClr>
                <a:srgbClr val="F5826E"/>
              </a:buClr>
              <a:buSzPct val="80000"/>
              <a:buFont typeface="Wingdings" panose="05000000000000000000" pitchFamily="2" charset="2"/>
              <a:buChar char="Ø"/>
            </a:pPr>
            <a:r>
              <a:rPr lang="de-DE" dirty="0"/>
              <a:t> Netzengpässe und Abregelungen </a:t>
            </a: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/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  <a:p>
            <a:pPr defTabSz="327402">
              <a:spcAft>
                <a:spcPts val="1091"/>
              </a:spcAft>
              <a:buClr>
                <a:srgbClr val="F5826E"/>
              </a:buClr>
              <a:buSzPct val="80000"/>
            </a:pPr>
            <a:endParaRPr lang="de-DE" dirty="0">
              <a:solidFill>
                <a:srgbClr val="354B4A"/>
              </a:solidFill>
            </a:endParaRPr>
          </a:p>
        </p:txBody>
      </p:sp>
      <p:pic>
        <p:nvPicPr>
          <p:cNvPr id="11" name="Grafik 10" descr="Warnung mit einfarbiger Füllung">
            <a:extLst>
              <a:ext uri="{FF2B5EF4-FFF2-40B4-BE49-F238E27FC236}">
                <a16:creationId xmlns:a16="http://schemas.microsoft.com/office/drawing/2014/main" id="{0887E5CB-14F8-EE8A-EC53-DD07B0EDB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2910" y="2041961"/>
            <a:ext cx="1025674" cy="1025674"/>
          </a:xfrm>
          <a:prstGeom prst="rect">
            <a:avLst/>
          </a:prstGeom>
        </p:spPr>
      </p:pic>
      <p:pic>
        <p:nvPicPr>
          <p:cNvPr id="14" name="Grafik 13" descr="Lichter an mit einfarbiger Füllung">
            <a:extLst>
              <a:ext uri="{FF2B5EF4-FFF2-40B4-BE49-F238E27FC236}">
                <a16:creationId xmlns:a16="http://schemas.microsoft.com/office/drawing/2014/main" id="{3A96ED08-F279-566D-FD12-01439DD5A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1503" y="20975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6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1569ABD-7365-4A28-94CC-4BE734DBA1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2" y="1255349"/>
            <a:ext cx="7407470" cy="444448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1D8AE23-4050-718A-1473-888FCE506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11233150" cy="1109869"/>
          </a:xfrm>
        </p:spPr>
        <p:txBody>
          <a:bodyPr/>
          <a:lstStyle/>
          <a:p>
            <a:r>
              <a:rPr lang="de-DE" sz="2400" b="1" spc="2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Technisches Konzept</a:t>
            </a:r>
            <a:br>
              <a:rPr lang="de-DE" dirty="0"/>
            </a:br>
            <a:r>
              <a:rPr lang="de-DE" sz="2000" b="0" dirty="0"/>
              <a:t>Einspeisung über einen Netzverknüpfungspunkt </a:t>
            </a:r>
            <a:br>
              <a:rPr lang="de-DE" sz="2000" b="0" dirty="0"/>
            </a:br>
            <a:endParaRPr lang="de-DE" sz="2000" b="0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B76EB0-C88C-F87C-3E11-A02652D3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Standpräsentation </a:t>
            </a:r>
            <a:r>
              <a:rPr lang="de-DE" dirty="0" err="1"/>
              <a:t>Alterric@LEE</a:t>
            </a:r>
            <a:r>
              <a:rPr lang="de-DE" dirty="0"/>
              <a:t> zum Thema Hybridparks,  </a:t>
            </a:r>
            <a:r>
              <a:rPr lang="de-DE" dirty="0" err="1"/>
              <a:t>MeLa</a:t>
            </a:r>
            <a:r>
              <a:rPr lang="de-DE" dirty="0"/>
              <a:t> 2025,  Antonia Hartmann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58866CE-E240-DC9F-81BF-5B4652CEC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4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7FE2639-6D7F-FD76-2302-D65C1F24E09E}"/>
              </a:ext>
            </a:extLst>
          </p:cNvPr>
          <p:cNvSpPr txBox="1"/>
          <p:nvPr/>
        </p:nvSpPr>
        <p:spPr>
          <a:xfrm>
            <a:off x="906517" y="5651418"/>
            <a:ext cx="59016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/>
              <a:t>© </a:t>
            </a:r>
            <a:r>
              <a:rPr lang="de-DE" sz="800" dirty="0" err="1"/>
              <a:t>Alterric</a:t>
            </a:r>
            <a:r>
              <a:rPr lang="de-DE" sz="800" dirty="0"/>
              <a:t>, Lastgangdaten aus einem </a:t>
            </a:r>
            <a:r>
              <a:rPr lang="de-DE" sz="800" dirty="0" err="1"/>
              <a:t>Alterric</a:t>
            </a:r>
            <a:r>
              <a:rPr lang="de-DE" sz="800" dirty="0"/>
              <a:t>-Umspannwerk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6FE8A62-05B7-6441-A59D-F2BA44915A18}"/>
              </a:ext>
            </a:extLst>
          </p:cNvPr>
          <p:cNvSpPr txBox="1"/>
          <p:nvPr/>
        </p:nvSpPr>
        <p:spPr>
          <a:xfrm>
            <a:off x="7846169" y="1359015"/>
            <a:ext cx="4049425" cy="30931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endParaRPr lang="de-DE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500" dirty="0"/>
              <a:t>im Sommer höhere  Einspeisung durch Photovoltaik </a:t>
            </a:r>
          </a:p>
          <a:p>
            <a:pPr algn="l"/>
            <a:endParaRPr lang="de-DE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500" dirty="0"/>
              <a:t>im Winter höhere Einspeisung durch Wind</a:t>
            </a:r>
          </a:p>
          <a:p>
            <a:pPr algn="l"/>
            <a:endParaRPr lang="de-DE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500" dirty="0"/>
              <a:t>Nennleistungsverhältnis 1:1 ist ein nahezu „flacher“ Einspeiseverlauf zu sehen → Kombination stabilisiert die Produktion über das Jahr </a:t>
            </a:r>
          </a:p>
          <a:p>
            <a:pPr algn="l"/>
            <a:endParaRPr lang="de-DE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500" dirty="0"/>
              <a:t>geringes Risiko bei Windflauten und sonnenscheinarmen Phasen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E9CD759-2223-BFED-0853-DF225B8CFB45}"/>
              </a:ext>
            </a:extLst>
          </p:cNvPr>
          <p:cNvSpPr txBox="1"/>
          <p:nvPr/>
        </p:nvSpPr>
        <p:spPr>
          <a:xfrm>
            <a:off x="8711971" y="1201626"/>
            <a:ext cx="2384923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de-DE" sz="1500" dirty="0"/>
              <a:t>Untersuchungsergebnisse </a:t>
            </a:r>
          </a:p>
        </p:txBody>
      </p:sp>
    </p:spTree>
    <p:extLst>
      <p:ext uri="{BB962C8B-B14F-4D97-AF65-F5344CB8AC3E}">
        <p14:creationId xmlns:p14="http://schemas.microsoft.com/office/powerpoint/2010/main" val="301472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2E8BB-96E3-E58E-C8CD-DBDA45D6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feld 80">
            <a:extLst>
              <a:ext uri="{FF2B5EF4-FFF2-40B4-BE49-F238E27FC236}">
                <a16:creationId xmlns:a16="http://schemas.microsoft.com/office/drawing/2014/main" id="{1BA9C833-ECD1-3382-1936-866B8A84B9AB}"/>
              </a:ext>
            </a:extLst>
          </p:cNvPr>
          <p:cNvSpPr txBox="1"/>
          <p:nvPr/>
        </p:nvSpPr>
        <p:spPr>
          <a:xfrm>
            <a:off x="479425" y="428701"/>
            <a:ext cx="11233150" cy="91503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de-DE" sz="2400" b="1" kern="1200" spc="20" baseline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Vorteile 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E2E586E-52D4-CF87-4D1F-51FCFEF84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3" y="6367302"/>
            <a:ext cx="10288515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 spc="20" baseline="0" dirty="0">
                <a:latin typeface="+mn-lt"/>
                <a:ea typeface="+mn-ea"/>
                <a:cs typeface="+mn-cs"/>
              </a:rPr>
              <a:t>Standpräsentation </a:t>
            </a:r>
            <a:r>
              <a:rPr lang="de-DE" kern="1200" spc="20" baseline="0" dirty="0" err="1">
                <a:latin typeface="+mn-lt"/>
                <a:ea typeface="+mn-ea"/>
                <a:cs typeface="+mn-cs"/>
              </a:rPr>
              <a:t>Alterric@LEE</a:t>
            </a:r>
            <a:r>
              <a:rPr lang="de-DE" kern="1200" spc="20" baseline="0" dirty="0">
                <a:latin typeface="+mn-lt"/>
                <a:ea typeface="+mn-ea"/>
                <a:cs typeface="+mn-cs"/>
              </a:rPr>
              <a:t> zum Thema Hybridparks,  </a:t>
            </a:r>
            <a:r>
              <a:rPr lang="de-DE" kern="1200" spc="20" baseline="0" dirty="0" err="1">
                <a:latin typeface="+mn-lt"/>
                <a:ea typeface="+mn-ea"/>
                <a:cs typeface="+mn-cs"/>
              </a:rPr>
              <a:t>MeLa</a:t>
            </a:r>
            <a:r>
              <a:rPr lang="de-DE" kern="1200" spc="20" baseline="0" dirty="0">
                <a:latin typeface="+mn-lt"/>
                <a:ea typeface="+mn-ea"/>
                <a:cs typeface="+mn-cs"/>
              </a:rPr>
              <a:t> 2025,  Antonia Hartmann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4DADED-928F-C2FC-124F-67139CE18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367302"/>
            <a:ext cx="287338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DB3C435-4358-4AF6-B858-A4662E5A9A97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graphicFrame>
        <p:nvGraphicFramePr>
          <p:cNvPr id="83" name="Textfeld 5">
            <a:extLst>
              <a:ext uri="{FF2B5EF4-FFF2-40B4-BE49-F238E27FC236}">
                <a16:creationId xmlns:a16="http://schemas.microsoft.com/office/drawing/2014/main" id="{31A34E34-2BB4-5090-71C1-38D900300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05943"/>
              </p:ext>
            </p:extLst>
          </p:nvPr>
        </p:nvGraphicFramePr>
        <p:xfrm>
          <a:off x="498284" y="1386063"/>
          <a:ext cx="11233150" cy="404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k 4" descr="Strommast Silhouette">
            <a:extLst>
              <a:ext uri="{FF2B5EF4-FFF2-40B4-BE49-F238E27FC236}">
                <a16:creationId xmlns:a16="http://schemas.microsoft.com/office/drawing/2014/main" id="{B975899F-8CE0-9189-16CD-DD82A81C4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2800" y="2605441"/>
            <a:ext cx="540000" cy="540000"/>
          </a:xfrm>
          <a:prstGeom prst="rect">
            <a:avLst/>
          </a:prstGeom>
        </p:spPr>
      </p:pic>
      <p:pic>
        <p:nvPicPr>
          <p:cNvPr id="8" name="Grafik 7" descr="Blaupause Silhouette">
            <a:extLst>
              <a:ext uri="{FF2B5EF4-FFF2-40B4-BE49-F238E27FC236}">
                <a16:creationId xmlns:a16="http://schemas.microsoft.com/office/drawing/2014/main" id="{AB63DE13-6EBA-2A1C-14DA-C4A0AC54D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77633" y="3667484"/>
            <a:ext cx="540000" cy="540000"/>
          </a:xfrm>
          <a:prstGeom prst="rect">
            <a:avLst/>
          </a:prstGeom>
        </p:spPr>
      </p:pic>
      <p:pic>
        <p:nvPicPr>
          <p:cNvPr id="13" name="Grafik 12" descr="Zahnräder Silhouette">
            <a:extLst>
              <a:ext uri="{FF2B5EF4-FFF2-40B4-BE49-F238E27FC236}">
                <a16:creationId xmlns:a16="http://schemas.microsoft.com/office/drawing/2014/main" id="{894A6FA1-E427-045C-00F5-D61087BF1F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77633" y="1650643"/>
            <a:ext cx="540000" cy="540000"/>
          </a:xfrm>
          <a:prstGeom prst="rect">
            <a:avLst/>
          </a:prstGeom>
        </p:spPr>
      </p:pic>
      <p:sp>
        <p:nvSpPr>
          <p:cNvPr id="6" name="Gerader Verbinder 5">
            <a:extLst>
              <a:ext uri="{FF2B5EF4-FFF2-40B4-BE49-F238E27FC236}">
                <a16:creationId xmlns:a16="http://schemas.microsoft.com/office/drawing/2014/main" id="{5FA74EC5-4EE7-B52C-5C63-5047E874E349}"/>
              </a:ext>
            </a:extLst>
          </p:cNvPr>
          <p:cNvSpPr/>
          <p:nvPr/>
        </p:nvSpPr>
        <p:spPr>
          <a:xfrm>
            <a:off x="509926" y="5430850"/>
            <a:ext cx="11233150" cy="0"/>
          </a:xfrm>
          <a:prstGeom prst="lin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788D178-A509-4021-EDEE-82B72D39A5EE}"/>
              </a:ext>
            </a:extLst>
          </p:cNvPr>
          <p:cNvSpPr/>
          <p:nvPr/>
        </p:nvSpPr>
        <p:spPr>
          <a:xfrm>
            <a:off x="637277" y="5039178"/>
            <a:ext cx="2246630" cy="13464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/>
          </a:p>
        </p:txBody>
      </p:sp>
      <p:pic>
        <p:nvPicPr>
          <p:cNvPr id="23" name="Grafik 22" descr="Pflanze mit einfarbiger Füllung">
            <a:extLst>
              <a:ext uri="{FF2B5EF4-FFF2-40B4-BE49-F238E27FC236}">
                <a16:creationId xmlns:a16="http://schemas.microsoft.com/office/drawing/2014/main" id="{570CF2BB-2CDE-4417-0F3A-4E39D0A90B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77633" y="462228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7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86F37-FEC2-CB9C-8AAD-F7EEBFD2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DC4E6-7F16-62E4-CA8E-0EEDF722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Herausforderungen bei der Umsetzung </a:t>
            </a:r>
            <a:br>
              <a:rPr lang="de-DE" dirty="0"/>
            </a:br>
            <a:r>
              <a:rPr lang="de-DE" sz="2000" b="0" dirty="0"/>
              <a:t>am Beispiel Hybridpark Bütow </a:t>
            </a:r>
            <a:br>
              <a:rPr lang="de-DE" dirty="0"/>
            </a:br>
            <a:endParaRPr lang="de-DE" b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080B72-FBE9-75D6-5B12-670FA262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Standpräsentation Alterric@LEE zum Thema Hybridparks,  MeLa 2025,  Antonia Hartmann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60681B-AD17-F443-0397-1D39C6C5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3C435-4358-4AF6-B858-A4662E5A9A97}" type="slidenum">
              <a:rPr lang="de-DE" smtClean="0"/>
              <a:t>6</a:t>
            </a:fld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2C323D17-8F99-69FC-BAD6-7E70FDF51367}"/>
              </a:ext>
            </a:extLst>
          </p:cNvPr>
          <p:cNvSpPr txBox="1">
            <a:spLocks/>
          </p:cNvSpPr>
          <p:nvPr/>
        </p:nvSpPr>
        <p:spPr>
          <a:xfrm>
            <a:off x="6824133" y="1348740"/>
            <a:ext cx="4206875" cy="40433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0" tIns="0" rIns="0" bIns="0" rtlCol="0" anchor="t" anchorCtr="0">
            <a:noAutofit/>
          </a:bodyPr>
          <a:lstStyle>
            <a:lvl1pPr marL="179388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500" kern="1200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500" kern="1200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39750" indent="-17938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500" kern="1200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20725" indent="-180975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500" kern="1200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893763" indent="-17303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500" kern="1200" spc="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lvl="1" indent="0">
              <a:buFont typeface="Wingdings" panose="05000000000000000000" pitchFamily="2" charset="2"/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Erweiterung des WP Bütow um PV-FFA</a:t>
            </a:r>
          </a:p>
          <a:p>
            <a:pPr lvl="1"/>
            <a:r>
              <a:rPr lang="de-DE" dirty="0"/>
              <a:t>Flächen unterhalb der WEA </a:t>
            </a:r>
          </a:p>
          <a:p>
            <a:pPr lvl="1"/>
            <a:r>
              <a:rPr lang="de-DE" dirty="0"/>
              <a:t>33 MW Wind-Leistung</a:t>
            </a:r>
          </a:p>
          <a:p>
            <a:pPr lvl="1"/>
            <a:r>
              <a:rPr lang="de-DE" dirty="0"/>
              <a:t>25 MW PV-Leistung</a:t>
            </a:r>
          </a:p>
          <a:p>
            <a:pPr lvl="1"/>
            <a:r>
              <a:rPr lang="de-DE" dirty="0"/>
              <a:t>jährliche Abschaltung von ca. 2% des PV-Parks </a:t>
            </a:r>
          </a:p>
          <a:p>
            <a:pPr lvl="1"/>
            <a:r>
              <a:rPr lang="de-DE" dirty="0"/>
              <a:t>Nutzung gemeinsame Infrastruktur (Kabel, NAP </a:t>
            </a:r>
            <a:r>
              <a:rPr lang="de-DE" dirty="0" err="1"/>
              <a:t>Alterric</a:t>
            </a:r>
            <a:r>
              <a:rPr lang="de-DE" dirty="0"/>
              <a:t> Umspannwerk Röbel)</a:t>
            </a:r>
          </a:p>
          <a:p>
            <a:pPr lvl="1"/>
            <a:r>
              <a:rPr lang="de-DE" dirty="0"/>
              <a:t>Status: Aufstellungsbeschluss erfolgt </a:t>
            </a:r>
          </a:p>
          <a:p>
            <a:pPr lvl="1"/>
            <a:r>
              <a:rPr lang="de-DE" dirty="0"/>
              <a:t>vor. IBN 2029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8E4707-6A0A-9715-F527-71194368A403}"/>
              </a:ext>
            </a:extLst>
          </p:cNvPr>
          <p:cNvSpPr txBox="1"/>
          <p:nvPr/>
        </p:nvSpPr>
        <p:spPr>
          <a:xfrm>
            <a:off x="8153400" y="1187157"/>
            <a:ext cx="1748367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de-DE" sz="1500" dirty="0"/>
              <a:t>Ausgangslage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3EDCED-F4C5-5470-3D3E-023FB089E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348739"/>
            <a:ext cx="6183678" cy="404336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C068FCA-4355-69AB-48D5-888031E28A96}"/>
              </a:ext>
            </a:extLst>
          </p:cNvPr>
          <p:cNvSpPr txBox="1"/>
          <p:nvPr/>
        </p:nvSpPr>
        <p:spPr>
          <a:xfrm>
            <a:off x="430378" y="5207058"/>
            <a:ext cx="55373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solidFill>
                  <a:schemeClr val="bg1"/>
                </a:solidFill>
              </a:rPr>
              <a:t>© Google </a:t>
            </a:r>
          </a:p>
        </p:txBody>
      </p:sp>
    </p:spTree>
    <p:extLst>
      <p:ext uri="{BB962C8B-B14F-4D97-AF65-F5344CB8AC3E}">
        <p14:creationId xmlns:p14="http://schemas.microsoft.com/office/powerpoint/2010/main" val="485621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771A-5D81-AFB9-9846-74F1EEE0D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A1DCA-25D5-FAE9-13B0-F33C467D4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11233150" cy="91503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2200"/>
              <a:t>Herausforderungen bei der Umsetzung </a:t>
            </a:r>
            <a:br>
              <a:rPr lang="de-DE" sz="2200"/>
            </a:br>
            <a:r>
              <a:rPr lang="de-DE" sz="2200" b="0"/>
              <a:t>am Beispiel Hybridpark Bütow </a:t>
            </a:r>
            <a:br>
              <a:rPr lang="de-DE" sz="2200"/>
            </a:br>
            <a:endParaRPr lang="de-DE" sz="2200" b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7BBEC5-7220-3139-BB1B-687211B2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3" y="6367302"/>
            <a:ext cx="10288515" cy="23438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31CC72-6C42-EF3A-58B3-34A9EB486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367302"/>
            <a:ext cx="287338" cy="23438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DB3C435-4358-4AF6-B858-A4662E5A9A97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graphicFrame>
        <p:nvGraphicFramePr>
          <p:cNvPr id="8" name="Inhaltsplatzhalter 2">
            <a:extLst>
              <a:ext uri="{FF2B5EF4-FFF2-40B4-BE49-F238E27FC236}">
                <a16:creationId xmlns:a16="http://schemas.microsoft.com/office/drawing/2014/main" id="{60820FEF-F787-7122-B8A9-624C33B3C7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964664"/>
              </p:ext>
            </p:extLst>
          </p:nvPr>
        </p:nvGraphicFramePr>
        <p:xfrm>
          <a:off x="479425" y="1870074"/>
          <a:ext cx="11233150" cy="404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568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41E43-54F1-8194-A8D1-0E2727C72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DC9BC-25F4-C156-83CD-164A996A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33705"/>
            <a:ext cx="11233150" cy="915035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b="1" kern="1200" spc="20" baseline="0">
                <a:latin typeface="+mj-lt"/>
                <a:ea typeface="+mj-ea"/>
                <a:cs typeface="+mj-cs"/>
              </a:rPr>
              <a:t>Ausblick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2AFD7F-143D-F19A-0C9C-880DE2BD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193" y="6367302"/>
            <a:ext cx="10288515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de-DE" kern="1200" spc="20" baseline="0">
                <a:latin typeface="+mn-lt"/>
                <a:ea typeface="+mn-ea"/>
                <a:cs typeface="+mn-cs"/>
              </a:rPr>
              <a:t>Standpräsentation Alterric@LEE zum Thema Hybridparks,  MeLa 2025,  Antonia Hartmann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24FE11-0A00-F0CE-99D6-C5FB80B8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6" y="6367302"/>
            <a:ext cx="287338" cy="23438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ADB3C435-4358-4AF6-B858-A4662E5A9A97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graphicFrame>
        <p:nvGraphicFramePr>
          <p:cNvPr id="12" name="Textfeld 8">
            <a:extLst>
              <a:ext uri="{FF2B5EF4-FFF2-40B4-BE49-F238E27FC236}">
                <a16:creationId xmlns:a16="http://schemas.microsoft.com/office/drawing/2014/main" id="{673FEC10-283E-5909-2F6D-5D1A767E2F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292988"/>
              </p:ext>
            </p:extLst>
          </p:nvPr>
        </p:nvGraphicFramePr>
        <p:xfrm>
          <a:off x="479425" y="1557839"/>
          <a:ext cx="11233150" cy="404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12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>
            <a:extLst>
              <a:ext uri="{FF2B5EF4-FFF2-40B4-BE49-F238E27FC236}">
                <a16:creationId xmlns:a16="http://schemas.microsoft.com/office/drawing/2014/main" id="{1B21A31A-7F7F-6DD7-3931-BC4CD2934F46}"/>
              </a:ext>
            </a:extLst>
          </p:cNvPr>
          <p:cNvSpPr txBox="1"/>
          <p:nvPr/>
        </p:nvSpPr>
        <p:spPr>
          <a:xfrm>
            <a:off x="637569" y="4584231"/>
            <a:ext cx="5283793" cy="543956"/>
          </a:xfrm>
          <a:prstGeom prst="rect">
            <a:avLst/>
          </a:prstGeom>
        </p:spPr>
        <p:txBody>
          <a:bodyPr vert="horz" wrap="square" lIns="0" tIns="8470" rIns="0" bIns="0" rtlCol="0">
            <a:spAutoFit/>
          </a:bodyPr>
          <a:lstStyle/>
          <a:p>
            <a:pPr marL="7700">
              <a:spcBef>
                <a:spcPts val="67"/>
              </a:spcBef>
            </a:pPr>
            <a:r>
              <a:rPr lang="de-DE" sz="1698" b="1">
                <a:solidFill>
                  <a:srgbClr val="F5826E"/>
                </a:solidFill>
                <a:latin typeface="Tahoma"/>
                <a:cs typeface="Tahoma"/>
              </a:rPr>
              <a:t>Projektentwicklerin Freiflächen-Photovoltaik</a:t>
            </a:r>
          </a:p>
          <a:p>
            <a:pPr marL="7700">
              <a:spcBef>
                <a:spcPts val="67"/>
              </a:spcBef>
            </a:pPr>
            <a:endParaRPr lang="de-DE" sz="1698">
              <a:latin typeface="Tahoma"/>
              <a:cs typeface="Tahoma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F79976B-ECA3-037E-030A-1DED4FDC7FCF}"/>
              </a:ext>
            </a:extLst>
          </p:cNvPr>
          <p:cNvSpPr txBox="1"/>
          <p:nvPr/>
        </p:nvSpPr>
        <p:spPr>
          <a:xfrm>
            <a:off x="664126" y="5202550"/>
            <a:ext cx="3868204" cy="607704"/>
          </a:xfrm>
          <a:prstGeom prst="rect">
            <a:avLst/>
          </a:prstGeom>
        </p:spPr>
        <p:txBody>
          <a:bodyPr vert="horz" wrap="square" lIns="0" tIns="46202" rIns="0" bIns="0" rtlCol="0">
            <a:spAutoFit/>
          </a:bodyPr>
          <a:lstStyle/>
          <a:p>
            <a:pPr marL="7700">
              <a:spcBef>
                <a:spcPts val="309"/>
              </a:spcBef>
            </a:pPr>
            <a:r>
              <a:rPr lang="de-DE" sz="1698">
                <a:solidFill>
                  <a:srgbClr val="F5826E"/>
                </a:solidFill>
                <a:latin typeface="Tahoma"/>
                <a:cs typeface="Tahoma"/>
              </a:rPr>
              <a:t>M: 0152-59160589</a:t>
            </a:r>
          </a:p>
          <a:p>
            <a:pPr marL="7700">
              <a:spcBef>
                <a:spcPts val="309"/>
              </a:spcBef>
            </a:pPr>
            <a:r>
              <a:rPr lang="de-DE" sz="1698" spc="-6">
                <a:solidFill>
                  <a:srgbClr val="F6826E"/>
                </a:solidFill>
                <a:latin typeface="Tahoma"/>
                <a:cs typeface="Tahoma"/>
              </a:rPr>
              <a:t>antonia.hartmann@alterric.com  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7F8F744-E4A5-6353-D19A-DF258F2FFBD4}"/>
              </a:ext>
            </a:extLst>
          </p:cNvPr>
          <p:cNvSpPr txBox="1"/>
          <p:nvPr/>
        </p:nvSpPr>
        <p:spPr>
          <a:xfrm>
            <a:off x="664126" y="3974406"/>
            <a:ext cx="4733320" cy="419893"/>
          </a:xfrm>
          <a:prstGeom prst="rect">
            <a:avLst/>
          </a:prstGeom>
        </p:spPr>
        <p:txBody>
          <a:bodyPr vert="horz" wrap="square" lIns="0" tIns="9241" rIns="0" bIns="0" rtlCol="0">
            <a:spAutoFit/>
          </a:bodyPr>
          <a:lstStyle/>
          <a:p>
            <a:pPr marL="7700">
              <a:spcBef>
                <a:spcPts val="73"/>
              </a:spcBef>
            </a:pPr>
            <a:r>
              <a:rPr lang="de-DE" sz="2668" b="1" spc="-6" dirty="0">
                <a:solidFill>
                  <a:srgbClr val="F5826E"/>
                </a:solidFill>
                <a:latin typeface="Tahoma"/>
                <a:cs typeface="Tahoma"/>
              </a:rPr>
              <a:t>Antonia Hartmann </a:t>
            </a:r>
          </a:p>
        </p:txBody>
      </p:sp>
      <p:sp>
        <p:nvSpPr>
          <p:cNvPr id="2" name="object 18">
            <a:extLst>
              <a:ext uri="{FF2B5EF4-FFF2-40B4-BE49-F238E27FC236}">
                <a16:creationId xmlns:a16="http://schemas.microsoft.com/office/drawing/2014/main" id="{B3185527-0819-EE53-9526-DA9B85F8D3AF}"/>
              </a:ext>
            </a:extLst>
          </p:cNvPr>
          <p:cNvSpPr txBox="1">
            <a:spLocks/>
          </p:cNvSpPr>
          <p:nvPr/>
        </p:nvSpPr>
        <p:spPr>
          <a:xfrm>
            <a:off x="678811" y="572702"/>
            <a:ext cx="9674153" cy="475934"/>
          </a:xfrm>
          <a:prstGeom prst="rect">
            <a:avLst/>
          </a:prstGeom>
        </p:spPr>
        <p:txBody>
          <a:bodyPr vert="horz" wrap="square" lIns="0" tIns="9241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defTabSz="554456">
              <a:lnSpc>
                <a:spcPct val="100000"/>
              </a:lnSpc>
              <a:spcBef>
                <a:spcPts val="73"/>
              </a:spcBef>
            </a:pPr>
            <a:r>
              <a:rPr lang="de-DE" sz="3032" b="1">
                <a:solidFill>
                  <a:srgbClr val="F5826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Vielen Dank!</a:t>
            </a:r>
            <a:endParaRPr lang="de-DE" sz="3032" b="1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3285D5E-BF2E-EED0-81DF-4D9BD933313B}"/>
              </a:ext>
            </a:extLst>
          </p:cNvPr>
          <p:cNvSpPr txBox="1">
            <a:spLocks/>
          </p:cNvSpPr>
          <p:nvPr/>
        </p:nvSpPr>
        <p:spPr>
          <a:xfrm>
            <a:off x="637569" y="2812618"/>
            <a:ext cx="9434195" cy="5439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spc="2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Ihre Ansprechpartnerin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EE6D164-FA4A-18DB-B544-350B2EC3B1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r="9767"/>
          <a:stretch/>
        </p:blipFill>
        <p:spPr>
          <a:xfrm>
            <a:off x="7710820" y="1091362"/>
            <a:ext cx="3493114" cy="3492869"/>
          </a:xfrm>
        </p:spPr>
      </p:pic>
    </p:spTree>
    <p:extLst>
      <p:ext uri="{BB962C8B-B14F-4D97-AF65-F5344CB8AC3E}">
        <p14:creationId xmlns:p14="http://schemas.microsoft.com/office/powerpoint/2010/main" val="640144481"/>
      </p:ext>
    </p:extLst>
  </p:cSld>
  <p:clrMapOvr>
    <a:masterClrMapping/>
  </p:clrMapOvr>
</p:sld>
</file>

<file path=ppt/theme/theme1.xml><?xml version="1.0" encoding="utf-8"?>
<a:theme xmlns:a="http://schemas.openxmlformats.org/drawingml/2006/main" name="Alterric">
  <a:themeElements>
    <a:clrScheme name="Benutzerdefiniert 215">
      <a:dk1>
        <a:sysClr val="windowText" lastClr="000000"/>
      </a:dk1>
      <a:lt1>
        <a:sysClr val="window" lastClr="FFFFFF"/>
      </a:lt1>
      <a:dk2>
        <a:srgbClr val="9AA5A4"/>
      </a:dk2>
      <a:lt2>
        <a:srgbClr val="E6E6E6"/>
      </a:lt2>
      <a:accent1>
        <a:srgbClr val="354C4A"/>
      </a:accent1>
      <a:accent2>
        <a:srgbClr val="F5826E"/>
      </a:accent2>
      <a:accent3>
        <a:srgbClr val="A0D7A0"/>
      </a:accent3>
      <a:accent4>
        <a:srgbClr val="95CACD"/>
      </a:accent4>
      <a:accent5>
        <a:srgbClr val="FFC64D"/>
      </a:accent5>
      <a:accent6>
        <a:srgbClr val="CFEBCF"/>
      </a:accent6>
      <a:hlink>
        <a:srgbClr val="000000"/>
      </a:hlink>
      <a:folHlink>
        <a:srgbClr val="000000"/>
      </a:folHlink>
    </a:clrScheme>
    <a:fontScheme name="Benutzerdefiniert 25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5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lterric_PowerPoint_16x9_2021-07-12.potx" id="{02F0983F-6A6E-4BEC-942B-978A346DC3AB}" vid="{3D07D6DB-4E61-45C4-B655-C3FC205650B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95A8C2240BC54F90B42EED5783CE2A" ma:contentTypeVersion="13" ma:contentTypeDescription="Ein neues Dokument erstellen." ma:contentTypeScope="" ma:versionID="388312c8799aa3ea2d004673f87bca8f">
  <xsd:schema xmlns:xsd="http://www.w3.org/2001/XMLSchema" xmlns:xs="http://www.w3.org/2001/XMLSchema" xmlns:p="http://schemas.microsoft.com/office/2006/metadata/properties" xmlns:ns2="686a2f90-0b96-45d4-90e6-ea60a5167d6d" xmlns:ns3="22211b0d-2760-49de-b919-5cc5b97a943e" targetNamespace="http://schemas.microsoft.com/office/2006/metadata/properties" ma:root="true" ma:fieldsID="8644598e8825905902dc43a41039948f" ns2:_="" ns3:_="">
    <xsd:import namespace="686a2f90-0b96-45d4-90e6-ea60a5167d6d"/>
    <xsd:import namespace="22211b0d-2760-49de-b919-5cc5b97a9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2f90-0b96-45d4-90e6-ea60a5167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69e4d0ad-e63f-4eab-94b4-0fcdd0e8d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11b0d-2760-49de-b919-5cc5b97a943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9345958-6d89-40ab-8b97-3b2555a84be5}" ma:internalName="TaxCatchAll" ma:showField="CatchAllData" ma:web="22211b0d-2760-49de-b919-5cc5b97a9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6a2f90-0b96-45d4-90e6-ea60a5167d6d">
      <Terms xmlns="http://schemas.microsoft.com/office/infopath/2007/PartnerControls"/>
    </lcf76f155ced4ddcb4097134ff3c332f>
    <TaxCatchAll xmlns="22211b0d-2760-49de-b919-5cc5b97a943e" xsi:nil="true"/>
  </documentManagement>
</p:properties>
</file>

<file path=customXml/itemProps1.xml><?xml version="1.0" encoding="utf-8"?>
<ds:datastoreItem xmlns:ds="http://schemas.openxmlformats.org/officeDocument/2006/customXml" ds:itemID="{E2E397EB-E099-4E67-A7FF-DA393F329F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4E3C28-1D92-46A3-8077-F9ACB975FB14}"/>
</file>

<file path=customXml/itemProps3.xml><?xml version="1.0" encoding="utf-8"?>
<ds:datastoreItem xmlns:ds="http://schemas.openxmlformats.org/officeDocument/2006/customXml" ds:itemID="{2AA815AA-CB2C-471D-8232-55EE4FCCED4E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5fe1f6b1-d7e2-4259-bcc4-1e30dcb28ed6"/>
    <ds:schemaRef ds:uri="http://schemas.microsoft.com/office/infopath/2007/PartnerControls"/>
    <ds:schemaRef ds:uri="c7e1fbbf-6499-4a5f-8805-17c5ce6edc0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3360d043-164a-4198-b401-01fb2607d8a5}" enabled="1" method="Privileged" siteId="{57ee3de4-9173-4ee9-b023-683f339328d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Breitbild</PresentationFormat>
  <Paragraphs>109</Paragraphs>
  <Slides>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Tahoma</vt:lpstr>
      <vt:lpstr>Wingdings</vt:lpstr>
      <vt:lpstr>Alterric</vt:lpstr>
      <vt:lpstr>Hybridparks Mehr Energie durch Kombination: Wind trifft Sonne  </vt:lpstr>
      <vt:lpstr>Was sind Hybridparks? </vt:lpstr>
      <vt:lpstr>Warum Hybridparks? Herausforderungen von EE-Anlagen &amp; Lösung durch Hybridparks</vt:lpstr>
      <vt:lpstr>Technisches Konzept Einspeisung über einen Netzverknüpfungspunkt  </vt:lpstr>
      <vt:lpstr>PowerPoint-Präsentation</vt:lpstr>
      <vt:lpstr>Herausforderungen bei der Umsetzung  am Beispiel Hybridpark Bütow  </vt:lpstr>
      <vt:lpstr>Herausforderungen bei der Umsetzung  am Beispiel Hybridpark Bütow  </vt:lpstr>
      <vt:lpstr>Ausblick </vt:lpstr>
      <vt:lpstr>PowerPoint-Präsentation</vt:lpstr>
    </vt:vector>
  </TitlesOfParts>
  <Company>ENERCON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Freiflächen Photovoltaik</dc:title>
  <dc:creator>Gerrit van Schwartzenberg</dc:creator>
  <cp:lastModifiedBy>Hartmann, Antonia</cp:lastModifiedBy>
  <cp:revision>6</cp:revision>
  <dcterms:created xsi:type="dcterms:W3CDTF">2022-11-23T13:17:40Z</dcterms:created>
  <dcterms:modified xsi:type="dcterms:W3CDTF">2025-09-15T05:35:33Z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0x010100ED95A8C2240BC54F90B42EED5783CE2A</vt:lpwstr>
  </property>
  <property fmtid="{D5CDD505-2E9C-101B-9397-08002B2CF9AE}" pid="3" name="MediaServiceImageTags">
    <vt:lpwstr/>
  </property>
</Properties>
</file>